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tags/tag8.xml" ContentType="application/vnd.openxmlformats-officedocument.presentationml.tags+xml"/>
  <Override PartName="/ppt/notesSlides/notesSlide4.xml" ContentType="application/vnd.openxmlformats-officedocument.presentationml.notesSlide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6.xml" ContentType="application/vnd.openxmlformats-officedocument.presentationml.notesSlide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notesSlides/notesSlide14.xml" ContentType="application/vnd.openxmlformats-officedocument.presentationml.notesSlide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ppt/tags/tag21.xml" ContentType="application/vnd.openxmlformats-officedocument.presentationml.tags+xml"/>
  <Override PartName="/ppt/notesSlides/notesSlide16.xml" ContentType="application/vnd.openxmlformats-officedocument.presentationml.notesSlide+xml"/>
  <Override PartName="/ppt/tags/tag22.xml" ContentType="application/vnd.openxmlformats-officedocument.presentationml.tags+xml"/>
  <Override PartName="/ppt/notesSlides/notesSlide17.xml" ContentType="application/vnd.openxmlformats-officedocument.presentationml.notesSlide+xml"/>
  <Override PartName="/ppt/tags/tag23.xml" ContentType="application/vnd.openxmlformats-officedocument.presentationml.tags+xml"/>
  <Override PartName="/ppt/notesSlides/notesSlide18.xml" ContentType="application/vnd.openxmlformats-officedocument.presentationml.notesSlide+xml"/>
  <Override PartName="/ppt/tags/tag24.xml" ContentType="application/vnd.openxmlformats-officedocument.presentationml.tags+xml"/>
  <Override PartName="/ppt/notesSlides/notesSlide19.xml" ContentType="application/vnd.openxmlformats-officedocument.presentationml.notesSlide+xml"/>
  <Override PartName="/ppt/tags/tag25.xml" ContentType="application/vnd.openxmlformats-officedocument.presentationml.tags+xml"/>
  <Override PartName="/ppt/notesSlides/notesSlide20.xml" ContentType="application/vnd.openxmlformats-officedocument.presentationml.notesSlide+xml"/>
  <Override PartName="/ppt/tags/tag26.xml" ContentType="application/vnd.openxmlformats-officedocument.presentationml.tags+xml"/>
  <Override PartName="/ppt/notesSlides/notesSlide21.xml" ContentType="application/vnd.openxmlformats-officedocument.presentationml.notesSlide+xml"/>
  <Override PartName="/ppt/tags/tag27.xml" ContentType="application/vnd.openxmlformats-officedocument.presentationml.tags+xml"/>
  <Override PartName="/ppt/notesSlides/notesSlide22.xml" ContentType="application/vnd.openxmlformats-officedocument.presentationml.notesSlide+xml"/>
  <Override PartName="/ppt/tags/tag28.xml" ContentType="application/vnd.openxmlformats-officedocument.presentationml.tags+xml"/>
  <Override PartName="/ppt/notesSlides/notesSlide23.xml" ContentType="application/vnd.openxmlformats-officedocument.presentationml.notesSlide+xml"/>
  <Override PartName="/ppt/tags/tag29.xml" ContentType="application/vnd.openxmlformats-officedocument.presentationml.tags+xml"/>
  <Override PartName="/ppt/notesSlides/notesSlide24.xml" ContentType="application/vnd.openxmlformats-officedocument.presentationml.notesSlide+xml"/>
  <Override PartName="/ppt/tags/tag30.xml" ContentType="application/vnd.openxmlformats-officedocument.presentationml.tags+xml"/>
  <Override PartName="/ppt/notesSlides/notesSlide25.xml" ContentType="application/vnd.openxmlformats-officedocument.presentationml.notesSlide+xml"/>
  <Override PartName="/ppt/tags/tag31.xml" ContentType="application/vnd.openxmlformats-officedocument.presentationml.tags+xml"/>
  <Override PartName="/ppt/notesSlides/notesSlide26.xml" ContentType="application/vnd.openxmlformats-officedocument.presentationml.notesSlide+xml"/>
  <Override PartName="/ppt/tags/tag32.xml" ContentType="application/vnd.openxmlformats-officedocument.presentationml.tags+xml"/>
  <Override PartName="/ppt/notesSlides/notesSlide27.xml" ContentType="application/vnd.openxmlformats-officedocument.presentationml.notesSlide+xml"/>
  <Override PartName="/ppt/tags/tag33.xml" ContentType="application/vnd.openxmlformats-officedocument.presentationml.tags+xml"/>
  <Override PartName="/ppt/notesSlides/notesSlide28.xml" ContentType="application/vnd.openxmlformats-officedocument.presentationml.notesSlide+xml"/>
  <Override PartName="/ppt/tags/tag34.xml" ContentType="application/vnd.openxmlformats-officedocument.presentationml.tags+xml"/>
  <Override PartName="/ppt/notesSlides/notesSlide29.xml" ContentType="application/vnd.openxmlformats-officedocument.presentationml.notesSlide+xml"/>
  <Override PartName="/ppt/tags/tag35.xml" ContentType="application/vnd.openxmlformats-officedocument.presentationml.tags+xml"/>
  <Override PartName="/ppt/notesSlides/notesSlide30.xml" ContentType="application/vnd.openxmlformats-officedocument.presentationml.notesSlide+xml"/>
  <Override PartName="/ppt/tags/tag36.xml" ContentType="application/vnd.openxmlformats-officedocument.presentationml.tags+xml"/>
  <Override PartName="/ppt/notesSlides/notesSlide31.xml" ContentType="application/vnd.openxmlformats-officedocument.presentationml.notesSlide+xml"/>
  <Override PartName="/ppt/tags/tag37.xml" ContentType="application/vnd.openxmlformats-officedocument.presentationml.tags+xml"/>
  <Override PartName="/ppt/notesSlides/notesSlide32.xml" ContentType="application/vnd.openxmlformats-officedocument.presentationml.notesSlide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notesSlides/notesSlide33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34.xml" ContentType="application/vnd.openxmlformats-officedocument.presentationml.notesSlide+xml"/>
  <Override PartName="/ppt/tags/tag42.xml" ContentType="application/vnd.openxmlformats-officedocument.presentationml.tags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notesMasterIdLst>
    <p:notesMasterId r:id="rId37"/>
  </p:notesMasterIdLst>
  <p:sldIdLst>
    <p:sldId id="256" r:id="rId2"/>
    <p:sldId id="259" r:id="rId3"/>
    <p:sldId id="264" r:id="rId4"/>
    <p:sldId id="312" r:id="rId5"/>
    <p:sldId id="257" r:id="rId6"/>
    <p:sldId id="304" r:id="rId7"/>
    <p:sldId id="260" r:id="rId8"/>
    <p:sldId id="301" r:id="rId9"/>
    <p:sldId id="300" r:id="rId10"/>
    <p:sldId id="316" r:id="rId11"/>
    <p:sldId id="288" r:id="rId12"/>
    <p:sldId id="267" r:id="rId13"/>
    <p:sldId id="269" r:id="rId14"/>
    <p:sldId id="270" r:id="rId15"/>
    <p:sldId id="271" r:id="rId16"/>
    <p:sldId id="272" r:id="rId17"/>
    <p:sldId id="276" r:id="rId18"/>
    <p:sldId id="277" r:id="rId19"/>
    <p:sldId id="278" r:id="rId20"/>
    <p:sldId id="315" r:id="rId21"/>
    <p:sldId id="268" r:id="rId22"/>
    <p:sldId id="305" r:id="rId23"/>
    <p:sldId id="297" r:id="rId24"/>
    <p:sldId id="295" r:id="rId25"/>
    <p:sldId id="306" r:id="rId26"/>
    <p:sldId id="279" r:id="rId27"/>
    <p:sldId id="273" r:id="rId28"/>
    <p:sldId id="280" r:id="rId29"/>
    <p:sldId id="281" r:id="rId30"/>
    <p:sldId id="282" r:id="rId31"/>
    <p:sldId id="283" r:id="rId32"/>
    <p:sldId id="303" r:id="rId33"/>
    <p:sldId id="286" r:id="rId34"/>
    <p:sldId id="308" r:id="rId35"/>
    <p:sldId id="313" r:id="rId36"/>
  </p:sldIdLst>
  <p:sldSz cx="12192000" cy="6858000"/>
  <p:notesSz cx="6858000" cy="9144000"/>
  <p:custDataLst>
    <p:tags r:id="rId3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91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114" y="372"/>
      </p:cViewPr>
      <p:guideLst>
        <p:guide orient="horz" pos="2184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B1A65-19E4-4479-8442-DA2D679ED219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F917F4-09B6-49E3-83E8-664B7937B6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139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070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9589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185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904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504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8561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774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4532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8409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4505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623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2863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18482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00004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3474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41213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3367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4680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931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5242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6167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6503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89683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05844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40685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2835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18969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172963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8811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6074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7214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1992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644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8382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F917F4-09B6-49E3-83E8-664B7937B6ED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204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7310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1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256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0574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6817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331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0803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597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7534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6997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1294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0431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9639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3349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6365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283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789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54000">
              <a:schemeClr val="accent4">
                <a:lumMod val="60000"/>
                <a:lumOff val="40000"/>
              </a:schemeClr>
            </a:gs>
            <a:gs pos="100000">
              <a:schemeClr val="bg1">
                <a:shade val="64000"/>
                <a:lumMod val="88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01F27AE-46D6-49C9-A13B-1AD9C5CA4E3B}" type="datetimeFigureOut">
              <a:rPr lang="en-US" smtClean="0"/>
              <a:t>1/8/2021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C5FDA9C-984A-43BF-A53E-71FD2EDB80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165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  <p:sldLayoutId id="2147483745" r:id="rId17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notesSlide" Target="../notesSlides/notesSlide10.xml"/><Relationship Id="rId7" Type="http://schemas.openxmlformats.org/officeDocument/2006/relationships/audio" Target="../media/audio4.wav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6" Type="http://schemas.openxmlformats.org/officeDocument/2006/relationships/audio" Target="../media/audio3.wav"/><Relationship Id="rId11" Type="http://schemas.openxmlformats.org/officeDocument/2006/relationships/image" Target="../media/image14.png"/><Relationship Id="rId5" Type="http://schemas.openxmlformats.org/officeDocument/2006/relationships/audio" Target="../media/audio2.wav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audio" Target="../media/audio1.wav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notesSlide" Target="../notesSlides/notesSlide11.xml"/><Relationship Id="rId7" Type="http://schemas.openxmlformats.org/officeDocument/2006/relationships/audio" Target="../media/audio4.wav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audio" Target="../media/audio3.wav"/><Relationship Id="rId11" Type="http://schemas.openxmlformats.org/officeDocument/2006/relationships/image" Target="../media/image14.png"/><Relationship Id="rId5" Type="http://schemas.openxmlformats.org/officeDocument/2006/relationships/audio" Target="../media/audio2.wav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audio" Target="../media/audio1.wav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Relationship Id="rId6" Type="http://schemas.openxmlformats.org/officeDocument/2006/relationships/image" Target="../media/image12.png"/><Relationship Id="rId5" Type="http://schemas.openxmlformats.org/officeDocument/2006/relationships/image" Target="../media/image19.png"/><Relationship Id="rId4" Type="http://schemas.openxmlformats.org/officeDocument/2006/relationships/audio" Target="../media/audio5.wav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Relationship Id="rId6" Type="http://schemas.openxmlformats.org/officeDocument/2006/relationships/image" Target="../media/image22.png"/><Relationship Id="rId5" Type="http://schemas.openxmlformats.org/officeDocument/2006/relationships/audio" Target="../media/audio7.wav"/><Relationship Id="rId4" Type="http://schemas.openxmlformats.org/officeDocument/2006/relationships/audio" Target="../media/audio6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Relationship Id="rId6" Type="http://schemas.openxmlformats.org/officeDocument/2006/relationships/image" Target="../media/image23.png"/><Relationship Id="rId5" Type="http://schemas.openxmlformats.org/officeDocument/2006/relationships/audio" Target="../media/audio8.wav"/><Relationship Id="rId4" Type="http://schemas.openxmlformats.org/officeDocument/2006/relationships/audio" Target="../media/audio6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6" Type="http://schemas.openxmlformats.org/officeDocument/2006/relationships/image" Target="../media/image24.png"/><Relationship Id="rId5" Type="http://schemas.openxmlformats.org/officeDocument/2006/relationships/audio" Target="../media/audio9.wav"/><Relationship Id="rId4" Type="http://schemas.openxmlformats.org/officeDocument/2006/relationships/audio" Target="../media/audio6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Relationship Id="rId6" Type="http://schemas.openxmlformats.org/officeDocument/2006/relationships/image" Target="../media/image25.png"/><Relationship Id="rId5" Type="http://schemas.openxmlformats.org/officeDocument/2006/relationships/audio" Target="../media/audio10.wav"/><Relationship Id="rId4" Type="http://schemas.openxmlformats.org/officeDocument/2006/relationships/audio" Target="../media/audio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Relationship Id="rId5" Type="http://schemas.openxmlformats.org/officeDocument/2006/relationships/image" Target="../media/image26.png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Relationship Id="rId5" Type="http://schemas.openxmlformats.org/officeDocument/2006/relationships/image" Target="../media/image27.png"/><Relationship Id="rId4" Type="http://schemas.openxmlformats.org/officeDocument/2006/relationships/audio" Target="../media/audio12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Relationship Id="rId5" Type="http://schemas.openxmlformats.org/officeDocument/2006/relationships/image" Target="../media/image28.png"/><Relationship Id="rId4" Type="http://schemas.openxmlformats.org/officeDocument/2006/relationships/audio" Target="../media/audio13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7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0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2.xml"/><Relationship Id="rId6" Type="http://schemas.openxmlformats.org/officeDocument/2006/relationships/image" Target="../media/image33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3.xml"/><Relationship Id="rId6" Type="http://schemas.openxmlformats.org/officeDocument/2006/relationships/image" Target="../media/image34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4.xml"/><Relationship Id="rId6" Type="http://schemas.openxmlformats.org/officeDocument/2006/relationships/image" Target="../media/image35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audio" Target="../media/audio18.wav"/><Relationship Id="rId3" Type="http://schemas.openxmlformats.org/officeDocument/2006/relationships/notesSlide" Target="../notesSlides/notesSlide31.xml"/><Relationship Id="rId7" Type="http://schemas.openxmlformats.org/officeDocument/2006/relationships/audio" Target="../media/audio17.wav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6.xml"/><Relationship Id="rId6" Type="http://schemas.openxmlformats.org/officeDocument/2006/relationships/audio" Target="../media/audio16.wav"/><Relationship Id="rId11" Type="http://schemas.openxmlformats.org/officeDocument/2006/relationships/image" Target="../media/image12.png"/><Relationship Id="rId5" Type="http://schemas.openxmlformats.org/officeDocument/2006/relationships/audio" Target="../media/audio15.wav"/><Relationship Id="rId10" Type="http://schemas.openxmlformats.org/officeDocument/2006/relationships/image" Target="../media/image36.png"/><Relationship Id="rId4" Type="http://schemas.openxmlformats.org/officeDocument/2006/relationships/audio" Target="../media/audio14.wav"/><Relationship Id="rId9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7.xml"/><Relationship Id="rId4" Type="http://schemas.openxmlformats.org/officeDocument/2006/relationships/image" Target="../media/image39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file:///E:\Lop%204-2015%20Unit%2010-L1\HAT.mp3" TargetMode="External"/><Relationship Id="rId7" Type="http://schemas.openxmlformats.org/officeDocument/2006/relationships/image" Target="../media/image41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40.gif"/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7" Type="http://schemas.openxmlformats.org/officeDocument/2006/relationships/image" Target="../media/image7.png"/><Relationship Id="rId2" Type="http://schemas.microsoft.com/office/2007/relationships/media" Target="../media/media1.mp4"/><Relationship Id="rId1" Type="http://schemas.openxmlformats.org/officeDocument/2006/relationships/tags" Target="../tags/tag8.xml"/><Relationship Id="rId6" Type="http://schemas.openxmlformats.org/officeDocument/2006/relationships/image" Target="../media/image6.jpg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5" Type="http://schemas.openxmlformats.org/officeDocument/2006/relationships/image" Target="../media/image9.gif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notesSlide" Target="../notesSlides/notesSlide7.xml"/><Relationship Id="rId7" Type="http://schemas.openxmlformats.org/officeDocument/2006/relationships/audio" Target="../media/audio4.wav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audio" Target="../media/audio3.wav"/><Relationship Id="rId11" Type="http://schemas.openxmlformats.org/officeDocument/2006/relationships/image" Target="../media/image14.png"/><Relationship Id="rId5" Type="http://schemas.openxmlformats.org/officeDocument/2006/relationships/audio" Target="../media/audio2.wav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audio" Target="../media/audio1.wav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notesSlide" Target="../notesSlides/notesSlide9.xml"/><Relationship Id="rId7" Type="http://schemas.openxmlformats.org/officeDocument/2006/relationships/audio" Target="../media/audio4.wav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6" Type="http://schemas.openxmlformats.org/officeDocument/2006/relationships/audio" Target="../media/audio3.wav"/><Relationship Id="rId11" Type="http://schemas.openxmlformats.org/officeDocument/2006/relationships/image" Target="../media/image14.png"/><Relationship Id="rId5" Type="http://schemas.openxmlformats.org/officeDocument/2006/relationships/audio" Target="../media/audio2.wav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audio" Target="../media/audio1.wav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04800" y="3519052"/>
            <a:ext cx="11631168" cy="2798619"/>
          </a:xfrm>
        </p:spPr>
        <p:txBody>
          <a:bodyPr>
            <a:normAutofit/>
          </a:bodyPr>
          <a:lstStyle/>
          <a:p>
            <a:r>
              <a:rPr lang="en-US" sz="2400" cap="none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 viên: Nguyễn Thị Thu Hà</a:t>
            </a:r>
          </a:p>
          <a:p>
            <a:r>
              <a:rPr lang="en-US" sz="2400" cap="none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th.qt.nttha@dongtrieu.edu.vn</a:t>
            </a:r>
          </a:p>
          <a:p>
            <a:r>
              <a:rPr lang="en-US" sz="2400" cap="none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Điện thoại: 0985507163</a:t>
            </a:r>
          </a:p>
          <a:p>
            <a:r>
              <a:rPr lang="en-US" sz="2400" cap="none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Trường: Tiểu học Quyết Thắng</a:t>
            </a:r>
          </a:p>
          <a:p>
            <a:r>
              <a:rPr lang="en-US" sz="2400" cap="none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 chỉ: Khu Vĩnh Hòa– Thị trấn Mạo Khê– Thị xã Đông Triều – Tỉnh Quảng Ninh</a:t>
            </a:r>
          </a:p>
        </p:txBody>
      </p:sp>
      <p:sp>
        <p:nvSpPr>
          <p:cNvPr id="6" name="Subtitle 2"/>
          <p:cNvSpPr txBox="1">
            <a:spLocks/>
          </p:cNvSpPr>
          <p:nvPr>
            <p:custDataLst>
              <p:tags r:id="rId3"/>
            </p:custDataLst>
          </p:nvPr>
        </p:nvSpPr>
        <p:spPr>
          <a:xfrm>
            <a:off x="1191491" y="6317671"/>
            <a:ext cx="9144000" cy="27986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Tháng 12, năm 2020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>
            <p:custDataLst>
              <p:tags r:id="rId4"/>
            </p:custDataLst>
          </p:nvPr>
        </p:nvSpPr>
        <p:spPr>
          <a:xfrm>
            <a:off x="942109" y="-117767"/>
            <a:ext cx="10778835" cy="150124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PHÒNG GD&amp;ĐT ĐÔNG TRIỀU </a:t>
            </a:r>
          </a:p>
          <a:p>
            <a:pPr>
              <a:lnSpc>
                <a:spcPct val="100000"/>
              </a:lnSpc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Cuộc thi cấp thị xã về thiết kế bải giảng E- Learning</a:t>
            </a:r>
          </a:p>
          <a:p>
            <a:pPr>
              <a:lnSpc>
                <a:spcPct val="100000"/>
              </a:lnSpc>
            </a:pPr>
            <a:r>
              <a:rPr lang="en-US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 Năm học 2020-2021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882" y="2562607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.VnArial" panose="020B7200000000000000" pitchFamily="34" charset="0"/>
              </a:rPr>
              <a:t>Lesson 1 – Part 1,2,3 </a:t>
            </a:r>
            <a:endParaRPr lang="en-US" sz="4400" dirty="0">
              <a:solidFill>
                <a:srgbClr val="FF0000"/>
              </a:solidFill>
              <a:latin typeface=".VnArial" panose="020B7200000000000000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4986528" y="1435602"/>
            <a:ext cx="2572512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88700" y="5773572"/>
            <a:ext cx="875284" cy="108442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882" y="5596029"/>
            <a:ext cx="962891" cy="1261971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-29441" y="1643853"/>
            <a:ext cx="1225088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dirty="0" smtClean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Unit 10: What do you do at break time</a:t>
            </a:r>
            <a:r>
              <a:rPr lang="en-US" sz="4400" dirty="0">
                <a:solidFill>
                  <a:srgbClr val="FF0000"/>
                </a:solidFill>
              </a:rPr>
              <a:t> </a:t>
            </a:r>
            <a:r>
              <a:rPr lang="en-US" sz="4400" dirty="0" smtClean="0">
                <a:solidFill>
                  <a:srgbClr val="FF0000"/>
                </a:solidFill>
              </a:rPr>
              <a:t>?</a:t>
            </a:r>
            <a:endParaRPr lang="en-US" sz="440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5464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555"/>
    </mc:Choice>
    <mc:Fallback>
      <p:transition spd="slow" advTm="565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4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4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4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4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4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4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4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2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/>
      <p:bldP spid="7" grpId="0"/>
      <p:bldP spid="13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9" descr="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539952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2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95400"/>
            <a:ext cx="387135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6350"/>
            <a:ext cx="12225338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438400"/>
            <a:ext cx="12225337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3048000"/>
            <a:ext cx="69404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75" y="6324600"/>
            <a:ext cx="590042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217" y="3149600"/>
            <a:ext cx="69192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200" y="6305267"/>
            <a:ext cx="649471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4712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975"/>
    </mc:Choice>
    <mc:Fallback>
      <p:transition spd="slow" advTm="349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1-1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1-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1-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1-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9" descr="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539952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2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95400"/>
            <a:ext cx="387135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6350"/>
            <a:ext cx="12225338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438400"/>
            <a:ext cx="12225337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3048000"/>
            <a:ext cx="69404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75" y="6324600"/>
            <a:ext cx="590042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217" y="3149600"/>
            <a:ext cx="69192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200" y="6305267"/>
            <a:ext cx="649471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92143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975"/>
    </mc:Choice>
    <mc:Fallback>
      <p:transition spd="slow" advTm="349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1-1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1-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1-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1-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3772484" cy="1596177"/>
          </a:xfrm>
        </p:spPr>
        <p:txBody>
          <a:bodyPr/>
          <a:lstStyle/>
          <a:p>
            <a:endParaRPr lang="en-US"/>
          </a:p>
        </p:txBody>
      </p:sp>
      <p:pic>
        <p:nvPicPr>
          <p:cNvPr id="3" name="Picture 3" descr="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8621531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6" descr="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3948986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6350"/>
            <a:ext cx="12150725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74" y="2819400"/>
            <a:ext cx="12150725" cy="401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3657600"/>
            <a:ext cx="485185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8300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079"/>
    </mc:Choice>
    <mc:Fallback>
      <p:transition spd="slow" advTm="220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1-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3681" y="398783"/>
            <a:ext cx="6121831" cy="3563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585358" y="4441273"/>
            <a:ext cx="4783727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reak </a:t>
            </a:r>
            <a:r>
              <a:rPr 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time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2965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255"/>
    </mc:Choice>
    <mc:Fallback>
      <p:transition spd="slow" advTm="92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reak ti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4197" y="178446"/>
            <a:ext cx="6447293" cy="4455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4307704" y="4633994"/>
            <a:ext cx="3576591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lay</a:t>
            </a:r>
            <a:endParaRPr lang="en-US" sz="54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25483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589"/>
    </mc:Choice>
    <mc:Fallback>
      <p:transition spd="slow" advTm="85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l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468" y="453753"/>
            <a:ext cx="3735063" cy="380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163298" y="4766737"/>
            <a:ext cx="5865401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badminton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87918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560"/>
    </mc:Choice>
    <mc:Fallback>
      <p:transition spd="slow" advTm="95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admint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4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8525" y="216976"/>
            <a:ext cx="5349014" cy="3707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1921725" y="4652392"/>
            <a:ext cx="9126224" cy="929188"/>
          </a:xfrm>
          <a:prstGeom prst="rect">
            <a:avLst/>
          </a:prstGeom>
          <a:noFill/>
          <a:effectLst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</a:t>
            </a:r>
            <a:r>
              <a:rPr lang="en-US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able </a:t>
            </a:r>
            <a:r>
              <a:rPr 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tennis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0479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81"/>
    </mc:Choice>
    <mc:Fallback>
      <p:transition spd="slow" advTm="1058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able tenn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1"/>
          <p:cNvSpPr>
            <a:spLocks noChangeArrowheads="1"/>
          </p:cNvSpPr>
          <p:nvPr/>
        </p:nvSpPr>
        <p:spPr bwMode="auto">
          <a:xfrm>
            <a:off x="4137778" y="4881643"/>
            <a:ext cx="3743325" cy="863600"/>
          </a:xfrm>
          <a:prstGeom prst="foldedCorner">
            <a:avLst>
              <a:gd name="adj" fmla="val 125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Football</a:t>
            </a:r>
            <a:endParaRPr lang="es-ES" altLang="en-US" sz="5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2453" y="355681"/>
            <a:ext cx="3168650" cy="42672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008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3108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608"/>
    </mc:Choice>
    <mc:Fallback>
      <p:transition spd="slow" advTm="116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ootba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1"/>
          <p:cNvSpPr>
            <a:spLocks noChangeArrowheads="1"/>
          </p:cNvSpPr>
          <p:nvPr/>
        </p:nvSpPr>
        <p:spPr bwMode="auto">
          <a:xfrm>
            <a:off x="4269581" y="4974633"/>
            <a:ext cx="4032250" cy="863600"/>
          </a:xfrm>
          <a:prstGeom prst="foldedCorner">
            <a:avLst>
              <a:gd name="adj" fmla="val 125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Basketball</a:t>
            </a:r>
            <a:endParaRPr lang="es-ES" altLang="en-US" sz="5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9581" y="291508"/>
            <a:ext cx="3652837" cy="4465638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008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84949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617"/>
    </mc:Choice>
    <mc:Fallback>
      <p:transition spd="slow" advTm="126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asketba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1"/>
          <p:cNvSpPr>
            <a:spLocks noChangeArrowheads="1"/>
          </p:cNvSpPr>
          <p:nvPr/>
        </p:nvSpPr>
        <p:spPr bwMode="auto">
          <a:xfrm>
            <a:off x="4872415" y="5191609"/>
            <a:ext cx="2665412" cy="863600"/>
          </a:xfrm>
          <a:prstGeom prst="foldedCorner">
            <a:avLst>
              <a:gd name="adj" fmla="val 1250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s-ES" altLang="en-US" sz="54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Chess</a:t>
            </a:r>
            <a:endParaRPr lang="es-ES" altLang="en-US" sz="5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42" descr="Ajedrez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6"/>
          <a:stretch>
            <a:fillRect/>
          </a:stretch>
        </p:blipFill>
        <p:spPr bwMode="auto">
          <a:xfrm>
            <a:off x="4195632" y="619673"/>
            <a:ext cx="4289425" cy="43751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rgbClr val="008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8732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945"/>
    </mc:Choice>
    <mc:Fallback>
      <p:transition spd="slow" advTm="109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-247973"/>
            <a:ext cx="10364451" cy="1596177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</a:t>
            </a:r>
            <a:endParaRPr lang="en-US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15876" y="728273"/>
            <a:ext cx="10363826" cy="3424107"/>
          </a:xfrm>
        </p:spPr>
        <p:txBody>
          <a:bodyPr>
            <a:noAutofit/>
          </a:bodyPr>
          <a:lstStyle/>
          <a:p>
            <a:pPr marL="457200" indent="-457200" algn="just">
              <a:buAutoNum type="arabicPeriod"/>
            </a:pPr>
            <a:r>
              <a:rPr lang="en-US" sz="2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Knowledge: </a:t>
            </a:r>
          </a:p>
          <a:p>
            <a:pPr marL="0" indent="0" algn="just">
              <a:buNone/>
            </a:pPr>
            <a:r>
              <a:rPr lang="en-US" sz="2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400" cap="none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y the end of the lesson ps will be able to:</a:t>
            </a:r>
          </a:p>
          <a:p>
            <a:pPr marL="0" indent="0" algn="just">
              <a:buNone/>
            </a:pP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-  Use the words and phrases related to the topic at break time.</a:t>
            </a:r>
          </a:p>
          <a:p>
            <a:pPr marL="0" indent="0" algn="just">
              <a:buNone/>
            </a:pP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-  Ask and answer questions about break-time activities, using what do you do at break time? I play……</a:t>
            </a:r>
          </a:p>
          <a:p>
            <a:pPr marL="0" indent="0" algn="just">
              <a:buNone/>
            </a:pP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- Sentence partners: what do you do at break time? I play……</a:t>
            </a:r>
          </a:p>
          <a:p>
            <a:pPr marL="0" indent="0" algn="just">
              <a:buNone/>
            </a:pP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- Vocabulary: break time, basketball, badminton, chess, table tennis.</a:t>
            </a:r>
          </a:p>
          <a:p>
            <a:pPr marL="0" indent="0" algn="just">
              <a:buNone/>
            </a:pPr>
            <a:r>
              <a:rPr lang="en-US" sz="2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2. Skills: </a:t>
            </a:r>
            <a:endParaRPr lang="en-US" sz="24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- Develop ss speaking and listening skills</a:t>
            </a:r>
          </a:p>
          <a:p>
            <a:pPr marL="0" indent="0" algn="just">
              <a:buNone/>
            </a:pPr>
            <a:r>
              <a:rPr lang="en-US" sz="2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3. Attitude</a:t>
            </a: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 algn="just">
              <a:buNone/>
            </a:pP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 -Educate sts to love lessons.</a:t>
            </a:r>
            <a:endParaRPr lang="en-US" sz="2400" cap="non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88986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5424"/>
    </mc:Choice>
    <mc:Fallback>
      <p:transition spd="slow" advTm="115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84274" y="510540"/>
            <a:ext cx="9422638" cy="5573268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74085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169066"/>
            <a:ext cx="10364451" cy="1024303"/>
          </a:xfrm>
        </p:spPr>
        <p:txBody>
          <a:bodyPr>
            <a:normAutofit fontScale="90000"/>
          </a:bodyPr>
          <a:lstStyle/>
          <a:p>
            <a:r>
              <a:rPr lang="en-US" altLang="en-US" sz="44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New words.</a:t>
            </a:r>
            <a: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/>
            </a:r>
            <a:br>
              <a:rPr lang="en-US" altLang="en-US" sz="4400" dirty="0">
                <a:solidFill>
                  <a:srgbClr val="FF0000"/>
                </a:solidFill>
                <a:latin typeface="Times New Roman" panose="02020603050405020304" pitchFamily="18" charset="0"/>
              </a:rPr>
            </a:br>
            <a:endParaRPr lang="en-US" sz="440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62373" y="727712"/>
            <a:ext cx="9407471" cy="5568191"/>
          </a:xfrm>
          <a:prstGeom prst="rect">
            <a:avLst/>
          </a:prstGeom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6100"/>
              </a:lnSpc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Break time</a:t>
            </a:r>
            <a:r>
              <a:rPr lang="en-US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Giờ giải lao            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Play</a:t>
            </a:r>
            <a:r>
              <a:rPr 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Chơi</a:t>
            </a:r>
          </a:p>
          <a:p>
            <a:pPr>
              <a:lnSpc>
                <a:spcPts val="6100"/>
              </a:lnSpc>
              <a:defRPr/>
            </a:pPr>
            <a:r>
              <a:rPr lang="en-US" sz="2800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Badminton : </a:t>
            </a:r>
            <a:r>
              <a:rPr lang="en-US" sz="2800" spc="50" dirty="0" smtClean="0">
                <a:ln w="11430"/>
                <a:solidFill>
                  <a:srgbClr val="0070C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Cầu lông             </a:t>
            </a:r>
            <a:r>
              <a:rPr lang="en-US" sz="2800" spc="50" dirty="0" smtClean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Table </a:t>
            </a:r>
            <a:r>
              <a:rPr lang="en-US" sz="2800" spc="50" dirty="0">
                <a:ln w="11430"/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tennis: </a:t>
            </a:r>
            <a:r>
              <a:rPr lang="en-US" sz="2800" spc="50" dirty="0">
                <a:ln w="11430"/>
                <a:solidFill>
                  <a:srgbClr val="0070C0"/>
                </a:solidFill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Bóng bàn</a:t>
            </a:r>
          </a:p>
          <a:p>
            <a:pPr lvl="0">
              <a:lnSpc>
                <a:spcPts val="6100"/>
              </a:lnSpc>
              <a:defRPr/>
            </a:pPr>
            <a:r>
              <a:rPr lang="es-ES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Volleyball : </a:t>
            </a:r>
            <a:r>
              <a:rPr lang="es-ES" altLang="en-US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Bóng chuyền             </a:t>
            </a:r>
            <a:r>
              <a:rPr lang="es-ES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Football</a:t>
            </a:r>
            <a:r>
              <a:rPr lang="es-ES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vi-VN" alt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Bóng đá </a:t>
            </a:r>
          </a:p>
          <a:p>
            <a:pPr lvl="0">
              <a:lnSpc>
                <a:spcPts val="6100"/>
              </a:lnSpc>
              <a:defRPr/>
            </a:pPr>
            <a:r>
              <a:rPr lang="es-ES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Basketball:</a:t>
            </a:r>
            <a:r>
              <a:rPr lang="vi-VN" altLang="en-US" sz="28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Bóng rổ </a:t>
            </a:r>
          </a:p>
          <a:p>
            <a:pPr lvl="0">
              <a:lnSpc>
                <a:spcPts val="6100"/>
              </a:lnSpc>
              <a:defRPr/>
            </a:pPr>
            <a:r>
              <a:rPr lang="es-ES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Chess: </a:t>
            </a:r>
            <a:r>
              <a:rPr lang="en-US" altLang="en-US" sz="28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Môn cờ</a:t>
            </a:r>
            <a:endParaRPr lang="en-US" altLang="en-US" sz="2800" dirty="0" smtClean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lnSpc>
                <a:spcPts val="6100"/>
              </a:lnSpc>
              <a:defRPr/>
            </a:pPr>
            <a:endParaRPr lang="vi-VN" altLang="en-US" sz="28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6100"/>
              </a:lnSpc>
              <a:defRPr/>
            </a:pPr>
            <a:endParaRPr lang="en-US" sz="3600" spc="50" dirty="0">
              <a:ln w="11430"/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 rotWithShape="0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0" y="107728"/>
            <a:ext cx="65" cy="24174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vi-V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107728"/>
            <a:ext cx="65" cy="24174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vi-V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6697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200"/>
    </mc:Choice>
    <mc:Fallback>
      <p:transition spd="slow" advTm="302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6350"/>
            <a:ext cx="12225338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669" y="2062316"/>
            <a:ext cx="12225337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9" descr="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87" y="1450258"/>
            <a:ext cx="539952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71025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949"/>
    </mc:Choice>
    <mc:Fallback>
      <p:transition spd="slow" advTm="599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8224" y="-772150"/>
            <a:ext cx="11923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617345" algn="l"/>
              </a:tabLst>
            </a:pP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Now , look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at the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picture a and picture b in 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pages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64</a:t>
            </a:r>
          </a:p>
          <a:p>
            <a:pPr algn="just">
              <a:tabLst>
                <a:tab pos="1617345" algn="l"/>
              </a:tabLst>
            </a:pP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70688" y="727466"/>
            <a:ext cx="11480538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dirty="0">
              <a:solidFill>
                <a:schemeClr val="accent6">
                  <a:lumMod val="50000"/>
                </a:schemeClr>
              </a:solidFill>
            </a:endParaRPr>
          </a:p>
          <a:p>
            <a:pPr algn="just"/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Câu hỏi  : 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</a:rPr>
              <a:t>What do you do at break time? </a:t>
            </a:r>
          </a:p>
          <a:p>
            <a:pPr algn="just"/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Câu trả lời : 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</a:rPr>
              <a:t>I play……</a:t>
            </a:r>
          </a:p>
          <a:p>
            <a:pPr algn="just"/>
            <a:r>
              <a:rPr lang="en-US" sz="4000" dirty="0">
                <a:solidFill>
                  <a:schemeClr val="accent6">
                    <a:lumMod val="50000"/>
                  </a:schemeClr>
                </a:solidFill>
              </a:rPr>
              <a:t>Ex:</a:t>
            </a:r>
          </a:p>
          <a:p>
            <a:pPr algn="just"/>
            <a:r>
              <a:rPr lang="en-US" sz="4000" dirty="0">
                <a:solidFill>
                  <a:schemeClr val="accent6">
                    <a:lumMod val="50000"/>
                  </a:schemeClr>
                </a:solidFill>
              </a:rPr>
              <a:t>A: What do you do at break time? </a:t>
            </a:r>
          </a:p>
          <a:p>
            <a:pPr algn="just"/>
            <a:r>
              <a:rPr lang="en-US" sz="4000" dirty="0">
                <a:solidFill>
                  <a:schemeClr val="accent6">
                    <a:lumMod val="50000"/>
                  </a:schemeClr>
                </a:solidFill>
              </a:rPr>
              <a:t>B: I play </a:t>
            </a:r>
            <a:r>
              <a:rPr lang="en-US" sz="4000" u="sng" dirty="0">
                <a:solidFill>
                  <a:srgbClr val="FF0000"/>
                </a:solidFill>
              </a:rPr>
              <a:t>badminton</a:t>
            </a:r>
            <a:r>
              <a:rPr lang="en-US" sz="4000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algn="just"/>
            <a:endParaRPr lang="en-US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45234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160"/>
    </mc:Choice>
    <mc:Fallback>
      <p:transition spd="slow" advTm="1716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8224" y="-772150"/>
            <a:ext cx="11923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tabLst>
                <a:tab pos="1617345" algn="l"/>
              </a:tabLst>
            </a:pP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Now , look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at the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picture a and picture b in 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pages </a:t>
            </a:r>
            <a:r>
              <a:rPr lang="en-U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64</a:t>
            </a:r>
          </a:p>
          <a:p>
            <a:pPr algn="just">
              <a:tabLst>
                <a:tab pos="1617345" algn="l"/>
              </a:tabLst>
            </a:pP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017639" y="1149073"/>
            <a:ext cx="102058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Now , copy the new words and Model sentences in your notebook.</a:t>
            </a:r>
            <a:endParaRPr lang="en-US" sz="4000" dirty="0">
              <a:solidFill>
                <a:srgbClr val="FF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05056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35"/>
    </mc:Choice>
    <mc:Fallback>
      <p:transition spd="slow" advTm="8835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6350"/>
            <a:ext cx="12225338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1295400"/>
            <a:ext cx="8621531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1905000"/>
            <a:ext cx="12150725" cy="401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2014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784"/>
    </mc:Choice>
    <mc:Fallback>
      <p:transition spd="slow" advTm="317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532" y="4236720"/>
            <a:ext cx="2407920" cy="240792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09434" y="3390493"/>
            <a:ext cx="3071267" cy="307126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Rounded Rectangular Callout 3"/>
          <p:cNvSpPr/>
          <p:nvPr/>
        </p:nvSpPr>
        <p:spPr>
          <a:xfrm>
            <a:off x="2707495" y="2651125"/>
            <a:ext cx="3124200" cy="1106488"/>
          </a:xfrm>
          <a:prstGeom prst="wedgeRoundRectCallout">
            <a:avLst>
              <a:gd name="adj1" fmla="val -43562"/>
              <a:gd name="adj2" fmla="val 86424"/>
              <a:gd name="adj3" fmla="val 16667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b="1">
                <a:solidFill>
                  <a:srgbClr val="000000"/>
                </a:solidFill>
              </a:rPr>
              <a:t>What do you do at break time?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7238220" y="2133600"/>
            <a:ext cx="3343275" cy="1071563"/>
          </a:xfrm>
          <a:prstGeom prst="wedgeRoundRectCallout">
            <a:avLst>
              <a:gd name="adj1" fmla="val 1655"/>
              <a:gd name="adj2" fmla="val 89511"/>
              <a:gd name="adj3" fmla="val 16667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2800" b="1">
                <a:solidFill>
                  <a:srgbClr val="000000"/>
                </a:solidFill>
              </a:rPr>
              <a:t>I play football.</a:t>
            </a:r>
            <a:endParaRPr lang="en-US" sz="2800" b="1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8532" y="0"/>
            <a:ext cx="3124200" cy="1919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3321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678"/>
    </mc:Choice>
    <mc:Fallback>
      <p:transition spd="slow" advTm="30678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559" y="4450080"/>
            <a:ext cx="2407920" cy="240792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261461" y="3603853"/>
            <a:ext cx="3071267" cy="307126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Rounded Rectangular Callout 4"/>
          <p:cNvSpPr/>
          <p:nvPr/>
        </p:nvSpPr>
        <p:spPr>
          <a:xfrm>
            <a:off x="2459522" y="2864485"/>
            <a:ext cx="3124200" cy="1106488"/>
          </a:xfrm>
          <a:prstGeom prst="wedgeRoundRectCallout">
            <a:avLst>
              <a:gd name="adj1" fmla="val -43562"/>
              <a:gd name="adj2" fmla="val 86424"/>
              <a:gd name="adj3" fmla="val 16667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b="1">
                <a:solidFill>
                  <a:srgbClr val="000000"/>
                </a:solidFill>
              </a:rPr>
              <a:t>What do you do at break time?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6" name="Rounded Rectangular Callout 5"/>
          <p:cNvSpPr/>
          <p:nvPr/>
        </p:nvSpPr>
        <p:spPr>
          <a:xfrm>
            <a:off x="7261461" y="2821947"/>
            <a:ext cx="3343275" cy="1071563"/>
          </a:xfrm>
          <a:prstGeom prst="wedgeRoundRectCallout">
            <a:avLst>
              <a:gd name="adj1" fmla="val 1655"/>
              <a:gd name="adj2" fmla="val 89511"/>
              <a:gd name="adj3" fmla="val 16667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2800" b="1" dirty="0">
                <a:solidFill>
                  <a:srgbClr val="000000"/>
                </a:solidFill>
              </a:rPr>
              <a:t>I play basketball.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4059" y="213360"/>
            <a:ext cx="2997200" cy="1919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529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122"/>
    </mc:Choice>
    <mc:Fallback>
      <p:transition spd="slow" advTm="25122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027" y="4236720"/>
            <a:ext cx="2407920" cy="240792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5929" y="3390493"/>
            <a:ext cx="3071267" cy="307126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Rounded Rectangular Callout 3"/>
          <p:cNvSpPr/>
          <p:nvPr/>
        </p:nvSpPr>
        <p:spPr>
          <a:xfrm>
            <a:off x="2753990" y="2651125"/>
            <a:ext cx="3124200" cy="1106488"/>
          </a:xfrm>
          <a:prstGeom prst="wedgeRoundRectCallout">
            <a:avLst>
              <a:gd name="adj1" fmla="val -43562"/>
              <a:gd name="adj2" fmla="val 86424"/>
              <a:gd name="adj3" fmla="val 16667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b="1">
                <a:solidFill>
                  <a:srgbClr val="000000"/>
                </a:solidFill>
              </a:rPr>
              <a:t>What do you do at break time?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7284715" y="2133600"/>
            <a:ext cx="3343275" cy="1071563"/>
          </a:xfrm>
          <a:prstGeom prst="wedgeRoundRectCallout">
            <a:avLst>
              <a:gd name="adj1" fmla="val 1655"/>
              <a:gd name="adj2" fmla="val 89511"/>
              <a:gd name="adj3" fmla="val 16667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2800" b="1">
                <a:solidFill>
                  <a:srgbClr val="000000"/>
                </a:solidFill>
              </a:rPr>
              <a:t>I play chess.</a:t>
            </a:r>
            <a:endParaRPr lang="en-US" sz="2800" b="1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36790" y="0"/>
            <a:ext cx="2860675" cy="19192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2697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412"/>
    </mc:Choice>
    <mc:Fallback>
      <p:transition spd="slow" advTm="16412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5034" y="4450080"/>
            <a:ext cx="2407920" cy="240792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93936" y="3603853"/>
            <a:ext cx="3071267" cy="3071267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Rounded Rectangular Callout 3"/>
          <p:cNvSpPr/>
          <p:nvPr/>
        </p:nvSpPr>
        <p:spPr>
          <a:xfrm>
            <a:off x="2691997" y="2864485"/>
            <a:ext cx="3124200" cy="1106488"/>
          </a:xfrm>
          <a:prstGeom prst="wedgeRoundRectCallout">
            <a:avLst>
              <a:gd name="adj1" fmla="val -43562"/>
              <a:gd name="adj2" fmla="val 86424"/>
              <a:gd name="adj3" fmla="val 16667"/>
            </a:avLst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b="1">
                <a:solidFill>
                  <a:srgbClr val="000000"/>
                </a:solidFill>
              </a:rPr>
              <a:t>What do you do at break time?</a:t>
            </a:r>
            <a:endParaRPr lang="en-US" sz="2800" b="1" dirty="0">
              <a:solidFill>
                <a:srgbClr val="FFFFFF"/>
              </a:solidFill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7081434" y="2346960"/>
            <a:ext cx="3484563" cy="1071563"/>
          </a:xfrm>
          <a:prstGeom prst="wedgeRoundRectCallout">
            <a:avLst>
              <a:gd name="adj1" fmla="val 1655"/>
              <a:gd name="adj2" fmla="val 89511"/>
              <a:gd name="adj3" fmla="val 16667"/>
            </a:avLst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en-US" sz="2800" b="1">
                <a:solidFill>
                  <a:srgbClr val="000000"/>
                </a:solidFill>
              </a:rPr>
              <a:t>I play table tennis.</a:t>
            </a:r>
            <a:endParaRPr lang="en-US" sz="2800" b="1" dirty="0">
              <a:solidFill>
                <a:srgbClr val="0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74797" y="238760"/>
            <a:ext cx="2860675" cy="1866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77873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296"/>
    </mc:Choice>
    <mc:Fallback>
      <p:transition spd="slow" advTm="16296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-247973"/>
            <a:ext cx="10364451" cy="1596177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processes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6873" y="790266"/>
            <a:ext cx="10363826" cy="3424107"/>
          </a:xfrm>
        </p:spPr>
        <p:txBody>
          <a:bodyPr>
            <a:noAutofit/>
          </a:bodyPr>
          <a:lstStyle/>
          <a:p>
            <a:pPr marL="0" lvl="0" indent="0" algn="just">
              <a:buNone/>
            </a:pPr>
            <a:r>
              <a:rPr lang="en-US" sz="2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1.Warm up</a:t>
            </a:r>
          </a:p>
          <a:p>
            <a:pPr marL="0" lvl="0" indent="0" algn="just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Spend a few minutes revising the previous unit by getting pupils to play a game of slap the board, using the vocabulary learnt. </a:t>
            </a:r>
          </a:p>
          <a:p>
            <a:pPr marL="0" lvl="0" indent="0" algn="just">
              <a:buNone/>
            </a:pPr>
            <a:r>
              <a:rPr lang="en-US" sz="2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2. New lesson (Lesson 1)</a:t>
            </a:r>
          </a:p>
          <a:p>
            <a:pPr marL="0" lvl="0" indent="0" algn="just">
              <a:buNone/>
            </a:pPr>
            <a:r>
              <a:rPr lang="en-US" sz="2400" b="1" cap="none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+ Look, listen and repeat</a:t>
            </a:r>
          </a:p>
          <a:p>
            <a:pPr marL="0" lvl="0" indent="0" algn="just">
              <a:buNone/>
            </a:pPr>
            <a:r>
              <a:rPr lang="en-US" sz="2400" cap="none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+ Point and say</a:t>
            </a:r>
          </a:p>
          <a:p>
            <a:pPr marL="0" lvl="0" indent="0" algn="just">
              <a:buNone/>
            </a:pPr>
            <a:r>
              <a:rPr lang="en-US" sz="2400" cap="none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+ Let’s talk</a:t>
            </a:r>
          </a:p>
          <a:p>
            <a:pPr marL="0" indent="0" algn="just">
              <a:buNone/>
            </a:pPr>
            <a:r>
              <a:rPr lang="en-US" sz="2400" b="1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3.Consolidation </a:t>
            </a:r>
          </a:p>
          <a:p>
            <a:pPr marL="0" indent="0" algn="just">
              <a:buNone/>
            </a:pPr>
            <a:r>
              <a:rPr lang="en-US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Asking ps to focus on the structure once again.</a:t>
            </a:r>
          </a:p>
          <a:p>
            <a:pPr marL="0" indent="0" algn="just">
              <a:buNone/>
            </a:pPr>
            <a:r>
              <a:rPr 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	Retell the content of the lesson</a:t>
            </a:r>
          </a:p>
          <a:p>
            <a:pPr algn="just"/>
            <a:endParaRPr lang="en-US" sz="2400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55177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8432"/>
    </mc:Choice>
    <mc:Fallback>
      <p:transition spd="slow" advTm="1084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49784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4" descr="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3556000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1219200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735" y="2743200"/>
            <a:ext cx="12192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75791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029"/>
    </mc:Choice>
    <mc:Fallback>
      <p:transition spd="slow" advTm="90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38" y="2659063"/>
            <a:ext cx="8307387" cy="254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l 2"/>
          <p:cNvSpPr/>
          <p:nvPr/>
        </p:nvSpPr>
        <p:spPr>
          <a:xfrm>
            <a:off x="1295400" y="2917825"/>
            <a:ext cx="533400" cy="411163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FFFFFF"/>
                </a:solidFill>
              </a:rPr>
              <a:t>1</a:t>
            </a:r>
          </a:p>
        </p:txBody>
      </p:sp>
      <p:sp>
        <p:nvSpPr>
          <p:cNvPr id="4" name="Oval 3"/>
          <p:cNvSpPr/>
          <p:nvPr/>
        </p:nvSpPr>
        <p:spPr>
          <a:xfrm>
            <a:off x="4572000" y="4789488"/>
            <a:ext cx="503238" cy="414337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FFFFFF"/>
                </a:solidFill>
              </a:rPr>
              <a:t>2</a:t>
            </a:r>
          </a:p>
        </p:txBody>
      </p:sp>
      <p:sp>
        <p:nvSpPr>
          <p:cNvPr id="5" name="Oval 4"/>
          <p:cNvSpPr/>
          <p:nvPr/>
        </p:nvSpPr>
        <p:spPr>
          <a:xfrm>
            <a:off x="3128963" y="3509963"/>
            <a:ext cx="503237" cy="504825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FFFFFF"/>
                </a:solidFill>
              </a:rPr>
              <a:t>3</a:t>
            </a:r>
          </a:p>
        </p:txBody>
      </p:sp>
      <p:sp>
        <p:nvSpPr>
          <p:cNvPr id="6" name="TextBox 2"/>
          <p:cNvSpPr txBox="1">
            <a:spLocks noChangeArrowheads="1"/>
          </p:cNvSpPr>
          <p:nvPr/>
        </p:nvSpPr>
        <p:spPr bwMode="auto">
          <a:xfrm>
            <a:off x="882649" y="5977730"/>
            <a:ext cx="7667625" cy="830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800" b="1">
                <a:solidFill>
                  <a:srgbClr val="000000"/>
                </a:solidFill>
                <a:latin typeface="SVN-Rocker" pitchFamily="18" charset="0"/>
              </a:rPr>
              <a:t>I play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232900" y="477838"/>
            <a:ext cx="35528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800" b="1">
                <a:solidFill>
                  <a:srgbClr val="FF0000"/>
                </a:solidFill>
                <a:latin typeface="SVN-Rocker" pitchFamily="18" charset="0"/>
              </a:rPr>
              <a:t>basketball</a:t>
            </a:r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882650" y="5203825"/>
            <a:ext cx="7667625" cy="7080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000" b="1">
                <a:solidFill>
                  <a:srgbClr val="000000"/>
                </a:solidFill>
                <a:latin typeface="SVN-Rocker" pitchFamily="18" charset="0"/>
              </a:rPr>
              <a:t>What do you do at break time?</a:t>
            </a:r>
          </a:p>
        </p:txBody>
      </p:sp>
      <p:sp>
        <p:nvSpPr>
          <p:cNvPr id="9" name="Oval 8"/>
          <p:cNvSpPr/>
          <p:nvPr/>
        </p:nvSpPr>
        <p:spPr>
          <a:xfrm>
            <a:off x="4967288" y="2965450"/>
            <a:ext cx="503237" cy="504825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FFFFFF"/>
                </a:solidFill>
              </a:rPr>
              <a:t>4</a:t>
            </a:r>
          </a:p>
        </p:txBody>
      </p:sp>
      <p:sp>
        <p:nvSpPr>
          <p:cNvPr id="10" name="Oval 9"/>
          <p:cNvSpPr/>
          <p:nvPr/>
        </p:nvSpPr>
        <p:spPr>
          <a:xfrm>
            <a:off x="6910388" y="4699000"/>
            <a:ext cx="404812" cy="504825"/>
          </a:xfrm>
          <a:prstGeom prst="ellipse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sz="2800" dirty="0">
                <a:solidFill>
                  <a:srgbClr val="FFFFFF"/>
                </a:solidFill>
              </a:rPr>
              <a:t>5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2681288" y="6705600"/>
            <a:ext cx="3781425" cy="0"/>
          </a:xfrm>
          <a:prstGeom prst="line">
            <a:avLst/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232900" y="1319213"/>
            <a:ext cx="43402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>
                <a:solidFill>
                  <a:srgbClr val="FF0000"/>
                </a:solidFill>
                <a:latin typeface="SVN-Rocker" pitchFamily="18" charset="0"/>
              </a:rPr>
              <a:t>table tennis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9232900" y="2390775"/>
            <a:ext cx="37639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>
                <a:solidFill>
                  <a:srgbClr val="FF0000"/>
                </a:solidFill>
                <a:latin typeface="SVN-Rocker" pitchFamily="18" charset="0"/>
              </a:rPr>
              <a:t>football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9232900" y="3328988"/>
            <a:ext cx="3916364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>
                <a:solidFill>
                  <a:srgbClr val="FF0000"/>
                </a:solidFill>
                <a:latin typeface="SVN-Rocker" pitchFamily="18" charset="0"/>
              </a:rPr>
              <a:t>badminton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9232900" y="4373563"/>
            <a:ext cx="3916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4800" b="1" dirty="0">
                <a:solidFill>
                  <a:srgbClr val="FF0000"/>
                </a:solidFill>
                <a:latin typeface="SVN-Rocker" pitchFamily="18" charset="0"/>
              </a:rPr>
              <a:t>chess</a:t>
            </a:r>
          </a:p>
        </p:txBody>
      </p:sp>
      <p:pic>
        <p:nvPicPr>
          <p:cNvPr id="16" name="Picture 2" descr="7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981200"/>
            <a:ext cx="3733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4" descr="2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1447800"/>
            <a:ext cx="2667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144000" cy="144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45795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970"/>
    </mc:Choice>
    <mc:Fallback>
      <p:transition spd="slow" advTm="269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2.59259E-6 L -0.52799 0.80996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06" y="404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i basketba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7.40741E-7 L -0.52787 0.69815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93" y="3490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i play table tenni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64 0.03032 L -0.4763 0.5263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54" y="2479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i footba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4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76 0.05764 L -0.51042 0.40718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901" y="1747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i badmint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 che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35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57 0.02129 L -0.50156 0.25301 " pathEditMode="relative" rAng="0" ptsTypes="AA">
                                      <p:cBhvr>
                                        <p:cTn id="6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70" y="1157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i che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2" grpId="0"/>
      <p:bldP spid="12" grpId="1"/>
      <p:bldP spid="13" grpId="0"/>
      <p:bldP spid="13" grpId="1"/>
      <p:bldP spid="14" grpId="0"/>
      <p:bldP spid="14" grpId="1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5" name="AutoShape 3"/>
          <p:cNvSpPr>
            <a:spLocks noChangeArrowheads="1"/>
          </p:cNvSpPr>
          <p:nvPr/>
        </p:nvSpPr>
        <p:spPr bwMode="auto">
          <a:xfrm>
            <a:off x="4441826" y="965201"/>
            <a:ext cx="3732213" cy="733534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lnSpc>
                <a:spcPct val="75000"/>
              </a:lnSpc>
              <a:spcBef>
                <a:spcPct val="30000"/>
              </a:spcBef>
            </a:pPr>
            <a:r>
              <a:rPr lang="en-US" altLang="en-US" sz="4800" dirty="0">
                <a:solidFill>
                  <a:srgbClr val="FF0000"/>
                </a:solidFill>
                <a:latin typeface="Impact" panose="020B0806030902050204" pitchFamily="34" charset="0"/>
              </a:rPr>
              <a:t>* </a:t>
            </a:r>
            <a:r>
              <a:rPr lang="en-US" altLang="en-US" sz="4800" u="sng" dirty="0" smtClean="0">
                <a:solidFill>
                  <a:srgbClr val="FF0000"/>
                </a:solidFill>
                <a:latin typeface="Impact" panose="020B0806030902050204" pitchFamily="34" charset="0"/>
              </a:rPr>
              <a:t>Homework</a:t>
            </a:r>
            <a:endParaRPr lang="en-US" altLang="en-US" sz="4400" b="1" u="sng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64516" name="Oval 4"/>
          <p:cNvSpPr>
            <a:spLocks noChangeArrowheads="1"/>
          </p:cNvSpPr>
          <p:nvPr/>
        </p:nvSpPr>
        <p:spPr bwMode="auto">
          <a:xfrm>
            <a:off x="1295400" y="5943600"/>
            <a:ext cx="1371600" cy="1371600"/>
          </a:xfrm>
          <a:prstGeom prst="ellipse">
            <a:avLst/>
          </a:prstGeom>
          <a:solidFill>
            <a:srgbClr val="99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17" name="Oval 5"/>
          <p:cNvSpPr>
            <a:spLocks noChangeArrowheads="1"/>
          </p:cNvSpPr>
          <p:nvPr/>
        </p:nvSpPr>
        <p:spPr bwMode="auto">
          <a:xfrm>
            <a:off x="3276600" y="6248400"/>
            <a:ext cx="685800" cy="838200"/>
          </a:xfrm>
          <a:prstGeom prst="ellipse">
            <a:avLst/>
          </a:prstGeom>
          <a:solidFill>
            <a:srgbClr val="F8FFD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18" name="Oval 6"/>
          <p:cNvSpPr>
            <a:spLocks noChangeArrowheads="1"/>
          </p:cNvSpPr>
          <p:nvPr/>
        </p:nvSpPr>
        <p:spPr bwMode="auto">
          <a:xfrm>
            <a:off x="3657600" y="6248400"/>
            <a:ext cx="914400" cy="914400"/>
          </a:xfrm>
          <a:prstGeom prst="ellipse">
            <a:avLst/>
          </a:prstGeom>
          <a:solidFill>
            <a:srgbClr val="EBFB5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19" name="Oval 7"/>
          <p:cNvSpPr>
            <a:spLocks noChangeArrowheads="1"/>
          </p:cNvSpPr>
          <p:nvPr/>
        </p:nvSpPr>
        <p:spPr bwMode="auto">
          <a:xfrm>
            <a:off x="1295400" y="4800600"/>
            <a:ext cx="914400" cy="9144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20" name="Oval 8"/>
          <p:cNvSpPr>
            <a:spLocks noChangeArrowheads="1"/>
          </p:cNvSpPr>
          <p:nvPr/>
        </p:nvSpPr>
        <p:spPr bwMode="auto">
          <a:xfrm>
            <a:off x="5181600" y="6781800"/>
            <a:ext cx="381000" cy="3048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21" name="Oval 9"/>
          <p:cNvSpPr>
            <a:spLocks noChangeArrowheads="1"/>
          </p:cNvSpPr>
          <p:nvPr/>
        </p:nvSpPr>
        <p:spPr bwMode="auto">
          <a:xfrm>
            <a:off x="4343400" y="6324600"/>
            <a:ext cx="914400" cy="914400"/>
          </a:xfrm>
          <a:prstGeom prst="ellipse">
            <a:avLst/>
          </a:prstGeom>
          <a:solidFill>
            <a:srgbClr val="CCFF99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22" name="Oval 10"/>
          <p:cNvSpPr>
            <a:spLocks noChangeArrowheads="1"/>
          </p:cNvSpPr>
          <p:nvPr/>
        </p:nvSpPr>
        <p:spPr bwMode="auto">
          <a:xfrm>
            <a:off x="5791200" y="6858000"/>
            <a:ext cx="381000" cy="304800"/>
          </a:xfrm>
          <a:prstGeom prst="ellipse">
            <a:avLst/>
          </a:prstGeom>
          <a:solidFill>
            <a:srgbClr val="E7F55D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23" name="Oval 11"/>
          <p:cNvSpPr>
            <a:spLocks noChangeArrowheads="1"/>
          </p:cNvSpPr>
          <p:nvPr/>
        </p:nvSpPr>
        <p:spPr bwMode="auto">
          <a:xfrm>
            <a:off x="6477000" y="6400800"/>
            <a:ext cx="914400" cy="762000"/>
          </a:xfrm>
          <a:prstGeom prst="ellipse">
            <a:avLst/>
          </a:prstGeom>
          <a:solidFill>
            <a:srgbClr val="0000CC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24" name="Oval 12"/>
          <p:cNvSpPr>
            <a:spLocks noChangeArrowheads="1"/>
          </p:cNvSpPr>
          <p:nvPr/>
        </p:nvSpPr>
        <p:spPr bwMode="auto">
          <a:xfrm>
            <a:off x="7467600" y="6553200"/>
            <a:ext cx="457200" cy="533400"/>
          </a:xfrm>
          <a:prstGeom prst="ellipse">
            <a:avLst/>
          </a:prstGeom>
          <a:solidFill>
            <a:srgbClr val="0000CC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25" name="Oval 13"/>
          <p:cNvSpPr>
            <a:spLocks noChangeArrowheads="1"/>
          </p:cNvSpPr>
          <p:nvPr/>
        </p:nvSpPr>
        <p:spPr bwMode="auto">
          <a:xfrm flipV="1">
            <a:off x="1676400" y="-914400"/>
            <a:ext cx="1371600" cy="1600200"/>
          </a:xfrm>
          <a:prstGeom prst="ellipse">
            <a:avLst/>
          </a:prstGeom>
          <a:solidFill>
            <a:srgbClr val="99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26" name="Oval 14"/>
          <p:cNvSpPr>
            <a:spLocks noChangeArrowheads="1"/>
          </p:cNvSpPr>
          <p:nvPr/>
        </p:nvSpPr>
        <p:spPr bwMode="auto">
          <a:xfrm flipV="1">
            <a:off x="2895600" y="-444500"/>
            <a:ext cx="685800" cy="977900"/>
          </a:xfrm>
          <a:prstGeom prst="ellipse">
            <a:avLst/>
          </a:prstGeom>
          <a:solidFill>
            <a:srgbClr val="F8FFD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27" name="Oval 15"/>
          <p:cNvSpPr>
            <a:spLocks noChangeArrowheads="1"/>
          </p:cNvSpPr>
          <p:nvPr/>
        </p:nvSpPr>
        <p:spPr bwMode="auto">
          <a:xfrm flipV="1">
            <a:off x="3276600" y="-533400"/>
            <a:ext cx="914400" cy="1066800"/>
          </a:xfrm>
          <a:prstGeom prst="ellipse">
            <a:avLst/>
          </a:prstGeom>
          <a:solidFill>
            <a:srgbClr val="EBFB5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28" name="Oval 16"/>
          <p:cNvSpPr>
            <a:spLocks noChangeArrowheads="1"/>
          </p:cNvSpPr>
          <p:nvPr/>
        </p:nvSpPr>
        <p:spPr bwMode="auto">
          <a:xfrm flipV="1">
            <a:off x="1295400" y="457200"/>
            <a:ext cx="914400" cy="10668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29" name="Oval 17"/>
          <p:cNvSpPr>
            <a:spLocks noChangeArrowheads="1"/>
          </p:cNvSpPr>
          <p:nvPr/>
        </p:nvSpPr>
        <p:spPr bwMode="auto">
          <a:xfrm flipV="1">
            <a:off x="4800600" y="-76200"/>
            <a:ext cx="533400" cy="5334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30" name="Oval 18"/>
          <p:cNvSpPr>
            <a:spLocks noChangeArrowheads="1"/>
          </p:cNvSpPr>
          <p:nvPr/>
        </p:nvSpPr>
        <p:spPr bwMode="auto">
          <a:xfrm flipV="1">
            <a:off x="3962400" y="-457200"/>
            <a:ext cx="914400" cy="1066800"/>
          </a:xfrm>
          <a:prstGeom prst="ellipse">
            <a:avLst/>
          </a:prstGeom>
          <a:solidFill>
            <a:srgbClr val="CCFF99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31" name="Oval 19"/>
          <p:cNvSpPr>
            <a:spLocks noChangeArrowheads="1"/>
          </p:cNvSpPr>
          <p:nvPr/>
        </p:nvSpPr>
        <p:spPr bwMode="auto">
          <a:xfrm flipV="1">
            <a:off x="5410200" y="-228600"/>
            <a:ext cx="533400" cy="533400"/>
          </a:xfrm>
          <a:prstGeom prst="ellipse">
            <a:avLst/>
          </a:prstGeom>
          <a:solidFill>
            <a:srgbClr val="E7F55D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32" name="Oval 20"/>
          <p:cNvSpPr>
            <a:spLocks noChangeArrowheads="1"/>
          </p:cNvSpPr>
          <p:nvPr/>
        </p:nvSpPr>
        <p:spPr bwMode="auto">
          <a:xfrm flipV="1">
            <a:off x="6096000" y="-203200"/>
            <a:ext cx="914400" cy="889000"/>
          </a:xfrm>
          <a:prstGeom prst="ellipse">
            <a:avLst/>
          </a:prstGeom>
          <a:solidFill>
            <a:srgbClr val="0000CC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33" name="Oval 21"/>
          <p:cNvSpPr>
            <a:spLocks noChangeArrowheads="1"/>
          </p:cNvSpPr>
          <p:nvPr/>
        </p:nvSpPr>
        <p:spPr bwMode="auto">
          <a:xfrm flipV="1">
            <a:off x="7086600" y="-139700"/>
            <a:ext cx="914400" cy="889000"/>
          </a:xfrm>
          <a:prstGeom prst="ellipse">
            <a:avLst/>
          </a:prstGeom>
          <a:solidFill>
            <a:srgbClr val="0000CC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rot="10800000"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endParaRPr lang="vi-VN" altLang="en-US" sz="4000"/>
          </a:p>
        </p:txBody>
      </p:sp>
      <p:sp>
        <p:nvSpPr>
          <p:cNvPr id="64534" name="Oval 22"/>
          <p:cNvSpPr>
            <a:spLocks noChangeArrowheads="1"/>
          </p:cNvSpPr>
          <p:nvPr/>
        </p:nvSpPr>
        <p:spPr bwMode="auto">
          <a:xfrm>
            <a:off x="8001000" y="6477000"/>
            <a:ext cx="609600" cy="609600"/>
          </a:xfrm>
          <a:prstGeom prst="ellipse">
            <a:avLst/>
          </a:prstGeom>
          <a:solidFill>
            <a:srgbClr val="80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35" name="Oval 23"/>
          <p:cNvSpPr>
            <a:spLocks noChangeArrowheads="1"/>
          </p:cNvSpPr>
          <p:nvPr/>
        </p:nvSpPr>
        <p:spPr bwMode="auto">
          <a:xfrm>
            <a:off x="2362200" y="6477000"/>
            <a:ext cx="685800" cy="838200"/>
          </a:xfrm>
          <a:prstGeom prst="ellipse">
            <a:avLst/>
          </a:prstGeom>
          <a:solidFill>
            <a:srgbClr val="F8FFD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36" name="Oval 24"/>
          <p:cNvSpPr>
            <a:spLocks noChangeArrowheads="1"/>
          </p:cNvSpPr>
          <p:nvPr/>
        </p:nvSpPr>
        <p:spPr bwMode="auto">
          <a:xfrm>
            <a:off x="2971800" y="6477000"/>
            <a:ext cx="914400" cy="914400"/>
          </a:xfrm>
          <a:prstGeom prst="ellipse">
            <a:avLst/>
          </a:prstGeom>
          <a:solidFill>
            <a:srgbClr val="EBFB5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37" name="Oval 25"/>
          <p:cNvSpPr>
            <a:spLocks noChangeArrowheads="1"/>
          </p:cNvSpPr>
          <p:nvPr/>
        </p:nvSpPr>
        <p:spPr bwMode="auto">
          <a:xfrm>
            <a:off x="3657600" y="6553200"/>
            <a:ext cx="914400" cy="914400"/>
          </a:xfrm>
          <a:prstGeom prst="ellipse">
            <a:avLst/>
          </a:prstGeom>
          <a:solidFill>
            <a:srgbClr val="CCFF99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38" name="Oval 26"/>
          <p:cNvSpPr>
            <a:spLocks noChangeArrowheads="1"/>
          </p:cNvSpPr>
          <p:nvPr/>
        </p:nvSpPr>
        <p:spPr bwMode="auto">
          <a:xfrm>
            <a:off x="9296400" y="6553200"/>
            <a:ext cx="381000" cy="3048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39" name="Oval 27"/>
          <p:cNvSpPr>
            <a:spLocks noChangeArrowheads="1"/>
          </p:cNvSpPr>
          <p:nvPr/>
        </p:nvSpPr>
        <p:spPr bwMode="auto">
          <a:xfrm>
            <a:off x="9906000" y="6629400"/>
            <a:ext cx="381000" cy="304800"/>
          </a:xfrm>
          <a:prstGeom prst="ellipse">
            <a:avLst/>
          </a:prstGeom>
          <a:solidFill>
            <a:srgbClr val="E7F55D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40" name="Oval 28"/>
          <p:cNvSpPr>
            <a:spLocks noChangeArrowheads="1"/>
          </p:cNvSpPr>
          <p:nvPr/>
        </p:nvSpPr>
        <p:spPr bwMode="auto">
          <a:xfrm>
            <a:off x="8915400" y="-914400"/>
            <a:ext cx="1371600" cy="1371600"/>
          </a:xfrm>
          <a:prstGeom prst="ellipse">
            <a:avLst/>
          </a:prstGeom>
          <a:solidFill>
            <a:srgbClr val="99CC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41" name="Oval 29"/>
          <p:cNvSpPr>
            <a:spLocks noChangeArrowheads="1"/>
          </p:cNvSpPr>
          <p:nvPr/>
        </p:nvSpPr>
        <p:spPr bwMode="auto">
          <a:xfrm>
            <a:off x="10287000" y="3886200"/>
            <a:ext cx="685800" cy="838200"/>
          </a:xfrm>
          <a:prstGeom prst="ellipse">
            <a:avLst/>
          </a:prstGeom>
          <a:solidFill>
            <a:srgbClr val="F8FFD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42" name="Oval 30"/>
          <p:cNvSpPr>
            <a:spLocks noChangeArrowheads="1"/>
          </p:cNvSpPr>
          <p:nvPr/>
        </p:nvSpPr>
        <p:spPr bwMode="auto">
          <a:xfrm>
            <a:off x="10058400" y="6781800"/>
            <a:ext cx="914400" cy="914400"/>
          </a:xfrm>
          <a:prstGeom prst="ellipse">
            <a:avLst/>
          </a:prstGeom>
          <a:solidFill>
            <a:srgbClr val="EBFB5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43" name="Oval 31"/>
          <p:cNvSpPr>
            <a:spLocks noChangeArrowheads="1"/>
          </p:cNvSpPr>
          <p:nvPr/>
        </p:nvSpPr>
        <p:spPr bwMode="auto">
          <a:xfrm>
            <a:off x="9753600" y="0"/>
            <a:ext cx="914400" cy="9144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44" name="AutoShape 32"/>
          <p:cNvSpPr>
            <a:spLocks noChangeArrowheads="1"/>
          </p:cNvSpPr>
          <p:nvPr/>
        </p:nvSpPr>
        <p:spPr bwMode="auto">
          <a:xfrm>
            <a:off x="1295400" y="4191000"/>
            <a:ext cx="685800" cy="685800"/>
          </a:xfrm>
          <a:prstGeom prst="sun">
            <a:avLst>
              <a:gd name="adj" fmla="val 25000"/>
            </a:avLst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45" name="Oval 33"/>
          <p:cNvSpPr>
            <a:spLocks noChangeArrowheads="1"/>
          </p:cNvSpPr>
          <p:nvPr/>
        </p:nvSpPr>
        <p:spPr bwMode="auto">
          <a:xfrm>
            <a:off x="10058400" y="2286000"/>
            <a:ext cx="914400" cy="914400"/>
          </a:xfrm>
          <a:prstGeom prst="ellipse">
            <a:avLst/>
          </a:prstGeom>
          <a:solidFill>
            <a:srgbClr val="CCFF99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46" name="Oval 34"/>
          <p:cNvSpPr>
            <a:spLocks noChangeArrowheads="1"/>
          </p:cNvSpPr>
          <p:nvPr/>
        </p:nvSpPr>
        <p:spPr bwMode="auto">
          <a:xfrm>
            <a:off x="9601200" y="3048000"/>
            <a:ext cx="381000" cy="304800"/>
          </a:xfrm>
          <a:prstGeom prst="ellipse">
            <a:avLst/>
          </a:prstGeom>
          <a:solidFill>
            <a:srgbClr val="E7F55D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47" name="Oval 35"/>
          <p:cNvSpPr>
            <a:spLocks noChangeArrowheads="1"/>
          </p:cNvSpPr>
          <p:nvPr/>
        </p:nvSpPr>
        <p:spPr bwMode="auto">
          <a:xfrm>
            <a:off x="10058400" y="4495800"/>
            <a:ext cx="914400" cy="762000"/>
          </a:xfrm>
          <a:prstGeom prst="ellipse">
            <a:avLst/>
          </a:prstGeom>
          <a:solidFill>
            <a:srgbClr val="0000CC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48" name="Oval 36"/>
          <p:cNvSpPr>
            <a:spLocks noChangeArrowheads="1"/>
          </p:cNvSpPr>
          <p:nvPr/>
        </p:nvSpPr>
        <p:spPr bwMode="auto">
          <a:xfrm>
            <a:off x="10058400" y="5943600"/>
            <a:ext cx="914400" cy="914400"/>
          </a:xfrm>
          <a:prstGeom prst="ellipse">
            <a:avLst/>
          </a:prstGeom>
          <a:solidFill>
            <a:srgbClr val="0000CC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49" name="Oval 37"/>
          <p:cNvSpPr>
            <a:spLocks noChangeArrowheads="1"/>
          </p:cNvSpPr>
          <p:nvPr/>
        </p:nvSpPr>
        <p:spPr bwMode="auto">
          <a:xfrm>
            <a:off x="10058400" y="1600200"/>
            <a:ext cx="914400" cy="914400"/>
          </a:xfrm>
          <a:prstGeom prst="ellipse">
            <a:avLst/>
          </a:prstGeom>
          <a:solidFill>
            <a:srgbClr val="80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50" name="Oval 38"/>
          <p:cNvSpPr>
            <a:spLocks noChangeArrowheads="1"/>
          </p:cNvSpPr>
          <p:nvPr/>
        </p:nvSpPr>
        <p:spPr bwMode="auto">
          <a:xfrm>
            <a:off x="10287000" y="3276600"/>
            <a:ext cx="685800" cy="838200"/>
          </a:xfrm>
          <a:prstGeom prst="ellipse">
            <a:avLst/>
          </a:prstGeom>
          <a:solidFill>
            <a:srgbClr val="F8FFD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51" name="Oval 39"/>
          <p:cNvSpPr>
            <a:spLocks noChangeArrowheads="1"/>
          </p:cNvSpPr>
          <p:nvPr/>
        </p:nvSpPr>
        <p:spPr bwMode="auto">
          <a:xfrm>
            <a:off x="10058400" y="5486400"/>
            <a:ext cx="914400" cy="914400"/>
          </a:xfrm>
          <a:prstGeom prst="ellipse">
            <a:avLst/>
          </a:prstGeom>
          <a:solidFill>
            <a:srgbClr val="EBFB5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52" name="Oval 40"/>
          <p:cNvSpPr>
            <a:spLocks noChangeArrowheads="1"/>
          </p:cNvSpPr>
          <p:nvPr/>
        </p:nvSpPr>
        <p:spPr bwMode="auto">
          <a:xfrm>
            <a:off x="9372600" y="76200"/>
            <a:ext cx="914400" cy="914400"/>
          </a:xfrm>
          <a:prstGeom prst="ellipse">
            <a:avLst/>
          </a:prstGeom>
          <a:solidFill>
            <a:srgbClr val="CCFF99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53" name="Oval 41"/>
          <p:cNvSpPr>
            <a:spLocks noChangeArrowheads="1"/>
          </p:cNvSpPr>
          <p:nvPr/>
        </p:nvSpPr>
        <p:spPr bwMode="auto">
          <a:xfrm>
            <a:off x="13258800" y="3352800"/>
            <a:ext cx="381000" cy="304800"/>
          </a:xfrm>
          <a:prstGeom prst="ellipse">
            <a:avLst/>
          </a:prstGeom>
          <a:solidFill>
            <a:srgbClr val="A790C2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54" name="Oval 42"/>
          <p:cNvSpPr>
            <a:spLocks noChangeArrowheads="1"/>
          </p:cNvSpPr>
          <p:nvPr/>
        </p:nvSpPr>
        <p:spPr bwMode="auto">
          <a:xfrm>
            <a:off x="1752600" y="3886200"/>
            <a:ext cx="381000" cy="304800"/>
          </a:xfrm>
          <a:prstGeom prst="ellipse">
            <a:avLst/>
          </a:prstGeom>
          <a:solidFill>
            <a:srgbClr val="E7F55D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55" name="Oval 43"/>
          <p:cNvSpPr>
            <a:spLocks noChangeArrowheads="1"/>
          </p:cNvSpPr>
          <p:nvPr/>
        </p:nvSpPr>
        <p:spPr bwMode="auto">
          <a:xfrm rot="5112859">
            <a:off x="1295400" y="3352800"/>
            <a:ext cx="685800" cy="685800"/>
          </a:xfrm>
          <a:prstGeom prst="ellipse">
            <a:avLst/>
          </a:prstGeom>
          <a:solidFill>
            <a:srgbClr val="003366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56" name="AutoShape 44"/>
          <p:cNvSpPr>
            <a:spLocks noChangeArrowheads="1"/>
          </p:cNvSpPr>
          <p:nvPr/>
        </p:nvSpPr>
        <p:spPr bwMode="auto">
          <a:xfrm>
            <a:off x="9906000" y="2971800"/>
            <a:ext cx="685800" cy="685800"/>
          </a:xfrm>
          <a:prstGeom prst="irregularSeal2">
            <a:avLst/>
          </a:prstGeom>
          <a:solidFill>
            <a:schemeClr val="hlink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57" name="Oval 45"/>
          <p:cNvSpPr>
            <a:spLocks noChangeArrowheads="1"/>
          </p:cNvSpPr>
          <p:nvPr/>
        </p:nvSpPr>
        <p:spPr bwMode="auto">
          <a:xfrm>
            <a:off x="1295400" y="1600200"/>
            <a:ext cx="762000" cy="609600"/>
          </a:xfrm>
          <a:prstGeom prst="ellipse">
            <a:avLst/>
          </a:prstGeom>
          <a:solidFill>
            <a:srgbClr val="CC0000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sp>
        <p:nvSpPr>
          <p:cNvPr id="64558" name="Oval 46"/>
          <p:cNvSpPr>
            <a:spLocks noChangeArrowheads="1"/>
          </p:cNvSpPr>
          <p:nvPr/>
        </p:nvSpPr>
        <p:spPr bwMode="auto">
          <a:xfrm>
            <a:off x="1295400" y="2590800"/>
            <a:ext cx="685800" cy="838200"/>
          </a:xfrm>
          <a:prstGeom prst="ellipse">
            <a:avLst/>
          </a:prstGeom>
          <a:solidFill>
            <a:srgbClr val="F8FFD7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vi-VN" altLang="en-US">
              <a:latin typeface="Comic Sans MS" panose="030F0702030302020204" pitchFamily="66" charset="0"/>
            </a:endParaRPr>
          </a:p>
        </p:txBody>
      </p:sp>
      <p:pic>
        <p:nvPicPr>
          <p:cNvPr id="24622" name="Picture 47" descr="Child writing"/>
          <p:cNvPicPr>
            <a:picLocks noChangeAspect="1" noChangeArrowheads="1"/>
          </p:cNvPicPr>
          <p:nvPr/>
        </p:nvPicPr>
        <p:blipFill>
          <a:blip r:embed="rId4">
            <a:lum bright="80000" contras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900" y="533401"/>
            <a:ext cx="1143000" cy="1069975"/>
          </a:xfrm>
          <a:prstGeom prst="rect">
            <a:avLst/>
          </a:prstGeom>
          <a:solidFill>
            <a:srgbClr val="FFCCFF">
              <a:alpha val="4509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23" name="Text Box 48"/>
          <p:cNvSpPr txBox="1">
            <a:spLocks noChangeArrowheads="1"/>
          </p:cNvSpPr>
          <p:nvPr/>
        </p:nvSpPr>
        <p:spPr bwMode="auto">
          <a:xfrm>
            <a:off x="2148840" y="1966858"/>
            <a:ext cx="7833360" cy="70788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en-US" sz="3600" b="1" dirty="0" smtClean="0">
                <a:cs typeface="Times New Roman" panose="02020603050405020304" pitchFamily="18" charset="0"/>
              </a:rPr>
              <a:t>-Learn the new words by your heart</a:t>
            </a:r>
            <a:r>
              <a:rPr lang="en-US" altLang="en-US" sz="4000" b="1" dirty="0" smtClean="0">
                <a:cs typeface="Times New Roman" panose="02020603050405020304" pitchFamily="18" charset="0"/>
              </a:rPr>
              <a:t>.</a:t>
            </a:r>
            <a:endParaRPr lang="en-US" altLang="en-US" sz="4000" b="1" dirty="0"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1126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550" advTm="18933">
        <p:cover dir="ru"/>
      </p:transition>
    </mc:Choice>
    <mc:Fallback>
      <p:transition spd="slow" advTm="18933">
        <p:cover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45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45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645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500" fill="hold"/>
                                        <p:tgtEl>
                                          <p:spTgt spid="645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45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500" fill="hold"/>
                                        <p:tgtEl>
                                          <p:spTgt spid="6452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645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645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44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645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" dur="5000" fill="hold"/>
                                        <p:tgtEl>
                                          <p:spTgt spid="645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9" dur="5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1" dur="5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2" dur="5000" fill="hold"/>
                                        <p:tgtEl>
                                          <p:spTgt spid="645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645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6" dur="1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7" dur="1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58" dur="1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59" dur="1000" fill="hold"/>
                                        <p:tgtEl>
                                          <p:spTgt spid="645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 tmFilter="0, 0; .2, .5; .8, .5; 1, 0"/>
                                        <p:tgtEl>
                                          <p:spTgt spid="645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500" autoRev="1" fill="hold"/>
                                        <p:tgtEl>
                                          <p:spTgt spid="645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4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6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645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9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645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4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5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6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645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9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0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1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645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4" dur="500" fill="hold"/>
                                        <p:tgtEl>
                                          <p:spTgt spid="645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6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7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8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89" dur="500" fill="hold"/>
                                        <p:tgtEl>
                                          <p:spTgt spid="645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645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3" dur="5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4" dur="5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6453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500" fill="hold"/>
                                        <p:tgtEl>
                                          <p:spTgt spid="645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0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2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645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5" dur="2000" fill="hold"/>
                                        <p:tgtEl>
                                          <p:spTgt spid="645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2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2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2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0" dur="2000" fill="hold"/>
                                        <p:tgtEl>
                                          <p:spTgt spid="645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2" dur="500" fill="hold"/>
                                        <p:tgtEl>
                                          <p:spTgt spid="645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4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5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16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645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645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645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3000" fill="hold"/>
                                        <p:tgtEl>
                                          <p:spTgt spid="6453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4" dur="3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5" dur="3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26" dur="3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27" dur="3000" fill="hold"/>
                                        <p:tgtEl>
                                          <p:spTgt spid="645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3000" tmFilter="0, 0; .2, .5; .8, .5; 1, 0"/>
                                        <p:tgtEl>
                                          <p:spTgt spid="645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1500" autoRev="1" fill="hold"/>
                                        <p:tgtEl>
                                          <p:spTgt spid="645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2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3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4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35" dur="500" fill="hold"/>
                                        <p:tgtEl>
                                          <p:spTgt spid="645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7" dur="500" fill="hold"/>
                                        <p:tgtEl>
                                          <p:spTgt spid="645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8" dur="500" fill="hold"/>
                                        <p:tgtEl>
                                          <p:spTgt spid="645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9" dur="500" fill="hold"/>
                                        <p:tgtEl>
                                          <p:spTgt spid="6453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645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" dur="500" fill="hold"/>
                                        <p:tgtEl>
                                          <p:spTgt spid="645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4" dur="5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5" dur="5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6" dur="5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645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9" dur="500" fill="hold"/>
                                        <p:tgtEl>
                                          <p:spTgt spid="6453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0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1" dur="5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2" dur="5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645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6" dur="500" fill="hold"/>
                                        <p:tgtEl>
                                          <p:spTgt spid="6453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8" dur="5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59" dur="5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60" dur="5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645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3" dur="5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4" dur="5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5" dur="5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6" dur="500" fill="hold"/>
                                        <p:tgtEl>
                                          <p:spTgt spid="645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68" dur="500" fill="hold"/>
                                        <p:tgtEl>
                                          <p:spTgt spid="645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69" dur="500" fill="hold"/>
                                        <p:tgtEl>
                                          <p:spTgt spid="645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0" dur="500" fill="hold"/>
                                        <p:tgtEl>
                                          <p:spTgt spid="6454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71" dur="500" fill="hold"/>
                                        <p:tgtEl>
                                          <p:spTgt spid="645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3" dur="500" fill="hold"/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4" dur="500" fill="hold"/>
                                        <p:tgtEl>
                                          <p:spTgt spid="645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5" dur="500" fill="hold"/>
                                        <p:tgtEl>
                                          <p:spTgt spid="645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645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8" dur="500" fill="hold"/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79" dur="500" fill="hold"/>
                                        <p:tgtEl>
                                          <p:spTgt spid="645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0" dur="500" fill="hold"/>
                                        <p:tgtEl>
                                          <p:spTgt spid="645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645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3" dur="500" fill="hold"/>
                                        <p:tgtEl>
                                          <p:spTgt spid="645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84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5" dur="500" fill="hold"/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6" dur="500" fill="hold"/>
                                        <p:tgtEl>
                                          <p:spTgt spid="645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7" dur="500" fill="hold"/>
                                        <p:tgtEl>
                                          <p:spTgt spid="6454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645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0" dur="500" fill="hold"/>
                                        <p:tgtEl>
                                          <p:spTgt spid="645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2" dur="500" fill="hold"/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3" dur="500" fill="hold"/>
                                        <p:tgtEl>
                                          <p:spTgt spid="645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94" dur="500" fill="hold"/>
                                        <p:tgtEl>
                                          <p:spTgt spid="6454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95" dur="500" fill="hold"/>
                                        <p:tgtEl>
                                          <p:spTgt spid="645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7" dur="500" fill="hold"/>
                                        <p:tgtEl>
                                          <p:spTgt spid="645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98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9" dur="5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0" dur="5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1" dur="5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2" dur="500" fill="hold"/>
                                        <p:tgtEl>
                                          <p:spTgt spid="645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4" dur="5000" fill="hold"/>
                                        <p:tgtEl>
                                          <p:spTgt spid="645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05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6" dur="50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7" dur="50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08" dur="50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09" dur="5000" fill="hold"/>
                                        <p:tgtEl>
                                          <p:spTgt spid="645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1" dur="1000" fill="hold"/>
                                        <p:tgtEl>
                                          <p:spTgt spid="645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2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13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4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5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16" dur="1000" fill="hold"/>
                                        <p:tgtEl>
                                          <p:spTgt spid="645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1000" tmFilter="0, 0; .2, .5; .8, .5; 1, 0"/>
                                        <p:tgtEl>
                                          <p:spTgt spid="645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9" dur="500" autoRev="1" fill="hold"/>
                                        <p:tgtEl>
                                          <p:spTgt spid="645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0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1" dur="3000" fill="hold"/>
                                        <p:tgtEl>
                                          <p:spTgt spid="645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22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23" dur="3000" fill="hold"/>
                                        <p:tgtEl>
                                          <p:spTgt spid="645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4" dur="3000" fill="hold"/>
                                        <p:tgtEl>
                                          <p:spTgt spid="645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5" dur="3000" fill="hold"/>
                                        <p:tgtEl>
                                          <p:spTgt spid="6454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26" dur="3000" fill="hold"/>
                                        <p:tgtEl>
                                          <p:spTgt spid="645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26" presetClass="emph" presetSubtype="0" repeatCount="indefinite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3000" tmFilter="0, 0; .2, .5; .8, .5; 1, 0"/>
                                        <p:tgtEl>
                                          <p:spTgt spid="645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9" dur="1500" autoRev="1" fill="hold"/>
                                        <p:tgtEl>
                                          <p:spTgt spid="645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0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1" dur="5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2" dur="5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3" dur="5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4" dur="500" fill="hold"/>
                                        <p:tgtEl>
                                          <p:spTgt spid="645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36" dur="500" fill="hold"/>
                                        <p:tgtEl>
                                          <p:spTgt spid="645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7" dur="500" fill="hold"/>
                                        <p:tgtEl>
                                          <p:spTgt spid="645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38" dur="500" fill="hold"/>
                                        <p:tgtEl>
                                          <p:spTgt spid="6455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645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1" dur="500" fill="hold"/>
                                        <p:tgtEl>
                                          <p:spTgt spid="645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3" dur="500" fill="hold"/>
                                        <p:tgtEl>
                                          <p:spTgt spid="6455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44" dur="500" fill="hold"/>
                                        <p:tgtEl>
                                          <p:spTgt spid="645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45" dur="500" fill="hold"/>
                                        <p:tgtEl>
                                          <p:spTgt spid="6455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645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8" dur="500" fill="hold"/>
                                        <p:tgtEl>
                                          <p:spTgt spid="6455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0" dur="500" fill="hold"/>
                                        <p:tgtEl>
                                          <p:spTgt spid="6455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1" dur="500" fill="hold"/>
                                        <p:tgtEl>
                                          <p:spTgt spid="645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2" dur="500" fill="hold"/>
                                        <p:tgtEl>
                                          <p:spTgt spid="6455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645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5" dur="500" fill="hold"/>
                                        <p:tgtEl>
                                          <p:spTgt spid="645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56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7" dur="500" fill="hold"/>
                                        <p:tgtEl>
                                          <p:spTgt spid="6455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8" dur="500" fill="hold"/>
                                        <p:tgtEl>
                                          <p:spTgt spid="645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59" dur="500" fill="hold"/>
                                        <p:tgtEl>
                                          <p:spTgt spid="6455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60" dur="500" fill="hold"/>
                                        <p:tgtEl>
                                          <p:spTgt spid="645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2" dur="2000" fill="hold"/>
                                        <p:tgtEl>
                                          <p:spTgt spid="6455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63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4" dur="2000" fill="hold"/>
                                        <p:tgtEl>
                                          <p:spTgt spid="6455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65" dur="2000" fill="hold"/>
                                        <p:tgtEl>
                                          <p:spTgt spid="645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66" dur="2000" fill="hold"/>
                                        <p:tgtEl>
                                          <p:spTgt spid="6455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67" dur="2000" fill="hold"/>
                                        <p:tgtEl>
                                          <p:spTgt spid="645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9" dur="2000" fill="hold"/>
                                        <p:tgtEl>
                                          <p:spTgt spid="6455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0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1" dur="2000" fill="hold"/>
                                        <p:tgtEl>
                                          <p:spTgt spid="6455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72" dur="2000" fill="hold"/>
                                        <p:tgtEl>
                                          <p:spTgt spid="645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73" dur="2000" fill="hold"/>
                                        <p:tgtEl>
                                          <p:spTgt spid="6455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74" dur="2000" fill="hold"/>
                                        <p:tgtEl>
                                          <p:spTgt spid="645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6" presetClass="emph" presetSubtype="0" repeatCount="indefinite" accel="50000" decel="50000" autoRev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6" dur="500" fill="hold"/>
                                        <p:tgtEl>
                                          <p:spTgt spid="6455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30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8" dur="500" fill="hold"/>
                                        <p:tgtEl>
                                          <p:spTgt spid="645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79" dur="500" fill="hold"/>
                                        <p:tgtEl>
                                          <p:spTgt spid="645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80" dur="500" fill="hold"/>
                                        <p:tgtEl>
                                          <p:spTgt spid="645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81" dur="500" fill="hold"/>
                                        <p:tgtEl>
                                          <p:spTgt spid="645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23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3" dur="500" fill="hold"/>
                                        <p:tgtEl>
                                          <p:spTgt spid="645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4" dur="500" fill="hold"/>
                                        <p:tgtEl>
                                          <p:spTgt spid="645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5" dur="500" fill="hold"/>
                                        <p:tgtEl>
                                          <p:spTgt spid="6455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86" dur="500" fill="hold"/>
                                        <p:tgtEl>
                                          <p:spTgt spid="645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27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9" dur="1000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1EC83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FFFA4F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0" dur="1000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000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2" fill="hold" nodeType="clickPar">
                      <p:stCondLst>
                        <p:cond delay="indefinite"/>
                      </p:stCondLst>
                      <p:childTnLst>
                        <p:par>
                          <p:cTn id="2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6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/>
      <p:bldP spid="64515" grpId="1"/>
      <p:bldP spid="64516" grpId="0" animBg="1"/>
      <p:bldP spid="64517" grpId="0" animBg="1"/>
      <p:bldP spid="64518" grpId="0" animBg="1"/>
      <p:bldP spid="64519" grpId="0" animBg="1"/>
      <p:bldP spid="64520" grpId="0" animBg="1"/>
      <p:bldP spid="64520" grpId="1" animBg="1"/>
      <p:bldP spid="64521" grpId="0" animBg="1"/>
      <p:bldP spid="64521" grpId="1" animBg="1"/>
      <p:bldP spid="64522" grpId="0" animBg="1"/>
      <p:bldP spid="64522" grpId="1" animBg="1"/>
      <p:bldP spid="64523" grpId="0" animBg="1"/>
      <p:bldP spid="64523" grpId="1" animBg="1"/>
      <p:bldP spid="64524" grpId="0" animBg="1"/>
      <p:bldP spid="64524" grpId="1" animBg="1"/>
      <p:bldP spid="64524" grpId="2" animBg="1"/>
      <p:bldP spid="64525" grpId="0" animBg="1"/>
      <p:bldP spid="64526" grpId="0" animBg="1"/>
      <p:bldP spid="64527" grpId="0" animBg="1"/>
      <p:bldP spid="64528" grpId="0" animBg="1"/>
      <p:bldP spid="64529" grpId="0" animBg="1"/>
      <p:bldP spid="64529" grpId="1" animBg="1"/>
      <p:bldP spid="64530" grpId="0" animBg="1"/>
      <p:bldP spid="64530" grpId="1" animBg="1"/>
      <p:bldP spid="64531" grpId="0" animBg="1"/>
      <p:bldP spid="64531" grpId="1" animBg="1"/>
      <p:bldP spid="64532" grpId="0" animBg="1"/>
      <p:bldP spid="64532" grpId="1" animBg="1"/>
      <p:bldP spid="64533" grpId="0" animBg="1"/>
      <p:bldP spid="64533" grpId="1" animBg="1"/>
      <p:bldP spid="64533" grpId="2" animBg="1"/>
      <p:bldP spid="64534" grpId="0" animBg="1"/>
      <p:bldP spid="64534" grpId="1" animBg="1"/>
      <p:bldP spid="64534" grpId="2" animBg="1"/>
      <p:bldP spid="64535" grpId="0" animBg="1"/>
      <p:bldP spid="64536" grpId="0" animBg="1"/>
      <p:bldP spid="64537" grpId="0" animBg="1"/>
      <p:bldP spid="64537" grpId="1" animBg="1"/>
      <p:bldP spid="64538" grpId="0" animBg="1"/>
      <p:bldP spid="64538" grpId="1" animBg="1"/>
      <p:bldP spid="64539" grpId="0" animBg="1"/>
      <p:bldP spid="64539" grpId="1" animBg="1"/>
      <p:bldP spid="64540" grpId="0" animBg="1"/>
      <p:bldP spid="64541" grpId="0" animBg="1"/>
      <p:bldP spid="64542" grpId="0" animBg="1"/>
      <p:bldP spid="64543" grpId="0" animBg="1"/>
      <p:bldP spid="64544" grpId="0" animBg="1"/>
      <p:bldP spid="64544" grpId="1" animBg="1"/>
      <p:bldP spid="64545" grpId="0" animBg="1"/>
      <p:bldP spid="64545" grpId="1" animBg="1"/>
      <p:bldP spid="64546" grpId="0" animBg="1"/>
      <p:bldP spid="64546" grpId="1" animBg="1"/>
      <p:bldP spid="64547" grpId="0" animBg="1"/>
      <p:bldP spid="64547" grpId="1" animBg="1"/>
      <p:bldP spid="64548" grpId="0" animBg="1"/>
      <p:bldP spid="64548" grpId="1" animBg="1"/>
      <p:bldP spid="64548" grpId="2" animBg="1"/>
      <p:bldP spid="64549" grpId="0" animBg="1"/>
      <p:bldP spid="64549" grpId="1" animBg="1"/>
      <p:bldP spid="64549" grpId="2" animBg="1"/>
      <p:bldP spid="64550" grpId="0" animBg="1"/>
      <p:bldP spid="64551" grpId="0" animBg="1"/>
      <p:bldP spid="64552" grpId="0" animBg="1"/>
      <p:bldP spid="64552" grpId="1" animBg="1"/>
      <p:bldP spid="64553" grpId="0" animBg="1"/>
      <p:bldP spid="64553" grpId="1" animBg="1"/>
      <p:bldP spid="64554" grpId="0" animBg="1"/>
      <p:bldP spid="64554" grpId="1" animBg="1"/>
      <p:bldP spid="64555" grpId="0" animBg="1"/>
      <p:bldP spid="64555" grpId="1" animBg="1"/>
      <p:bldP spid="64556" grpId="0" animBg="1"/>
      <p:bldP spid="64556" grpId="1" animBg="1"/>
      <p:bldP spid="64557" grpId="0" animBg="1"/>
      <p:bldP spid="64557" grpId="1" animBg="1"/>
      <p:bldP spid="6455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B3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WordArt 3"/>
          <p:cNvSpPr>
            <a:spLocks noChangeArrowheads="1" noChangeShapeType="1" noTextEdit="1"/>
          </p:cNvSpPr>
          <p:nvPr>
            <p:custDataLst>
              <p:tags r:id="rId2"/>
            </p:custDataLst>
          </p:nvPr>
        </p:nvSpPr>
        <p:spPr bwMode="auto">
          <a:xfrm>
            <a:off x="2133600" y="3962400"/>
            <a:ext cx="8229600" cy="243840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Goodbye. See you later.</a:t>
            </a:r>
          </a:p>
        </p:txBody>
      </p:sp>
      <p:pic>
        <p:nvPicPr>
          <p:cNvPr id="47108" name="HAT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-304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59403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647"/>
    </mc:Choice>
    <mc:Fallback>
      <p:transition spd="slow" advTm="166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47" fill="hold"/>
                                        <p:tgtEl>
                                          <p:spTgt spid="47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108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>
            <a:spLocks noGrp="1" noChangeArrowheads="1"/>
          </p:cNvSpPr>
          <p:nvPr>
            <p:ph sz="quarter" idx="13"/>
          </p:nvPr>
        </p:nvSpPr>
        <p:spPr bwMode="auto">
          <a:xfrm>
            <a:off x="304800" y="763469"/>
            <a:ext cx="11272683" cy="540726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Thank you to the school administrators and colleagues who helped me create this lesson. 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r>
              <a:rPr lang="en-US" altLang="en-US" sz="2400" cap="none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All comments, please contact: </a:t>
            </a:r>
          </a:p>
          <a:p>
            <a:pPr marL="0" indent="0" algn="ctr">
              <a:buNone/>
            </a:pP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Giáo viên: Nguyễn </a:t>
            </a:r>
            <a:r>
              <a:rPr lang="en-US" sz="2400" cap="non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hị </a:t>
            </a:r>
            <a:r>
              <a:rPr lang="en-US" sz="2400" cap="non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 </a:t>
            </a:r>
            <a:r>
              <a:rPr lang="en-US" sz="2400" cap="non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</a:t>
            </a:r>
          </a:p>
          <a:p>
            <a:pPr marL="0" indent="0" algn="ctr">
              <a:buNone/>
            </a:pP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th.qt.nttha@dongtrieu.edu.vn</a:t>
            </a:r>
          </a:p>
          <a:p>
            <a:pPr marL="0" indent="0" algn="ctr">
              <a:buNone/>
            </a:pP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Điện thoại: 0985507163</a:t>
            </a:r>
          </a:p>
          <a:p>
            <a:pPr marL="0" indent="0" algn="ctr">
              <a:buNone/>
            </a:pP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Trường: Tiểu học Quyết </a:t>
            </a:r>
            <a:r>
              <a:rPr lang="en-US" sz="2400" cap="non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hắng</a:t>
            </a:r>
          </a:p>
          <a:p>
            <a:pPr marL="0" indent="0" algn="ctr">
              <a:buNone/>
            </a:pP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Địa chỉ: Khu </a:t>
            </a:r>
            <a:r>
              <a:rPr lang="en-US" sz="2400" cap="non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</a:t>
            </a: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ĩnh </a:t>
            </a:r>
            <a:r>
              <a:rPr lang="en-US" sz="2400" cap="non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òa– Thị trấn Mạo </a:t>
            </a:r>
            <a:r>
              <a:rPr lang="en-US" sz="2400" cap="non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hê– Thị xã Đông </a:t>
            </a:r>
            <a:r>
              <a:rPr lang="en-US" sz="2400" cap="non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riều – Tỉnh </a:t>
            </a:r>
            <a:r>
              <a:rPr lang="en-US" sz="2400" cap="non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uảng </a:t>
            </a:r>
            <a:r>
              <a:rPr lang="en-US" sz="2400" cap="none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400" cap="none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inh</a:t>
            </a: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24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24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None/>
            </a:pPr>
            <a:endParaRPr lang="en-US" altLang="en-US" sz="24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Subtitle 2"/>
          <p:cNvSpPr txBox="1">
            <a:spLocks/>
          </p:cNvSpPr>
          <p:nvPr>
            <p:custDataLst>
              <p:tags r:id="rId2"/>
            </p:custDataLst>
          </p:nvPr>
        </p:nvSpPr>
        <p:spPr>
          <a:xfrm>
            <a:off x="304800" y="3519052"/>
            <a:ext cx="11631168" cy="279861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001071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6555"/>
    </mc:Choice>
    <mc:Fallback>
      <p:transition spd="slow" advTm="565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4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4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4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4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4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4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4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4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4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1874" y="235059"/>
            <a:ext cx="10364451" cy="826825"/>
          </a:xfrm>
        </p:spPr>
        <p:txBody>
          <a:bodyPr>
            <a:normAutofit fontScale="90000"/>
          </a:bodyPr>
          <a:lstStyle/>
          <a:p>
            <a:r>
              <a:rPr lang="en-US" cap="none" dirty="0" smtClean="0">
                <a:solidFill>
                  <a:srgbClr val="FF0000"/>
                </a:solidFill>
              </a:rPr>
              <a:t/>
            </a:r>
            <a:br>
              <a:rPr lang="en-US" cap="none" dirty="0" smtClean="0">
                <a:solidFill>
                  <a:srgbClr val="FF0000"/>
                </a:solidFill>
              </a:rPr>
            </a:br>
            <a:r>
              <a:rPr lang="en-US" cap="none" dirty="0" smtClean="0">
                <a:solidFill>
                  <a:srgbClr val="FF0000"/>
                </a:solidFill>
              </a:rPr>
              <a:t>REFERENCES</a:t>
            </a:r>
            <a:endParaRPr lang="en-US" cap="none" dirty="0">
              <a:solidFill>
                <a:srgbClr val="FF0000"/>
              </a:solidFill>
            </a:endParaRPr>
          </a:p>
        </p:txBody>
      </p:sp>
      <p:sp>
        <p:nvSpPr>
          <p:cNvPr id="4" name="Rectangle 1"/>
          <p:cNvSpPr>
            <a:spLocks noGrp="1" noChangeArrowheads="1"/>
          </p:cNvSpPr>
          <p:nvPr>
            <p:ph sz="quarter" idx="13"/>
          </p:nvPr>
        </p:nvSpPr>
        <p:spPr bwMode="auto">
          <a:xfrm>
            <a:off x="1512313" y="1510932"/>
            <a:ext cx="8863837" cy="2666254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Char char="-"/>
            </a:pPr>
            <a:r>
              <a:rPr kumimoji="0" lang="en-US" altLang="en-US" sz="2400" b="0" i="0" u="none" strike="noStrike" cap="none" normalizeH="0" baseline="0" dirty="0" smtClean="0">
                <a:ln>
                  <a:noFill/>
                </a:ln>
                <a:solidFill>
                  <a:srgbClr val="202124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Grade 3 English textbook</a:t>
            </a:r>
            <a:r>
              <a:rPr lang="en-US" altLang="en-US" sz="2400" cap="none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Grade </a:t>
            </a:r>
            <a:r>
              <a:rPr lang="en-US" altLang="en-US" sz="2400" cap="none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 </a:t>
            </a:r>
            <a:r>
              <a:rPr lang="en-US" altLang="en-US" sz="2400" cap="none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English exercise </a:t>
            </a:r>
            <a:r>
              <a:rPr lang="en-US" altLang="en-US" sz="2400" cap="none" dirty="0" smtClean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book.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Char char="-"/>
            </a:pPr>
            <a:r>
              <a:rPr lang="en-US" altLang="en-US" sz="2400" cap="none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Ispring 9.0 software, Violet 9.0 software, camtasia 8.0 software</a:t>
            </a:r>
            <a:r>
              <a:rPr lang="en-US" altLang="en-US" sz="2400" cap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Char char="-"/>
            </a:pPr>
            <a:r>
              <a:rPr lang="en-US" altLang="en-US" sz="2400" cap="none" dirty="0">
                <a:solidFill>
                  <a:srgbClr val="20212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and sound on the internet</a:t>
            </a:r>
            <a:r>
              <a:rPr lang="en-US" altLang="en-US" sz="2400" cap="none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altLang="en-US" sz="2400" cap="non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Char char="-"/>
            </a:pPr>
            <a:r>
              <a:rPr lang="en-US" altLang="en-US" sz="2400" cap="none" dirty="0" smtClean="0">
                <a:latin typeface="Arial" panose="020B0604020202020204" pitchFamily="34" charset="0"/>
                <a:cs typeface="Arial" panose="020B0604020202020204" pitchFamily="34" charset="0"/>
              </a:rPr>
              <a:t>.....</a:t>
            </a:r>
            <a:endParaRPr lang="en-US" altLang="en-US" sz="2400" cap="none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FontTx/>
              <a:buChar char="-"/>
            </a:pPr>
            <a:endParaRPr kumimoji="0" lang="en-US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107728"/>
            <a:ext cx="65" cy="24174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107728"/>
            <a:ext cx="65" cy="241744"/>
          </a:xfrm>
          <a:prstGeom prst="rect">
            <a:avLst/>
          </a:prstGeom>
          <a:solidFill>
            <a:srgbClr val="F8F9F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-17457" rIns="0" bIns="-17457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26679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088"/>
    </mc:Choice>
    <mc:Fallback>
      <p:transition spd="slow" advTm="520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75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75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75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7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75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7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375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3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7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VIDEO_DOWNLOAD_1608732158063_1608856957419">
            <a:hlinkClick r:id="" action="ppaction://media"/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082413" y="235974"/>
            <a:ext cx="5928852" cy="62385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13792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7900"/>
    </mc:Choice>
    <mc:Fallback>
      <p:transition spd="slow" advTm="579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7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800" y="-185420"/>
            <a:ext cx="12369800" cy="703072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2844800" y="2019300"/>
            <a:ext cx="6070600" cy="1968500"/>
          </a:xfrm>
          <a:prstGeom prst="rect">
            <a:avLst/>
          </a:prstGeom>
          <a:noFill/>
        </p:spPr>
        <p:txBody>
          <a:bodyPr wrap="none">
            <a:prstTxWarp prst="textWave2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54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Wolf in the City Light" pitchFamily="2" charset="0"/>
              </a:rPr>
              <a:t>Warm-up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7800" y="133350"/>
            <a:ext cx="12496094" cy="621665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40080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202"/>
    </mc:Choice>
    <mc:Fallback>
      <p:transition spd="slow" advTm="252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/>
          <p:cNvPicPr>
            <a:picLocks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486289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7800"/>
    </mc:Choice>
    <mc:Fallback>
      <p:transition spd="slow" advTm="878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539952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2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95400"/>
            <a:ext cx="387135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6350"/>
            <a:ext cx="12225338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272"/>
            <a:ext cx="12225337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3048000"/>
            <a:ext cx="69404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75" y="6324600"/>
            <a:ext cx="590042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217" y="3149600"/>
            <a:ext cx="69192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200" y="6305267"/>
            <a:ext cx="649471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228394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842"/>
    </mc:Choice>
    <mc:Fallback>
      <p:transition spd="slow" advTm="178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1-1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1-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1-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1-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25577" y="1503035"/>
            <a:ext cx="1101704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 </a:t>
            </a:r>
            <a:r>
              <a:rPr lang="en-US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10: What do you do at break </a:t>
            </a:r>
            <a:r>
              <a:rPr lang="en-US" sz="4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?</a:t>
            </a:r>
          </a:p>
          <a:p>
            <a:pPr algn="ctr"/>
            <a:r>
              <a:rPr lang="en-US" sz="4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Lesson 1- </a:t>
            </a:r>
            <a:r>
              <a:rPr lang="en-US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1,2,3</a:t>
            </a:r>
            <a:r>
              <a:rPr lang="en-US" sz="4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en-US" sz="4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en-US" sz="4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1 . Look</a:t>
            </a:r>
            <a:r>
              <a:rPr lang="en-US" sz="4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listen and </a:t>
            </a:r>
            <a:r>
              <a:rPr lang="en-US" sz="4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repeat.</a:t>
            </a:r>
            <a:endParaRPr lang="en-US" sz="44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23517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437"/>
    </mc:Choice>
    <mc:Fallback>
      <p:transition spd="slow" advTm="214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9" descr="1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81200"/>
            <a:ext cx="5399524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 descr="2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95400"/>
            <a:ext cx="387135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338" y="6350"/>
            <a:ext cx="12225338" cy="128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2438400"/>
            <a:ext cx="12225337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3048000"/>
            <a:ext cx="694042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75" y="6324600"/>
            <a:ext cx="590042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217" y="3149600"/>
            <a:ext cx="69192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200" y="6305267"/>
            <a:ext cx="649471" cy="525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2727135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3615"/>
    </mc:Choice>
    <mc:Fallback>
      <p:transition spd="slow" advTm="836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1-1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1-1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L1-1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L1-1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.3"/>
  <p:tag name="ISPRING_FIRST_PUBLISH" val="1"/>
  <p:tag name="ISPRING_DEFAULT_PRESENTE_ID" val="None"/>
  <p:tag name="ISPRING_PRESENTER_PHOTO_0" val="png|iVBORw0KGgoAAAANSUhEUgAAAN0AAAFACAYAAAA4S3kzAAAAAXNSR0IArs4c6QAAAARnQU1BAACx&#10;jwv8YQUAAAAJcEhZcwAADsMAAA7DAcdvqGQAAP+lSURBVHheTL1lfFzn2e2db+95znn6tGHHzJIt&#10;WWgxM8tiZmYYsUYaMTMzgy2ZmZnZYWrSpJA2TblNIbTede1xe86H67dHoxHM7P2/11o37Rdml9sx&#10;sdiG0fkWjM7VY2KuBtNz1ZiZrcDsVDGmxgswMZKP0cFs9PVloaMjAy2tGahuSIG6KhElpQnIL4xG&#10;bl4kcvIjkFsQhbzCGOQXRaGoLAbF5bEoLotFSXkcikqjWVEoKApDXkE4K5Kvj0B2fjiLjwujWJHI&#10;L45GYXEkSkrCUFoagTL+XGVFrFLqyjhUqeOhqdJWXW0yGhpS0cJqbUpjpaKpPhHq8ijkpPsiKtwR&#10;Xu7msDDVhc72jdi2aR1rvVI7tm7Cbp2tMNi1GRYG2+FkthOeNnoI97JAUoAd0kLtkB3tDFW8OypS&#10;vVGT4YOGXF80Fe5DsyoA9XkBqM7yR23ePmgK/KEpCoK6MAjleb4oyfZCbrIb0iLskBpijaRACySw&#10;EgMt+dgKSSG2SA62Q1KQDVL4d9LD7ZEe4YSkMCfEBtog1NscPo4mcLTYAwujnTA12Ik9utuwe+cW&#10;1lbob9+GPTt3wFBPBwZ6O2GovxPGhjow0t8Bsz3bsddgB0z5tZWpPuwtDeHoaAZ/X1uEB9gj1N8O&#10;wb78G/vsERHiithIT2TE+6EyKxxNxQnorE7HaEsB5ntKsdhbjgXW6lAVjk414cxSDy6sDuPSwRHc&#10;OzuPN68fxds3TuPdW2fw1rXjeHb1MB5eWMSZlW4sTtRgfLAM3bxe6quioS4NQVG+L/Ky3KDKckVF&#10;ngcqc/g41Qnp0fI/GcPBegf0dTdj8/o3sG7ta1i79g2sX7sGG9e+rtQWPr9j83ro62yGid5WWJvo&#10;wNF0N5zN9sDVUp+fmRF8nE3h62yFfW62CPZxQqC3PTwcLWBvbcrrwBBmRnv4ee7meedntGcXrE0N&#10;4OpohWA/V0QHeSEmmNdNoBeSoj1QURiCzsYovpdUnF4txK1zGjy60Y237k/g7SdLeO/tY/j0o5v4&#10;+adP8MXP38evf/UhfvPLj/HrX3yIX37yLn7x03fw2YdP8f6bt/Hk3nlcu3AAL0wtNGNsrgHDM7UY&#10;mqzC8GQlRibKMD5RgomxQowTuJGBbAz0ZqCrM43ApaKuKRnqukRUVCVAVRKDXFUksglQJqHJUUUj&#10;j6WAI9BVxKCEVVwWRZAiCFy4UnkFYQQ1nKAKcHIU+LQA5hVGsMJQqApBcUk44YskeFGoKCN8BLCK&#10;8NWo41BL6Go1CagneM31BK+RwPH/qqni3ysIRmqiB4IDrOHsYAhjXog7tm7Adp6wHVs2YvuWDYRw&#10;M/R4go12P4fOXAfu1roIdjNBvL8VkkNskBXpiKJ4D5Qle6I81QNVGV6oyfKBJssLaj4uS/NCZbYf&#10;oQtAbVEwqgsDUZnnh4pcb15MrgTJlmBZIs7fDFE+Jojz3cvfbYa4fWZIDbVFfqwbMsLskEXo5G9l&#10;RrjweUdE+1kh0NUMLtYGsOKFZaJP0HS2QE+Bbgv27NgKI90dMCJwBrsJncDHo8Gu7TDetQ2GPOrr&#10;EEyWwe7tMCKANlYGcLE3ZpnA2c4ETjy6OO2Fr5cNYghfbrw/30sEmsuS0a3JwFBDDibbCzHTWYzl&#10;/goceQ7d5YOjuH5sEndOz+HxpRU8vXoEzwjfk8ureHBxGVePjeIwr6mZkVL0d2ajtZ4NZHkoyov3&#10;QZXnicJcN1SoPKEp8Yam0BNlGS7IiLZFGD8bZ5td0NPZqAC27o1XsfaN1wmdAPeaFrqNa3n+CN3O&#10;Tdirvw12e3fBxXwP3K2M4GVL4Aidr4spgSNEXmxgCJ2Un6sNf7cpbM0MYWEi0O2C4e4dbJx2Kc95&#10;udqyEXLj5+CD2BA/Hr2QneKPOnUkRvoScWQ5F1dPqPHgciOe3u7DO4+mCdIqPnr3JD798Dqhe4Qv&#10;fvE+vvziY/z2i0/w1a8/xW9/+VN8+flHhO8dfPTOfbz9+CruXD+GF0am1ApoA+Pl6OOH1DtcjP4h&#10;FQaHCjA0mIeB/hz09Waio5NK0paK+sZkVNXFo6ImHqWVMSgkEPmELk+AK45FVlE0cli5rLxi+X40&#10;VAIcXyew5auocgQqtzCUoPEowOWFITs3FJnZocjICkFWTghycoNRUEDo+DOlRREoVYWjjMfKkihU&#10;Uz1rqHh11QSuJhENtUmELYWVjLqqOFRQSbPTfBEX6QxfTzNYm+/C7h0CGhWO0O3cthG620XlNvEi&#10;3QQTQmcmJ9B0J9wsdeDnqM+L3hxJwVaEwB55Mc7Ii3VBXpwTChNcUJzkhuJkFxQlu0KV4oHiTF+C&#10;Foi64hDUqoIU1avO90NRuitSI20Qvc+C6mmCMA8TRHqaIMrTCFHexkgJsiLAgciLckB2pD2yecyK&#10;dEIm1TmJaieK62VvCHszXV5gW2DABkJv52allTfavZXP8aLZs1O5cEz1dWGqt4ut/y5+T4ev2Q4d&#10;Kvn2TRv4nqnwWzdCZ8dmAkhQDXSpirzoWMbGu2FFJfRxJ3jB7siM9UdpVgTqVPFoVeBLx2BDNqY6&#10;i3BgpAZnlvtw9fAYoZvArVNTuHV6CnfOzuLOuVlcPj6CM6vdOLrUhKXJcqpcLnraktFYEw5NRSDK&#10;CVlpkScqStlwVfiiscofNcVs0DL4nmPsEObHRsZOD7t4rja88Rphe5XgvYYN615Xvt647jVs3byW&#10;52+D8llYGu6Ao9luNpQG8LIjdPY8snycjRHkYYFIXztE+zvx83dBiLcD/Fys4EQ4rcz0sdeInxPd&#10;wV5+Bo5WVEY3/n1/QhfsjbgwXyTH+KKM12lnSwLmJzNw9kgxbp9rwpNrXXj7wSjefzqPDwjdh1S6&#10;n753ET//6T38+vN38OWvPlKg+/JXP8VXv/oEvyN4v/r0Pb7mId57dhOP7pzGC30jKvQPF6CPgHX1&#10;56GjNx9dvXno7M5Gd3cWuroy0d6VjpYOqkhzCjR1CaisjUdZNdVETUUjBLlUOVG33KIYZFP5pHII&#10;XF5RLG2mWE1tCZh5tI8KdAUCXYj2mEfgCFpGVtBz6Agmnyvk90oIqcBWpmIVhkNNiDW0q/VUuYbq&#10;RDQKcPVUOkLXWJOEaqphcU4Q0hO9EBFMW+FsAhODbdipAEdrSbWTi0+PF64hbaWJ3mZevFtpybbB&#10;ymgbnC12woNqF+hmiGhfM8TvM6fyUPGiHJFLq5kT44TcOEcUJDojP9EVBcleKM7ah7KcAFTRWmqK&#10;AqCh9awkeFlJrmwxrdnimiLInReCixFCXI0R6mGMCG8TxLJlr+dnUcGfzaEqF2f4ITfRnZbUHskE&#10;MsrXHAF8vZv1bl5gVC3djWw8NsGQF5zJni2wNN4BK2OxkLuohnyNsT7MDHfDWH8XX7uDDcsWbCV0&#10;mzaux2ax1YRQd+d2vved2CXfZ+2kYu6mWlpa8IJ1tUJEgAvSonyQnxSICoGPUaFdnYSR5hxMdZfh&#10;+HwXLq+OUO2Gce3IMG6cGMO1E6M4f6QPx1eacWipDgfmqzA7UchIko6ejni6kDDUawLoQPxQVemN&#10;+uoANFYHokG9D9WEsJjQpcXaIsTPBA42O9k4rnsO2avYQIUTpZOvN29YozScO7etJ3SbYEUL7SzQ&#10;We1hLNBXooGX/R7CZYIIXyvEB9ojMdgVcUEeiPB3RoCHDdyo7jbmejAz1uVnuBMWxnoEfS/8Xe0Q&#10;Tuiig70InQ9y0gJRWxmF/o5kHJjOwfljFbh3qRNv3h7Buw+n8N7jebz7eJHwrRC8U/iMFvOXnzzF&#10;b37+Hq3l+/jl5+/ii8/fwxefvUsgn+Hjd+/ivTev4Ml9QtdDJevqySRkGWjrTEcrM1trmxRBa09H&#10;M9WtqZ25qT2JtjKJKpeAck0sVPyHCiqobrR72QQstzQWuYRBgY5f5xCy3OI4QhmHAjkKgDyBeZL5&#10;mONyqXI5+aG0k2GEjMdswpYdrKhdFlWvkEpYSpUrZ1WwKpnxKmlZ1fx7GtpLAa5Zk4QWwtZcT9vb&#10;mE7oaHuL+X9lBtCPuyOIFs2BJ0MUTXKA1K5tm5mFaLl2bVGAMyNw5iyxlxaEU9RObKYXW9wgNyNE&#10;++xFYoA585clVc8OmZGS86h+sc4oSHCHKskTJcyOFblBKMnxZ6YLRhWznSrHC/F8fbCPBVtRE3iw&#10;Bfa2N0Ig80aI+15mtr1IYYarZkPS35KDnqZcHvPRUZtGYEOQGeeMmAAzhBJWPzt9OOzdCSM2EvpU&#10;AePdW2ButB22zKkOpnpwYu5zsyGcNia0WwYwY14xot0Ue7lzyyZs2LCWCkFgmQENdlHhdu1WSk9H&#10;Bzu2bcMO5sPdfK0JVc/ZwZyqYI+4EA+kRBK+FOZUxoDWimT0N+RjYbCW2a4Vpxe6cOFALy4c7Ffy&#10;27HFRhxe0mBlsQrzM6WYHMvByGAK+rvj0NsRzawdjuaGMDTUBfM8hfC8haK+UhonLxSmOSIx0hIB&#10;3rTSZtuxZdMbhOxVRdmUEugI3+b1hI6Nh+72DUqDacXz5UwX4GahB09rAmerD19GiSB+vnEELinU&#10;BcmhbkgMdUdMkCNCfGzh7WQOB0vmZEJnukeXDRbznJ0Zz5FA78xGxx3x4YwGvBabNDEY7k7DyqwK&#10;F45qcO9KL57dnsTb96bw9v1pvHl/Fm89WMI7T47g43cuMbvdI2BP8Bnh+4zHzz9+TBgf4dMP7tNe&#10;3sA7b17Ao3u0l11UsA5agNbWJDRTShsbqSCNtG1STYkELQG1TbHQNMaiqiGOKheHUqpcYQXto3RW&#10;0OrlVSagoDIR+eUJyCmhxRToaDVzCJxAV6iAR+hUBJHQ5UqnCfObwJcjuY7Q5fBN5uZS+QhcPkEs&#10;JnTltJRq2tIq5jkNFaymNAZ1/HsNlWw9CV0bgWuro+0lcO1t2WjQMGcS0Nx0evIwJ3h57IUZL1Yd&#10;niQdsVcsfbb+xrrblRButmcrLHnipKxoVSyodjZGO+DEn3G30kWAkwEiaAtjmMVifU2QEkLwIm2p&#10;eI6K3SyId6Pd9EAe4SvJ9EdFXhCtJtUqxRuJ0S4IJPQuBM3aXB9We/XhaG0MT0czBHhaIYGNQlNN&#10;JuaGa3FquRfnV4dxdmUIJ5d6sTBag7baFBQS5th9lgih6nrY0AYa0lLqbaGl5P9rspMg7uYFZwhv&#10;aamdzGiLzfh/GxO8PVQ8WkdmvN3bt2IbwRPgjHaL9ZTnd/P36MNYT4+w7eRFvAO7CN4ufi6GVEpb&#10;cyN4OFrCz8MWEYG8cKO8UJAWQlVKQHtNFkbbizA/UInlUQ3mR9RYGK/E4kQ5FiaLqXD5mBrJxsRw&#10;BsYGk5mH4jDYE4eeTp6zhkg01oWjjtDVqAlckS9UWW5Ii5EOHjO6kj20v1sI2hqsJ3Tr1xA8wiYq&#10;J9BtY57TYcO5ezsbHsYCa+OtcDLbwUiwm58BGzXWPmcjnjMzJIU4IDnMGSlhrkgLc0cSH4f72dJ6&#10;WsDF1pg5jq6AFtPKjNDZm8Ob9jrQx4HQudElBSqNe29HOt9TKU6s1uLq6TY8vD6KJ3fn8fTuHJ7d&#10;4/HOHJ7c4fH+Abzz+AQ+fOsSbeRN/PT9O/j4vVt8fIOwXcVHb13B+88u4q3Hp/laQtfRkshWKB5N&#10;DTGor41CrSYC1dX04DU8asJRzefUNdGorI5GeXUUK0axlkXqGIIWhzx1Igo0ySigBckvi38OHXOd&#10;dLDwcb4UgcsT5ZPcR+Cy80TpBLpwFBRGELJQ2slgpQqY5YpoLUsJnppZsboshiE8Bo3qBLRVJdLq&#10;JKKzOhnttaz6VLQ3pKOrNRsdzZkMvWwQqBIZyT4IpbV0pc0woSLsppXU27mVF5Y2D5nobVNCuCXV&#10;zZqQWfM1Ap4FIbQ23ELotsHVfIcCXQjVLsSd8HkaKh0gqaHWyI5xRL4CnDsKk7xoCb2Qk+CJghQf&#10;wheAVAIV4G0HJ0JgxpNqZGDA/4PwWTOzMLCHR/lBrSZwk224dW4/Hl86gocXj+D++YO4c2YZ10/M&#10;4tBMK5UvDyVZAbRHFvBx3M0LbDvB26IosjWhc2JW9bJhHqNlkk6XIFdz+NnvpUXeQyh3UfF0lA4V&#10;PSq7CS3nXgM9benv5u/QhznLcLcuLSs/I4GOVlOHpae7E8bMiZbmBnC0MYWXmzVC9jkhKdYHBVmh&#10;hC8OTdXS4KWhvTGNFjKDipaO3q4kApaIUdZ4fwomqXQjvfHo64pFZ2ssYQtFZUUASghbcaE38rLc&#10;kRxHWxe8Fz603NaWO7B96xtY9zqB+39rzXOV2/gGlXsdz+FG5vBNsDPZyvdK6NhAetCCe9vtQSAt&#10;fAxjQWqYg9IplRPjyfPlzWzt/hw6Nkx2JnC0NIDNXj3YmO2Bo60JfAldiC/zHxVeRWFoa87AzCTt&#10;9KFmXDvThzuXR/Dg5jSVahnPHh7Gmw8PEb5lPLg2zedn8eTeAbz18Chz2xl88OwC3n1yBm8/Ok4L&#10;egIfPTuND5+eoRWV507gheb6eNQTqhpNFGEjaFUETR2GKnU4quSxJhIV1ZEopZ0sU0cpx1LpHayO&#10;ZyWiqCYVKlqiQoKQSwXKos3MLo2j3ZSKRx6PeXwuj/DlMvflyPACK18VhULmtCLmNRVzW2FBMC0l&#10;geOxhMCVEkp1kTa/1ZbHoYXAddBOKkUV6CBwHY2p6GxKR197ngJftXTYZO6jtXRFAD29oy0veFpH&#10;vV3bFOj0dLbAgEphKnAZ7YStFC9eW1oNyQcWe+Si3krbxhbUXDt84GOvRwXZrahNnJ850sNskR/n&#10;giLaygoqaglBK0zyZQbyQ2a8DzJ4YWbFUaFCXeHmbAk7O2uWHezt7eHs6ojQyECUlmdjeLiJ4XwK&#10;79y5gA8f3sC7967inbtsDW+dw7Nrp3Dt2BQOjNahgxd3PnNjBP+2h/1u2LNBsDHexv9xJ1ysdsOT&#10;1tPXYQ+BM0EIL6hg2icvW0NeVDLUoENV2wYj3W0wp4JZGukxA+6hQhjygjXi7zBSIBQo9bYx223f&#10;Dh0epVd3B2u3znbFppqb6MHe2ojwWSIiiMrHizg9xR+5mXwvzN1VpWGorgxBU20EupujMdAZp60u&#10;Wst2WsvGKNTxWipR+SM/1wuZaW5IindAbJQDQoKs4eFuxEy5C7o6G5RhgjcI2huvsXhcS+BE9bYo&#10;1nIN/783GA82KIpvx0zrYq4LVyttDpdzFcQMHOdnibRQZu8YWtcEP+ZvP6RTraP87ZndzOHJhsmV&#10;dtzFxghO1oZw59f+7raK0qVQ5Rpq0jA+XIbDBxpx4XQvbl4exYMbWrge3lnE00cEjuA9unMA967P&#10;4O7VcTy8OYPHd5fw7P4Kbecq3ry7Qgt6EB88Po4Pn53Ch2+exntPTxC6I3ihThNHyJiVypmb+OFV&#10;lRO8Sl7wFcxSrErCV14ZrsAm3f7FzHEl1bEo4cVfStjK6jNRXJsBlSYV+VUEryKRlpNVloRcHvOk&#10;+FgpQiiqV8B8p6IFLSmjMlHGS2khpcNELKVUKRWwgvlPwyzYVEHLS+iaqHSt1QnopJ3sbsxAJyFr&#10;b0hDF1ukPlpLsZvlvACyqDqRwXbw9TSHNUP2Ht2trO0wIHSGkuNE0ahudrwg7YxZpjpwMNGBlQCn&#10;KB1VxEgubL7GdDvzEuGz3UUlMaDVM0NWtAOznAuKaSGrqchFAh0rN8EX2XF+tDFeiA1yQ1wELWZM&#10;AKIiAhEaFoyo6HAkpyWwIVNhuK8eB5eHcfviMbxP4D59+wE+fnYPHz65jQ8f38T7967g/rkVnJzv&#10;xkBjDqr4d9IiXbHPzRiuvLjs2SjYU/WkhfenGsuFFuRijGDmxSAnU/g7GsHNWh82JrqETvu+LY1o&#10;cU0InIkAZ8Kfl+5zE5gTQmPp7dxJtdtBtdu2BbtZu2jDpfRoT2V8UJ/wmpkQetpXTxcbBPg7IizE&#10;GXFs4NKS3JCd7kH4glBfFYLmujC0EbQmWsnG2jBm8BCqxz6kpbojIc4B0czFAbSTXp4mcHE2pBvQ&#10;VSBf8/rrWPMa69VX8fqrLxO617BOoKPN3LLudWbyN6BL6AwIpynzuDScDjx/zhbb4W69C34OBghm&#10;4yPDPRnhTiiM92bj6K80iulUuih/WwS4W8LXic6B2VXg83RgnnOyJIy2CA1w5v8Zid7OfOyfr8fp&#10;o+24cn4Ad65P4uHteUK2RLAO4DFhenRvBQ9uL+H+zTlCN4HbV4Zxi3XvxiSe8LVvEsB37u8neEt4&#10;+6HYz8N4+/ERWsxDeEFdGYPysgiUFYWgophVQgtQFoaK8jCU8cMqq2C2InwCXUlFLPNcggJcWV0G&#10;KhvzUdmsQnljAUpqc6CqzkRBVRozXiqBy0BeRQbyKzORr85GoToLqqp0qNTJKK4ksMyAZawKlgx6&#10;lxM+bS8lIS9kjqOFqSlJQFMZYeNrROlaqaadtYSuntDVp6OjgcemTHSxamlBi3ICkMGMFRZgA1cn&#10;tuJUMOlMMJAWmxeOdECYESqrf0PHi1ILHS2mWDaDLbChfbNRVE/sJyE0YVhXejONGM4tkE3oZOig&#10;gopamh6gVblEb9pLXyqcH1KjfKgEAUhJCENuBt9XSRbdQxE0rJbmKgLXjNX5QVw6tYzHt6hyT+/i&#10;s/cZuN99gk/efoxP3nyADx/cIHQHcXSuC4NNuWiQYZg4TwQzq3jY0WbShrlY6yiNgb+DPgKdCR6z&#10;TJCTIcsI+xyZAXkROu7dRRu543l+1YW16R7Y7jWkWhrDwYJ2jtbKgipmTrUzVjpexGYStK0Ebttm&#10;BTpd5sFdWzdT/fhYh25h9w4Y7qE9NSe8dqZwo3IEBdgiJsKB4LmjOF+62vehsjgIJQStON8fedme&#10;iI13QlCwNfz9+B48jeHIxsKCSm1guB3btq7HG4Tr9VdfZ72G1wjdq6+8zOPLBFHs5avYLNBR6XZt&#10;Xcv/cz3fk2S6HWyAdigWU6Db5ygxwBSJgTZUOVcUJ/mwqHQ8N+kRroj0s0Mgc+o+V/4fBM2b4Hk5&#10;msPX1Qr+HvZIoEuprUnE5Ggpjq204MLJbly7NIy7tJUP7iwQsmU8IXBP7h/GY0InEN67MYNbfM3V&#10;c124fKYVty734dHNCYI3zRIAx5j/6GgeEbwnR/DOUypdMRVHLJ7YO1V+AJUmEEVSRUEoZstVTBBL&#10;SiJQXE7omOFKNSkor8tGVTMvpLZKVLdWQt1SgbKGEiqeiuDlobAqh5DlETIVijTFtKBFVMVilNUW&#10;oLQul8dslNdkolKTzqyYSugIHtVMTSWtpOqpiwidMjQQhwYqZVslYePrOvi32whea1USWpkjW6l6&#10;HY2ZaKtP4+sjUZjFiz7WVem1tLdhKNeX7nG20gRuDy8YufgsqGKWLFE3R6X3T1rLHbSaVDexlspR&#10;bKZkPFGIrXC100MAVSaRVihXhgyiHdFaHo/yrBDksjXNpa3MSw5AfgazaUYY8nPi6BhyabdK0N5U&#10;jqGeOixO9eLA3CAOL4/j7NEFXCdUj2+dx7tUuk+odJ+/9wQ/e4fQvfVQsZo3Ti7hwEQLBlvy0VRC&#10;i84LKDrUDkG+5rRCJixjttoEjAoc4KKPAGfmGScpA7b4+vCw0YWzuaj5Tpjp01JLj6fBTuYYqpW5&#10;vlJ2zDS2pnpsWPRhQftpqs8MSFcgA+//VjpRvl1bCBxt507CuJ0w7tjB53R3QE9Pl1l1D+ysTeHh&#10;ZoGgQGvEMe8ms1FKTXRlw+NKJaSFDLEiaHvhSAW25XnZSytpSJexk+dkw8b1WPvGG1S1NUopwLFe&#10;efkVvPzySwp00pki9lJn81o2Cut4LgkdM51kcOltdiF0HkrHlz6ifEyVMU6BrjSF9j95Hx97IyXU&#10;GdH7HBHi7chzacvIYAEP272EjqrnZoUAPwdk0S53d2bhwIIG54514sq5Qdy8Moa7t2Zx79Y8wWND&#10;eV+s5VG8+ego4Vvh83O4cXmQr23H5bPNuH6hjcrXSzs6gIc3hvDo1jChm2C2W6a9PIz33iR02Tkx&#10;yMqORGZmEDLS/ZGd4YucLPr13H3II4QF+YRRslcpFU6dRuByUdVSitoODWo66qBpr0NVaw0qm6pp&#10;NSsJXhmKawTAUgJWyderUVlfTVVkNRHQ5nKoeSFWNRVDTaVUE8Cq6nRmyERoKmU4QDpOmDFZDbSW&#10;rdUM6wROZkj01KajkxlSFK+Z4LUw27U3pitHdXEEL3pfJEQ5wd/LHJbmu6HPLKcvMzOU2kZLoh0a&#10;UGyJMZWAdknAs2dGsjPeohxF9cS+Sa6zMdkOR2YGT2aFMG9TpIXb8ER6KdPCynmCitICkRbtgYLU&#10;QKhV8WhQZxC0AnTwsxkZasX0WDvmJ7qwND2Ao/sncPH4Eq6eXsUV1rWzq3h0/QzeunsV7z6ipXzM&#10;XPfwCp7eOYc7Fw/i7OoolkYb0NeShwYqfXFeCDJSvZmFXJEc68Lc6ogE2rToUCuE75NufhMEeRBC&#10;FwPs48XnZacDN8udcKJFFgXfu3uzYsnM2ZjIUIO9wEfoHM338EgFNKX9NNqtDLYb8/PaQ9XTo+Xc&#10;RXupu4P5TrGdBG/LZmxn7VSy3zYWcyBfp6+3A6amu6h+BnBng+DpwdzkZgoHqq6p2S4YGe2CAdV2&#10;N8/D9u2bsGnTeqxfv5YKJ8C9rsw8WfP6K1qle/k1vPLSy3iV4K159RVlyGDrhjcU6PR2yGwULXTm&#10;bBSt2Sg602p7WFHpaC+jvPYiNdhemelTluyHcjaGubGeSA5xRKS/VunETvrYmzEP015Kz6WzBQL3&#10;2aFYFYrxoUIcP9iMK2f6aBdHCdwU7t6Zx33axUfMas8eH8Obj0+wjuLpg4NUv0XcujaK65d6cO18&#10;G66da8WdKx2ErhdP7ozi2d1JvPNwDu8/WcUHz47i/TeP4oW09CikpkcgOSUESfS/aZTjjFR/ZBK8&#10;HNq1/PwQFBZFobQiBRU1uahuKkVNezXqu+pR19mE2rZGVLfUE6YawqRBZYMG5fVVqGiQqoa6vgaa&#10;hnpUN9ejqq2OP1uPWoJay99R21aBmuYS1NTnQcPwWkvrqkztUsehvjIWzcxx7YSsg3lRgOtnfuyl&#10;tezga1sFPj5ub8pQBsUrCV1uui9iwu3hwYxjTAups5PWiJlOTzIJj6b6VC9edDaEzp4traNYS6qc&#10;HU+cA4Fz3asDFzNeqGbMTKZbGNBldsoehNMOyQB5TowDSpM8UJsVhFJ+RqoU2tk4H6psEu1uIca7&#10;q7F/ugfHDs7izLEl1ixOHJzE6cPzuHRiP66dWiFQx3Dv8glcP3sQdy8dxYOrp9ginsZNgnb59DzO&#10;HpvA0eV+LE+3YXywCp1t+Uqwr5T5q3QARQVhKMoPgipvHwqyaGnTPJEa74J4AhgVYolQX1OEeBgz&#10;1+nRcsl72c4GRds7K2OSFrTMNvLeqXSuloYEU/If7Z65AWzZCFlQDffSQprsEvh0YaC7U3ELuls3&#10;0d5t0PZybiNsVD1Rvp1Uvq20n1sJ4lZRQrGh/Kx1WDuZo7fL9zZtZGmPmzcQtrXrFHVbu2YN1r3B&#10;WvO6kt3eeO0VvEGVW/MyM93LtJavvIK1/Hrj2jXYtnGdFrrt65nP18N01yaY6Ql0MlbHfEtV97Xd&#10;g0hm+RSBLs6D58qX0PnxsSeS+FywtwBmDHdbE7jb8GhjAjdbU7g7miE0yB4VZeGYHS+iE2nBTWa5&#10;+9fHqWxzePxwCU8ereApM9nTpwTu6Wk8e3ICT6Qzhbntwe1Z3L4+hBuXunD9fCtuX+2kxexnrpvA&#10;W/dn2Kgu4YOnB59DdxwvpKZFICklHEnJYUhOCqAt8FN6pjJlvCknEPl5YVAVx6GceU1dp0JNSyVV&#10;rha1nQ0EqAGalgYC1UD1q9c+bqLyNdVSxah+BLCqsZbPCXQCXKMCakNXExq76tBA8BppURtaSlDf&#10;kIM65rW66kTUE77Gmni00F93SIarTUN/YxYGmrLR30DwWF3Mcx18roPPNdJqlhVGICPJGyEB1nC0&#10;N4ABVW3Hto2sTWyNNzEHbGGm20y7KEMEO5WeL3uqmlyQYivtWO4WVAdaFRdznkQe99GyRYpdCbLk&#10;iXNGSZI7VU47NleU7E21C0JjWSIG20swOVCLI8u0Gaf34/6101SsS7h/4yxbvkOKut08d4R1GDfP&#10;HsKdCzxZV0/g2sllXDm1iDOHJ3BwsQcLs62YmmjA6FANBvoq0NlVhPb2fLS20KrSRjcwxzbWpfNz&#10;ioemWqbDRaKyNByF2X7ITGVrTlsXH858FWCBMC9jqh6zHTOggznzKpXc2ohlLJ0wOmxQ9OFtZwQf&#10;O2OWCVt9U7hYGfH7zIFUJMmAYjeNdsug/A7WTlrPnQqEe3R2Um12KvDtENiY+wS6TRtFwVgbN2Lj&#10;RpkJs4G2cAO28nmpLQRu47q1WM9at5bQEbi1BG69Ah3V7jUCxyz3uigcj6Jya1+Xcbo1/Fmt0u3e&#10;tg4GBM9o5waCt5kxgG5k7w64WuyEj80uhHuYIDlI5sw6U+08lcqIcEK0H3OcqylcbQ2Y0Q3hJPNQ&#10;eXS2MWL+34uoCBc2+pGYm8jHheNNbBD7mcem8NbDBbxFa/jm4xW8xTz25lMq3ZPjhO44Hj8+jAcP&#10;lqmG07h5dRDXLrTj6oVm3LnejUe0l09ujeHNezN468EC7eUK3nt2DB++fZrQpUciOTUcyc+hS6HS&#10;pdELi9XMYYuen8/WtTQJ5VW5VC2qXCttpShVG0FqrWW2q1NUrLqlkd9rhqaVytdKVePzasJX1UIL&#10;ytdqCGUdoWvsbkZjD6u7Hg2d1WjqqEJTSxkamwrQ3JCFJua0xtpENNfRWtZRQWpSqG5UOV50SjUT&#10;Pl6E/VKteehlNVP1Sgv4Ptii7fOxYsYwoLqxFd6yETqEbtfOzZCVBDLdS06SdmxOctxOWi/ptZQO&#10;lE1s+RnIrZgPeNznsBuRvHCTmePyop2YDdxQmeaFijRfFBO4/Dh3VBC66c4SHJ9px7mVEdw6t4qn&#10;t87RTlzHB0/u4r1Ht/Hg2jmewJO4ffE4bhK2yycJ2eo4nzuIKyfnsDrXjbnxeowNVqK7uwTN7YVo&#10;aVehSd5Xczba2nIJXi46O/K01Z6H1tYsNNNWdzbnorUxDWXFoSjIC0BWhjeyUjyQHGOP2DBrRNB2&#10;BnmZwpN208VKq3q2xpupattpP/Wp4obMQUbMgyZsYPbCly2+s4UBwdNVhhtkpYKJPm2j3k4CyNLT&#10;UR4bswRCvR0yv3OLAt62zYSKSraFcG0W+JjVtrC2ErQtVLnNCoTrldq4Ya0yS2YdFWwdreN6Aigd&#10;KWsI3esETXouX3vlJeX4Bi2nDI7L6oKdm97Arq3roE/o9jDbGetKrpNoQLWTIR5rHQS57EGMz14l&#10;16XSUqaEOCCBj8O8LODtYAIHC33YMHrYW+rDwWoPi3bYyQQJMc5s6MOxNJFLV9KAB5epVHcm8faj&#10;eUK3SOiW8Yxq9+wRz/HDFSrgCu7eXcT1GxO4eoXAXe7GlfMtuHaxBbeuduHeNcl1Q3hyl+ASurcf&#10;HcC7VLoP3zlD6DKjkEbw0qh2qSlBtJn+SE0ldCnMdpnBhC5Kga60KofZrJRwVROuOtSxqlu0WU7N&#10;vKahwtW0NinQCWD/KQKoaWugOjaioZsK19OCBoGupx5N3bVoJnjNrZVoalKhhWrX2sCMVp+I1to4&#10;tNcmoKsmGT0EsacuhbBlYaQzH2PdKox2FmKkoxB9vDCbqpNQoYpCSrw3/L0tYUmbuGuHrCLYCF0C&#10;J+NzonLKDBSl91JmoOyk5dL2Uprv2Ujw1tNubqZN4QVJWxbiqod4/73IjXJASYILgZMVBj4oYp7L&#10;iXJhvnNGTrI/epqYAeZ7cOv0Mh5dYgt44xw+IHQfPyN0zGlPb59XLOSdy0dwkZAdWxnGgbkutqhN&#10;zHqtGO6vRActZBsblMamXDS2qFDHxqeeai7QCXBdHbno6S5Ab08hersL0c1jN997W63289JUx6KM&#10;qldUFIr8HH9aTg+kJDojifAlRtrQdlogxNcIgW57qG66cCOAvsypgc6GCHPfi3B3cyoErSnLnwB6&#10;UA3smc8sDXRoN7WqZ6E83snaoUy0NpFeTJ0dSm+nTDXbToXbRui28ajYSFrRrVS8bRvkOdrLDfxa&#10;ACRsslJgM48y80Ty2kZazfVUNFG616XzRFSO0L3x6otY9x/o1hC6dQp00pmye9ta7KHNNN61kQ3n&#10;Vp67nVQ7Xaq2nmKv4/ytkRhgiwQ6n0g/ZjY3Wko75lczXeZXHR53Mcsy1xNCb7e9yEh2RVt9GPZP&#10;ZOLSsRo8vNKLt25PKkr1TIrgPH2wiCcPlvDw3iLu3ZnDzetjBK4fly514/KlTlwmdJfPNuDapTbc&#10;u97L2DCMR7cnlBksb1IRpefyA1G6tMxoQkfw0ghdajBSUvYRQF9C54PM9EDk5EYy0yWgpDIL5TVF&#10;VDs1qpnZNMxrVcxt6gY1LaSa0GkU8BTQRNkESpYcxYbW01I29baipb8Dzb1tfNyE1r4GtPfUoY3g&#10;tbYUs9XOQZtAR4Vrp73srk1CH4Hrr0vDQGMGxjsLMNbF7NSlUmqkowDdtJn1FbEozg1CUqw7vNxN&#10;YcKToCvA0VYKeHsInQn9v5k+7aUMDVDtZLqXJYGz4HMW+mwxDTYy02ymtdwBH7aYMgMlmRkpjzmu&#10;JMEZlalUthQvKpwbkkMdEBHogOhoL7S3FiuD3I+vndQObt+5yOMVfETg3ntwGW/dPYf7V48ymC/g&#10;2OoQluc6MDZcg96uUv5sARr5nqvZaFSr41FXl43a+hxomGEbCWFLK5Wuk8D1FmBgoBhDQ2UYGC7F&#10;4HAJhvl4kI1PZzvtdXMG6uqTUKWORUVJGEpVgSgp9EdJng+Ks9xRmO6EnERbZERbICF4L0J8jBDk&#10;po9Qd0PEMOfE03rF+dkg1t+Wz5kh0MkU3rZGcDDToyPYxQZKl0cWs6BAZ2FIFVTAo9pJRwtznYCn&#10;wCcrGngU1dtGxRMYt4riEUKZdL2Z2WzrZj7mUZRw47o3lFwng+BrmOlE3V5nlnuDivcG4ZPZKTIb&#10;RYGOP7NTVhlsoeLJ8h6eWyOdjUovs8QFJ4LnYbkL+5wMEOVjgVg/S0T7mCHM0wT+ToZUe13FWsv0&#10;Obu9usqyICfLPQjwtkZ+uievpXAsj2fg/OFK3L3QhkfXJNcN4cHNMTy+LYPfs3h4dwZ3b0/jFoG7&#10;RjW8dqkXVy924yKz3IVzDbhwpg5XCd3t6/38uREFOvm5Zw8FuudKl54dj/TsOKSmhyMxJQBJYi8T&#10;fZDGfJSeug/ZOZHIL4iHqjQNJWoVyqrLUKkpRwWrsqYC6toKVNZVEkBC1yjQMddR2cR6SmlYkuOa&#10;CFrLQCfaB7vRymPrQCs6+hvQ2VuHjq5qXjyl6G4pYFbLVAbAu2qSCFsqhpnbhhuzMdaaj5meUkx2&#10;FyngjbKGxHYRyNrSaORn+CGO3t3ZXh97dhM42srd2zczd2wgdNJzt0XpYrahyskJkhJbaSGTnlkW&#10;BjLus0XpufSx24VIb2OkhhG6WAeqmzMDOfNcnCvSw+wR4WMNX3crxMbuo/KocfEEW7LbF/Dx09v4&#10;+M07+OjJbbz/6BqeMNvdv3gYt87vx8lDw1icbccogeumJW1tzqe65ymgVTPHyuLchoZ81BC6xpZ8&#10;dNFqDgxUYHCkEv0jZRgaKcfohKx3VKOP4PUNED6C1zvA3NeTS0DT0NiQgIa6GNRrItBQHYaGykA0&#10;VASgrtgX6nwPVGS7QpXqgKx4W6RFWiIp2Jz22VKx0IkBVkjcZ4U4XqyifAEEz92GFsyMF6iJthxk&#10;iMGECkgIZaGsqJ1MHt+9QwuelM7WzdghlpN2czuVbodASNi2KsBR3VgCpNZqrsPG9cx4tJmS3ZRZ&#10;KKzXCJ0onoAn6rdJhgzWvY7tsoB14xsEW+DbAD1Z4kO12ysD5YraSYfKTmXsUlZ0yLpImTQgFlom&#10;QztS3QQ06bm1k/dlrgdXZtqIQHuU5figvylCge7sSglunqrB7fONuEn1unlJ7OII7hK029fGcOPK&#10;CMEawJWLvUpdvUDozhK6s024xNdfvdiOG1f7cPfGc+juzeItxV4ep9Kdo9LlJCA9Jx4pGRFIoMrF&#10;J/ohOcEXyQQvJZkBPSOMaiezSFJRWJqHovIilKpLUVZVhvLqcpQLfLVUu3oNqgldNTNcVYsAV0P4&#10;CGJHDRp7W9A22IWOkT50jvSgc7gTnUNt6OpvRDeh6+quUqDrbVVhmHANErTB+jSM1FLdGnIx2SIL&#10;KUsw012Gya4iReUmetnyM9+0USXUBWHIZiMRvs+WH6Quduus54WwQZmRv1t6u+j9Jc+JytnS//+7&#10;A0WgM+cJszTYAgeZfbKXJ43WMoAqEONviswIGyqbA1QJTihOdEV2lBPi9tkgwNUMHq7mdAIRGOrX&#10;KLbx7XuX8dO37uOjt+7h47fuMM9dxZMbp3DjzDJOHxzFkf09mBitRk9XCdr4ftpbC9HUmI/G+jy0&#10;t+Shhe95crIN7d0VaOV77e6rxNhYHSYm6zE+XYfRSQ0BLEcPFa9/qBTDY5VUvAr09hWjt5cNkCjh&#10;AC1nUxKtaiw6GiPR08zisaM2BC3qfWgq9yWAntAUuKM8yxmFKXbIIYDZ0VTBcGtkBFsjyd8MMb7m&#10;iu2U2S4e1nvgQgvmzAvU2YwQyrgeVc98j9ZiGijDCtr8rMtGTk+WCvFrPZnd8vx5WTS8g5BID+RW&#10;lqza19rMddhEpdtIpZPOFKUjhaDJ2Jw8FpWTUsbpNmjVbtu/oaPS6dJm6u/8d7bbqpxT6X32tNlF&#10;G61dceDnaARve+ml1Vdg0w6X0GIygtib7yJ0hmysHVGt8scgP6/9Y5k4e6AI145V4PopNfMdG1UC&#10;ePVcB65fGlIGy69eHMLlC7SVF3p57MGlsx24cLqN1UKlk2rG9YuduCMqSegeMhs+vb+oZLoP3hal&#10;y4lBGnNdcmoYEpOCEJewDwkJBC/RF0kELzU5EJn8fm5+EvJU2SgsKYSqrJjwldBylrJKFNUT26lm&#10;vqti5qtuq0J1Oy1nRwVqe6rQPNiEjrFOdI33oWusB10jHegabkVPXyOVohbdVIuO9hL0Mc+M0nKN&#10;MMuMNWVjmmow3azCTFsxlnrVWOitxGx3KRWPAPaWYqw9H51VKVDLAthYTwR6WMCc1nE3T4Se4vvX&#10;K0eli1nUTKZ50VLK4LcMglvTUloZblLG5JzMt8HDRgehbkZIkFXdIVbI5cVYEOeIfFrM7Ag7JAbZ&#10;IFjGnxwM4OdnB3WZTOqtwbmjU3jz1lm89/Ay6xLefXiRfv44rp1fxqljE5ibasbUSBX2z7CR4ftr&#10;qM+mnVYxsxUQuCIMsDERICcEup5KgleKnv4KWkk1BgYr0D9Qhn4eh4arCBZhHGaN8P2zRoeLMUq1&#10;mxqtxMHlNkyPqjHUncVKZMOUTFeQiMG2aH62YehpCEJXfQBaNf50B56ozHNBSaYjitMdUZhkz6xq&#10;g4xQS2Vid5S3KT8LQ2WWh6etDD/sUmbzu0gnhHS0PFc6fUXpZPB8EyHbrHxtpLP9Pwq4S57fSpv/&#10;HDxZVLtdsZ4bsIPWc8t6AW+t0kO5/vXXFaVTejSVjPeyMhtFlvdsWq8dq9u+UTtIrsvftYvnV/Kd&#10;IS2mzMWUKXxOtI8e1vrwZMkkaE8qnCi2i5WeMvvI1kQ7RmkrY4q0zx6Opkiig9GUBbERj2OmyyV0&#10;FbhytAqXj1fi/LEyVjkunGxgZuvBlQsDPA5Q2XqpbN24pMxEaSeYhO5kI86eqMW5kzW4eLpeUbzb&#10;NwZx//aYAt9T6VB5dhAvZOTEIoUtdmJSMBLiAxBPyxQf54+EOG9+7YWUpH3IyAhHJi1odn4a8opz&#10;UVBaQPCKCF4xiiuKqXilqKgrRWVjGdQt5YSuDDWdpajjxdQ0oKHCNRM4ga4bPazu0XZ0DTURujr0&#10;EcqernJ0MRsNMteNtam0VrJDhfnWEszyubn2Muzv1WA/VWV5QI2lvnLM9/BC5eu6q9Ogzg5DepQH&#10;/Jz2KmNR+jsEuDd4Qp7PYNi5QfH+Mq5jqU/o2EpLr6Wt4WY47pWZ6tsZwrcyC+xmvjFDDi1kbqQ9&#10;CghbIaHLI3xiw8K998KHtsWTlRjvSzXJZ8vIk3F0Ek+uHMdbN87g2c1TuHPlIC6cmsHhlQHMzjZR&#10;sahwtML7J+px68wS+tor0Ewb2d1Je9hN+9jORmWmDWOjzeik2nd3lCpQtrfmYZA5drSjELOEcGG4&#10;GssjGsz1lmG+rwRLQ+X8++U4MFaG5UEVVkaLcWyhBkcW63Bgphxz4wWYGkjDdH8yJvsTMd4bS1se&#10;hd5mKl+VL7OwNzTFHtAUuqE82wWFqQQv1gapwZbMQ3uV3ttgGWx31FM6XrxtdsPdkhcvL1xZoWG6&#10;W/Zp0cIl4EnJ9hBGfM5YRzpatrHR004pE8VTinZTR4FuvVLSubKR4G1Qsh2hU2zma9qVBgRu/ZpX&#10;sGHt60qu2yqrDKhyurKmTlniQzejI2vrNsFYGSzfShejA1cqspulAdytZGEr4bM1UIZIHJ53njiI&#10;xaS9lFk5Xq6mdHQeqFNHYKQ7FcvTRTi+osa5IxqcOlSOEwdLeSzFycPVOH2iBefPdPPc9uH8aR4J&#10;3cWzXYrKnSVwp49pcPa4GudPVBHAWlw604Sr5ztoSZnvBLw743h4f0qULprQMc8Ruvj4QELnj7gY&#10;5qNYQkfwkpP8mfdCkJ4VjczcRGQVpiGnKBv5xfkErxDFlUUo0RSjtI55r0GFiiYVrWUBcxztU38Z&#10;2kdr0DXRjJ7JLh4JHKHrGqXSUf26+2oJXCW6CFU34Rpkqz/Gi26irRBznUVYlIuR31vuUOMg89+h&#10;AdZgLVYGqrHYU4EJKmFPVTo0uZFIi3BTtjaQBakGO9bDkKBJ79auHWvZAlPtaDf37qKVlBaRF4zN&#10;np1UvC08OTrwljmM9pLjTNjS26Aw2h5FcbSU8U48OiA/mioXaIEgD2O2jPoIDbBFcV4khqnAR6hi&#10;yiY951bw+Opx3Lt8GCeY31aWujE93oj+vlJ0dhSgl++nuyEPTy4fwy/fe4hpKn1XawW6+Ds6me1G&#10;+2gfe2jRC6NolyNQkBKCrHA6DV8nZLCKglzQQOs/WhyD/cy9J7uLcXOqDm/u78IHhwfwZK4VTxba&#10;8PhAOx6utOH6Ilva5VqcmieUUwWYG83A1GAiK54KGI2Jnlh0NQahsdoPzZp9qK/0h7rYG6W5nrSd&#10;LsiIslU2UorwMFK64WV+Z4CjIXx4AYtVc6BFk95Mo13baN+10+ykDFimugKk2E/tRHOZzSJbR+x8&#10;rni7CJ5ksu2srWI1mevEbsoguNS616VkorP0XFLpCKPMvZSlPTqEToc/Ix0pu3iedxM62XJD1tdJ&#10;77SMwdob76Id1idoe5RytzKEC/9nRwvJpQKdtvfS0dIQvl7mSE3xJHRRdAcZmJ8qweqyGkdXNTh8&#10;gO5hfwUO7S/nUY3V/RocOdiIk0cJ2al2AtiBcwTuzIkGOpoanKI6njlGYI9rcP441e5UIy6fptU8&#10;T8W73IvbSs7rxwuZohKZoUhJDUFicigSE2kxqXRxcb6Ii/dBAm1mcloQLWgkMrJjkZGbgKy8ZGQX&#10;ZiC/JBP55ZkorMpFcU0uyphPKpuyoGnNRGMXw72EfGaPjok6dNM6dU2J2nVS6TrQPdxCpWtgq16N&#10;jtYydBG6/uZC2ksVpqhys2zdF3lc7ijDShdb7/5mHB1oxJEhga8Wy1TIyeYi9FdloiYnEknBjnCj&#10;lzfT3wQj3Q30+RthwpIZ6eL7DaV7mc/LdCgBU2ymrdFWuMmsE4fdtFIGSAm2goqglfOiU6e5Q53O&#10;7JPsilxay7h9exHqZYJg5h1Z0tJel4nFviocIVgnF7tw8fA4LtFmnjo0guXZZixMN2GkX43+bhWG&#10;qMx93eUY7q3G3FAjfvbmbfz83Tcx0d9Ku1mIVtrNtrp8aErTkBrljzA3WwQ5WiDS2QbZgb4oigiE&#10;JiEII0XxWKxJx3E2aGepdNcGyvFsoRkfHu/Dl9cW8Kf7R/CHO4fxV9ZXlxfw+bEhvL/Sjaf7O/Dk&#10;cBtuHW2hdarCwlAy5geTsDiaQksVjt62KHQxz7Q3RaOpJgK15QGoyPdEfqITUkKtEO1njBC3PQhw&#10;2gN/2s19bNw8bQyUHkALQ+3uY2b6AtpWmOySnLyDnzGf19vOz3yLAqJ0au2QzaBkMTHBUyB8fpSv&#10;tzPfbVm3hnBJvtOuLFCs5Ruycvw1bFWGDAS6N6C7RYYOmOloL3dR7fbs3EhV1YIn8UJ6WaWjRDqB&#10;nAifjD06U/mcqdJOtMdiM61lJpIl34+fNVJkxUhlFPq7MjE9UYLlBQ0O7K/F0lIV5hcqMD9fqdTC&#10;PF3WYjUOrdbg2JE6HD9Wi+NHNTh+uIJKWInTCnTVrBoqXg0VsZ42swFXmPGunW3FzQvtuHOpjdBl&#10;hSKD0KVnhBG8UCQl02YmUfEk2yXuI4j7qITBhC6M0EUr4GXmxCEzLwnZRdolO6rKFJTQ5lXWpqKq&#10;MRU1rWlo6sxC24AKHaMV6BzToHO8gcDRZo5JtaKXlrOPytXbLb15lbRVxehrKmKeo71sYZajWi5I&#10;lqMVW2pT4xDz31Fa0sNUvIO0pSs9NZhuKsGgOgc1zJyJgU78UGUDH/nwBS62fCxTgmZE4AwI3h4d&#10;hu5d9P/KZNnNsDWm0hG6IFdDJAQQpkhbVKa4oi7bG7XZPqjN8kFZkqvSyZDEjJce5UIF8kNNcRRG&#10;2gto5+pwdLIZx2ZbcWKxBydW+nBouRNT41U4dKAT44PMZF18H9P16O/l50DbODFcT6XR4L275/Hw&#10;0lF0s6FqqSuAuoifYVY8Al2dEeJgwf/FW3lfmvRIVPCcVKWFojolEI0ZodDw2JQbgfbscHSz0RxS&#10;ReJQYyZuMc+9udiM391Ywj+fnMA/Hp7E3++fxu8uLeOXJyfxxdWD+NObV/Cnt87hncuTuLifjdlE&#10;Hqa64zHcEYf+ziTCF4+u2gi0VQWiVuWDkjQX5MTZICHYFGFehgh00aPi7WFDJSsZ9JmhdNl46cLG&#10;iBeygdj2HbChAspRct9eva3Kni5626lwMjuIJfnv/y0dmTlEuyiZTUp6Kzcp43fao8C4c+NaQreG&#10;wDE2bNuggKergMdGdfsmQqfd1c2U0Jkb74CtZE9zPWULQy1wLAFwrx7sTelymP3sbY0QyMY6PSMA&#10;1WpZ3Z5Di1/KSFCFmXkNJueYnadLMDrJ2EMFnJgp4/MVWKYSHthfSeWrYISowLHVUhw/WEbwKnDq&#10;cDnOHKXa0WpeOE7oTjU9r2ZcPdtM8JoJXSbzWlYkKwJp6aJ4wYrqJRPAFJ7oNMKYlkU15PczsqO0&#10;NpPQZeXFU+0SmPHiaTMTUFol2/Ilo6YpFfWt6WjuzkHrQCE6h8vRQ+i6x+vRO9GEPlYv4esZpfUa&#10;4sXYX6PNdR1Ug5ZSDBK6EdrGiRZaIn69SODmWyupetVY7RXg6gkcla6T0DFDdlNtK1PCkEToXCz0&#10;CBqVTI9QScmAOC2lCfOcAXOeqJ6ooCmhkylRskLcQ8bkaBsVW0krWZ7qhvosXzTItnppnsxzdrRa&#10;dihIYvbJCUZtQTha1QmY6yvDIWa0o1S0YzPNOEx7t7rYqgA2OsATN6HBQHch+rpUGB3WoKujGG20&#10;zx3NxVgcY/A+voRbFw+huTgRvXXFtJXZKM/IQGlaInKCmCMjXJDga4UwJxNEuZkhzHkvAuyM4G1B&#10;28SLKsjBBKHMsIE2exDpZIooRyPk8PUtCZ7YX5WAt1e68Ivzk/jq+gK+efsCvv/gNv52/wx+zUz5&#10;25Nz+O7peXz7yR388f1rBHAap2YrMdKVgP7WWNr8WPQ2hqOtJhB1FT5QF7qjKM2Bn4MF4gNlVzPZ&#10;68UI+xyM4MO/78EL29WMKsIL2sFkF5xMeWHT4tkY7tSCt3sLM7XsTSPr82QYRzu8oHS08Gvp9RQV&#10;VDaOIlwCnthJgU+OMgVMrOWOzWupjJLXNyiD5KJ2MiSkt0Om+W2CAZXW2GCbAp2N2EhzAkeVc7Ey&#10;oMLt+U+JAgqQrvzcwiPckcWGq1qTgp4eFSanqglWLYHTYGJOjTGCNjJZhOEJFYYneS6nijA1U4KZ&#10;2WKqXxH2LxWzgS3F0QMlOLZC+FbLtap3pApnmQvPHa9T7Of5E7SahO/6OUKXIbYxK+o/4GUQsAyC&#10;mJZJCBXQCGVOBLJyo5TKzIlBdl4c8grjkacidLQ8hcoKhCRCl0Lo0tDQnoWmnnxCp1Kg6x2vRe9k&#10;A/qmWjAw2YJBOTLnDYw0YHCwBoP91cwz1ehnfhvghTnUUki1K6LalWGuVaBTY7aZMt9SRbtZg/1U&#10;x/n2aozU8CIuzqAdDGXwt1UmMFvKVC+Z1mWgzW7mbGllcqyxAEf4lA4V/ecqZ7kTPva6iPIidLSW&#10;0mEi0NVkehM8H5QnuSA3xhZFqe6oV0WgoywOnRXxGGzMwPJgBQ6Oa3Botg4HpmsJUhVmh8oxTeDG&#10;egp48WZhpCOX74n2sSEfLbW5tKSFGOrQ4OD0MB7euM4TsYrO0hycnB9lC7mMlfFh5McFw8VgE5yN&#10;Nysz5x14ARmwhd+9/jXs2sDW/6UfYctrP4HuuldhLMMhW9+AHi9GQ7b8e3kR+rAFT/Q0QmuKL270&#10;l+LXpwbwj0cn8e1H94HPHrMeEL6j+PrqMv5wfg7/fHoZ+O2n+PrTR/jg/BgOjKZjmJZzuCuC6heB&#10;vuZgdNQFoKncGxW5jshPtkJKOBsCX0MEu+ojwIG2094YvlQNd1ETXtAue2ntCJ+tIdVvD60moTOh&#10;zdwjcLD0ZC6sspXgFpZ2iEGXtnOn2E/W9ufgyRCBMlQg0NFaSsnguKJyzy2m9FDrM6/vEXvJvG7K&#10;2CC7pMl4nKygcGGec7MxpNIRODZYMhguU8GkE8XT1RwxcT7Kvj0axoUe5u+xSSrcfAMm5uswOluN&#10;oelKDE1WYGiqnMdiDE8VK+CNTRZgYioPc7P5OLCYj8PLBTi8vwBHVgjfahmVr4LZvpIAqnH8UDVO&#10;HhHLKXazES8oy3oIlxyzCFe2UgKXKFoEK5yQye7Nsr9JNCuW/6RAF4eCkgQFuKJymSaWjIqaFGga&#10;0lHXms1Mxwutj/ZyqJJKV4f+SSrbdAurFYMzLRgheMPjTRgarsPAgIa5R8Ar50VahME2ql1bEcaZ&#10;8yabyzGlVAUmm8oxQXWbbCrDWEMJ81weGvITURAXgBDXvbA30Q4FyBIde0LlYKKdlyczTgQ8ZXkL&#10;lc+c0NkZM89Z7GCLra9M98qgfSyIsUcFoatinpNSJchWe06oztuHbqrbWGMOZmgr52kZF9kqLgyU&#10;YH6ILR5rrDsXo735GOzKRldjMvpbspQVEb2NuWiqTEM5HYI6KxFtFXkYaGUr2teN5fFBnJhjDjy4&#10;imNHV9BeVQRrtta6Ahhb9s2E67Uf/W+89uMX8fKP/gf/8//9F37EevF//ze//m+8/pP/xoZXX8SG&#10;V14khK/BgBenNRUl0HYPMnwtoYl1wZHmTPz81DS+f/s6vv/0CX749SfAlz8Ffv4U3zw9hz+dncAf&#10;Ls3ju8/eBH7/M/z1/Ut4crwZS0MJ/B/DMNkXgfHuMLqQADTXeKG6xBml2TbIijOn6tFyehA+FyNa&#10;TmN4yzZ4VjKsoKs0gLIyX6ympd42ZjtROqoR/z9DHsUOyviprGo3IHyKAjLbyVCAQCe7fimqx89B&#10;jsr+KAKdkuvWPlc67XQwfek4Y36XCRDKhHb+XRkSEEVzkc4U2mAXKzoEa+nF1KqenUz/8rJmlNqH&#10;wpIY1DVloru/jIpWhxHZfJk1NFvL67UGA1M8Tlahf6Icg5OlCnhjonjThcx5hYQuF6sLWawMHFzO&#10;xaH9KhxeLcFBKt8hKt/BA+VYoRU9cpDwUfleEMCkcqhieQXRyC+IQV5+nAKXbHWeI1ufF0Yp+1bK&#10;NgsFqnjkswqLn8OmTkWFJgOVNRmors9CTXMOaltzUd9RgJaeIrTLRF5mn/6JBr6BZvTPUulYowRw&#10;jHloeLxRAW+4X4PB3jL0dRYy2OdhkL9jhBZzrLkE44RulKCNELTBGhW6K3PQXpaBRlUiiqXX1d8B&#10;vnb8IAmawCRTuUTF3GSFtYXsgSLb7GmhkxII7U22sGXeAX8HHST4mSI33BaqWEeqppvSiVLKLJfH&#10;r1UpnmgpicJkS6YC20J3MWb53hb7GLhHKjHZW4jRjmwMUd37WjPQVpuApoo4qJL9mRMdkBbuiYrM&#10;WKpoKApjw5EbHYK0mDBUFeShv74aF08ewtXLF6BW5cNRfxd28+Ja9/JLeP3HP8Ea1us/eRE/+T//&#10;jf/5r//Cf/+v/4Uf/9f/1tb/+d8E7/9gzU/+h3C+jD0b18B211bY7doON2asJB8bFEXxPQTaoCrQ&#10;Edc7S6lwx4DffIwffv8bfP/VL/CDPP7ZAyrhEXx9fRn/evsG8IdfAL9+Dz+/NYPTcxmYGQrF/GgU&#10;xgfCMNARiM4GHzYiLlDn2dNyWyM5ZC/CmfWCnI3hz3Pgaydb4ckuZVQaU2Y9gU5/m7KI1oiACWzG&#10;tJliN435/8p2EkYE0kD2It26Cbs2bVAU7/9Ct1Y57twkpYVOUbktsuKAKr9doFvL370R5jIGy2xp&#10;Y8y/a6JD6HSpbLupeNKBwjxHJXaxpOoJdFQ8v332SGVGLqtMQWNbDnqHKwhUPaGrJ3B1FAcKwgwj&#10;EJ1M34Qa/WMVGBzXgidqNzNThPnZAiwvMN8v5GJlKRsHlnL5NWupAEuLbJiX+JoFFa1oCVYOVOHw&#10;IQ1eyCuMRT6rkNmsiNlMVZIIVVHC870qCVpxrPJ8SUUSiglZURm/L6+hwpVXpaFSk4nq2mxo6rNR&#10;15yHOgJT15GPxk4VmntK0cLWo2OkGn2Ea4DqNjjTiiHWCKEbmWqmX6bajdRjeJDQMSf1Mwf1dsjq&#10;gRwMNGdjuLEAI40Ejyo3Ul+CXqpbZ0UmWopTUU1bnB3pTXtoA09mC4FOZpXIjAR/Bz34O+or40vu&#10;lrQ5hluVcbq9uzfC0mCjkue8rXch0GkXYryNkB4q9tJegU2qME42tnGmOgWgvzYVkzwpC535ODhQ&#10;jlU2JEu0l5NsVMRKDnVmoacxFbWqMOTHehBiGUh3RE58EOICPBHh5YbEQD9kRgYjK4bWPToCqqRE&#10;tFeWsWWcQl93E8I9XeFraU47acgMuhNGO7bBZMd2GMmsjnVrqH7rsGPt61Q02q3XXsLaF3+swLn+&#10;pZewgcftb7wGHRnLev1VbH31FZhsfgNRTmbQxAdgguevO8kLJ2sS8Y8HRwnVR/j+j1/i+z98iW9+&#10;9h6+/dlT/PDRFfzj2iLV7yLwu89oOT/En54dxoNjaixPxmJuNBLTQ7ScPYHoafFCs8aVDQftJsGT&#10;ThaZxxnoYKjYTX8HA3jb6sNNxsUMdGAlPZt0GLJvp9LLSKtpQuBknE8pXcLHMpTFslQ76VSRqWOS&#10;4bYTth0bmOV41JWSIQOxmNuocszpe1iGjA4yOC4rSGTigx0bHXsTXW3vpQxvSIaTjCdfi8UU22ln&#10;gvBwD+TSwWlqs9DBczk4UYVRQjYyRxFgidINzdQyEml4/VZhYFyNAYInu6GP0W5Oz5Zifq6Yasec&#10;Pq8ibPlYInBLi3lYpOWcmcvFxEwOBUYqD7Pzpdi/X40XVLSIAlNJRbICV2Ep4SulghAuAa1MnYKK&#10;6nSoqWQVmnSUs8qqZR5minJU8x+uqaeyNdHqtbLactFAaBq7CpnrStBKkDoH1egZrVdy3CAz3dAU&#10;wSNwgwRucJy5TuznMOWbF/RAX7ECXp+A10T1oHoO1OdjlCo3VFdMm5eLjvIsqlwyytKYP8M8EeZu&#10;TXXT54fNVt5SlwFfH2GuRoj0NFPWVwl8DqZsBal4NkZUA5PNirX0s9VDiIseX2eIlGCZ3ExlI2wF&#10;sQ4oiHdGYaIH/044+jTJtLq52E91OzJciRVa5vHuIvS2sGGgAg7IjUtko91IF0Ty72VFuqOc7iE+&#10;2AOu5iZw3msKNysLeNhZwtfFHgmhgYgPIISxkagpLWROSkCIuyui/XyVCuVjf3sreFka0bKZwM/O&#10;ghe0DUJd7RDhbgcv5hRbKogBM82W11/BGz/+MV7+b6rf/6YS/vf/ovr9GEbbmGE3vYhgXvx1qfvQ&#10;wWw+UxSNh/35+P3lKYL1OfCnP+G7P/4CX3/yBN9++ADfv38d3z49jW+fHMf3v3wL+MtX+NdPb+H9&#10;C204PB+HxYkIzI/FYKw3CD2tfmiu9iF4rshNsETsPhMEOe3BPnsD/r974GOjBw8LqozxLgU66UyR&#10;7euNaClNCJ/0akrJdvZmu6WXUzu8oC+9mVtkc2CZsUK1o2XeoSgdFU4GxpUsxyOhk9lGhrSWArRM&#10;XlfWRRpvZ6ygwhEwR+ncoco5MOfaydgcwRMIHWVHaBczZeZVUUks6ulQuoeKMDxThfHFeoyxhpnp&#10;BLzBGdrLyRo6NREOqh1raEpNiCowPVdOsEowx5oneHNUvblZ5rz5fH4vD5OzuRibycXwZA6v9RwC&#10;KIpXgRcENIGutFJUTCY2x/ExL2gFNkIltrGOYDXkoIb5RNMkq8dzUcV8o27IRjWPNS15qG+jukm1&#10;a6uBNrGR0DXRMrb2VaJ9qBpdBK9XFG9CW/3j9XwjdSy+qVFCR3nvHyzFQH8RwSvgic1BRwO9NlW0&#10;R5ONzspMtJdno62MqsosV5wchLQQdwQ4mSs9Z7aEzpPqFeoqs+f3ItbHHNHepghxM4C7tQ5PwhY4&#10;UuFkkaqHLG+x20VbtAsRngZIYabTQsdKcEZRsixU9UJTcSSGatOptLmY61JhjllutLNA2fJPNrrt&#10;rk0mmBEojHZDKu1KZVYIaoqiEOlnT9D38EIw5AWnxwtkG1t6Zg0zWdNlyotED2E+XkgND6PCxiDa&#10;xxeRPj6I8fdHlIcnIl2dEenugIR9HsiMCKAtDUJpYhiK4oKRFxWEeF9XBBBGB8Pd2CvbpNOWrWO2&#10;W/Myc+CPf4Tt616BLVt93TU/gYPBVsR5WKMrPwZHGrPwsLsMf7gwD3z1KfCPvwF//5qq9yv869PH&#10;+PrZBareDXz7zjV899Fj4I9f4NvfvIef3Z3A5QN5ODSTjJWJBMwORaG7KQANai+U5TogI9pa2Z8k&#10;0EkG0HfBk+7C1ZzqQgBkoyez550pWpVjriYksmJBjuYC3r/H9HZsom3cTGXbAJ2N67GdKifzLZWe&#10;S1ldIB1H29dDj1nOkMe9OtohIJnwLPld7rwkU8GcmSudaS2dxOZayOoCUT5CKJ09bBhkM6W0jAC6&#10;tQS0MI9LXhtbrMPUgRZM7m/i40aMzNcTOm2uUzId1a6fNlOgG5nm66fpwAjS5EwhZuaLCFoxpuaK&#10;MD6bT9jyMMIaosINT9Gt0YpOKpBW4oXicmYzwlZUFkf4CJw6kf9ICmFLR1VNJqpqMwhcJoNmDurY&#10;2je0UcHaiwiYCvXMXDV8rrolGzW0lY3MOk3thajn9xs6Sqh2ZajvKkdDTwXaCV7fQA36BmvRKxmP&#10;wPVPMudNUAHHa6l21RgYJXQyg36Qaidrx7ry0KWAl4GO6lS0VaSipSydIKSgOicGhQkBSAxwxD5H&#10;XsimMja0CV42ulQDY8T77KXNs0As4Yv0NIUv1c9d9ke00mHY3wkv6x2EThcBzjqI8DZUNpHNk+31&#10;CF1hgitUie4oTvVBCz+TnqpkDLPhkalpfY0ZyqLZWtn0tiYJnbILWaw7skLtUZYegJriaF6AXnAy&#10;1efFoIudmzdhzatr8BKz2dZ1MmSxS1n8aWNkyL/riWAnR6QEBTD/7UO8nz/LD4lUu2w+VxAVSqsb&#10;jZqMRDTkJqNNxRybR9eRTmufQtsfF4HMUH/E+TgjwN4c9nt0YLptI/QlB732Y2x55cfY/PKr0Fn7&#10;Gix4geaHeWBanYmLneX407lpfH33JL779U+Bf/0LP3z7D/zwjz/ij4+v4MsLs8x6t/DN25fxzQf3&#10;gL9+Bfz+F/jtk8O4dbgc55bycGmlCCtjaeio8Ud1iRdUaa5sQKjEXvys7ZjpJE+bM1cZ76TSia3f&#10;othIEx1tp4oonPke2cpetpKQwXTaTD1aatpO6Y1UhgPkvgUbaTP5fpRV41vXKotX9/Ao464mzHFm&#10;LEu9TUoHmgDnKqv/rXbBlY7HmeA78WvJdjIFTG424kD1dXcyQnSkk7IZV11dMroGmMtn1ZjZ34iZ&#10;lTZMHmjGxHLzf8ATmzkwraHiEbrJSqWGpsowPF1MO6rCxHQRJmaLMUG1kxpjjcyq+DOFBLaQ4BZj&#10;YLaEv0+N2f11eKFE7h8nsFUmoKIqEWpNKmEjaFSXmjpmNVE5qpnktfoWUTOVAl0TL8CmdpWS4aoU&#10;6HKpcFQ3Pl8nz7cXE7wy5rtSBcA2Atgh0716q9A1RI88xhaECjc8VctWo47BVINhtiKDY2UYHCnB&#10;4KAK/b0F6O4gdE0ZaKuRDYqy0KZOR3NpEqqzo5iffBHL/CT5wYZ5ztJoI2TT0XA3YwJnhuR9Fjya&#10;I8bHDCG0mwFOevCz30X7I6XL7CG3xdKj1TNDTqSdMteyIM4Zeaz8OFfaV380MNe2lMRhmJ/HINW+&#10;sUKW4aSgQUCspgWPdkEhbWV9fjiqcoKQEeGCQMe9MNm5GdvWr8VrL76CV196jXZoBwx1d9MybaNF&#10;kh2kqcRerohjlsshXKqEaFTQZmpSCFhmMjryqe60niOaCozXVWOsTs2/V4beiiK0FrPxy01HTRr/&#10;F0JZHBOEgsgA5IR4I97DHvusjeFitAPGzHXbXn2ZAL6MvbSb/rTgmT5WmCqKxW/OzeObt67i72/e&#10;xPe/+yXV7i/4nor3w7/+gr++ext/vbiC7z+6jG/fPovv3r9Gxfs57eZv8Oe3TuL2aiVOL6pwbqEE&#10;KyO5aK4IhjrPD3kJbrSZVsqKdOnAcqKls+P/YaW/FRaEzkws5W5mOT2tvZQxPEtlMbF2QbG5Mqtl&#10;Cwx3bqTaPbeRtJM6tJm7eNSnyu1RFG6ddryVsJnqbYQFoZYeawHO02Y3vBgbZJK2C8GzN9uhqJys&#10;LFAWrVryGvAwRQajQ1VFpHInqsHRfEzS9s2t1GPuYAtmV1oIXwum9rdgfLkFYwtNGF2g5ZzTECBe&#10;o5NUu8kyglqKcea0iblSqlgZf0cZJhbL+PpyjPLxEL83yO8NzpZjkL9/dKkKMwcIXVlFnCKxFdVJ&#10;qGJ2qSZ0NQStlhdZPe2kUrRWAlwd7WN9az6BK0SzdJTQbjV28HnprZQ8x+81UP1EAWub81HbUsjv&#10;UflaBdBitHaV0mpWoHOILcYYIZvkxTSjwfhcrXIzylG+oZHJcoyMlWB4mC1EX4FW7dqyla32upjv&#10;utggtPOir8mNJhg+iPK1hoeNbKwqWy5shGwmJFtrx/tbQO58kxjAvOGrnbwbJmHfaTcCHPUY+PUQ&#10;7KpHS2TEXGiD/Cg7FAp0smV6jLOyjKcwyQelmWwNC6MxwM+krTIVmpJklJYkKivaa5PdkBlogepM&#10;2ixVpLIDlZsxL3a20tI7t+7ll/HKj37MlpvWiRZw69p12Lp+I1v8XQh3p8L5uaEoJhRNVK/O0jwM&#10;VBZhpLIEU7WVmG+uw1xzPRbbm7HS24mF9ibMttRjvL4a/RUl6C1RYZjHblUOyql4xbGhyAnzRVaQ&#10;J2JcrRHhZEb4jGDF/8No01oYbXwdboY7kLbPCf15sXhnthN/vkegfvE+/vnp+/juqy8I3Z+odn8F&#10;vvsH/vjsBn4634lv3r2A7947i3/eO4Lvv6Aq/pNQfnALt3lBHZvKwckFDS13LmoLAqFK8UJyqCNC&#10;PCx4HniBS46SLTEIl5WS3bQ7ksmelabSiyzPEzopayMdwqOdwWIk43fbZRWBVvF0ZWhA9rskcAbb&#10;Cd0Orcop0Olv4s9vY26WJT274SMdOU4GSmeOrDBwYdywl60ITSTXUQFtDREVxHOd5YfG2hj09mVg&#10;YqoIc8vVWDzchIUjrVg81IqFQ+2YZ02vtGKKqje53IjxpTqqWA1Fopoqx1w/V4HJhQpMEbKZxUpM&#10;U8kml9QEldmQgI3x8QifH1mowuhiNZ/TEORaQlcZD6lydQLUVVQQWqea+gzU0lLWy6Y/tI+yX4d0&#10;kNR1UO2YZxoJW1M3gWPuau4SAPmc7FrFbFdHSGsamP1EKfm4VhZqNhFWUUnC2tJbTOioZlS1MQbX&#10;yYUa/rM1/MerKdFs1afZUkwUY2g4H4O9eYQuHz3t2t7M3uZM2rssdDBvVueGKxuwhnlbwo0ftgx2&#10;OxptpoLsxD5muniqXEqIDZKDrZHob85sJCuJzRHlLfeHY9EGyRKWdFnCE2FH6BxREM3iMS/aGZm0&#10;H1lxHlClB6GmkGrH3FtbRFtXmIyqonj0lEeiNNIGJYmuqGGmk81v3Pdu5wW+DhsJ22s/+m9sXvM6&#10;TGT35B2bsZFqs2XNGpgSvgAHS6qSLyrjw9BTko3p+koc7m3DYksd9nc04fBAFw4PduPYaD9OTY7g&#10;9NQYjo8N4chIP/b3tCkwzrNmGjUYqaAVV/GzKqelp0KWEeI8Kl6qjwNiXawQYmMMV1o4T2MdhDmZ&#10;wn7nGnTnxOLjM7P46sYx/POdh8xzX+C7L6l2f/gSP/ztd1S7vwPffo3fXj2B96eb8a93r+CHj6/j&#10;2ycn8P0vP2YO/Cv++ckD3GRDeXgwFydnGBs0jClJXsrE83AfW7iyIZR1iwKdZDqBzoKKJ7AZ75Yc&#10;tkWBTBROVixojzowZ7YzoRoa7NjI3EaLqYzHibWkreTXBkrnyTrtuCsBNpfpfCYy5qpLF0PYaB2l&#10;0ZXNd30JniuvDQd+z1ZUzkIPPs4mSI1xRaUqEO3N8RgZzsEsVWnxYC32H23B0vF2LB3V1sJhftaK&#10;8tF2HmjENO3n9FIDJnjNjs1X0UpWYopQTRG2aVGx/dUsXssHapkLa2hTKSZSfDxB2Cb31/N3NOCF&#10;UgJXSotZVhqDiop42kuqXV0q4WGOYzW00FLRQjbxwm9gyfhbA4FrYuaSau6l1exRoaGTYLXnK+N0&#10;akJbwSwoHS1qWrIq6YQhwPUEp6k9Fx19heijhRyeKSd09NJL1co/LvI8Se87PslWfDgXA7056OvK&#10;RW9nLvra+bhVoMtQNnpVZ9PKxbghxMuC+UGmHG2CI8GTHb0CnA2UJTqJYi/3mVPt5HbGlkgMtEKC&#10;ACj3nSOAKUGWyA23QV6kPfKiaClZBQQuI0zua2aLlCg3ZpVgaPKjUa2iIyiMR0FOPO1tDDpzvVAV&#10;78oLzRtpke7wIOzWvKC2yrZxL76I137yE6qaTF9ap91GjrWH+c7LwgQZAW6oSQ5HT2EaZhoqcKCz&#10;ERcELoJ1amIE52encGFuBudZV5aWlLowN4dzM9M4PjqMo0P9ODTQi5W+Tix3tGK1sw2rPR38Pa2Y&#10;bajGaBWteRljQUIoioI9keJpDV8qcLiTCSJdzOC3exOuT7Tiu58+xDfvPcP3v/4c+Nvv8f1vf4Ef&#10;vqKN/NufCJaA9xd8fvEknvJ8f3V2AN99eksB8Jufv8Pv/wXffPY2bsw2YqopDbMdtLyFUUhjbgzz&#10;tqOi7FE2grWXKVmESrasFxsoq/Rlz0rpcRS7KWontlKBTrlzkran01gGz7cLeISOCicA6lP1DKiA&#10;2rm1m5XxP7nhi4PZNuZ0WSmivWtPMKNEsKuxss26C+OGI68PWSXuYmOAcH9rFKZ7o7k6EgNdaZjm&#10;tbZ0QI2VY01YOd6K5RPtWD7eweLxaCuWDjdjYbUBCwcbWU2YXxUA6zFF1ZJrVwGOKjl9oIaA1iuv&#10;m12lK5E61MySI39GnifAc6uteKGoNB4lShG8CpY6npkuhUqXrq3GdOY5wteaTbXLZlbjh0uFa+1X&#10;oa2vCC19xQp4DV20lPyepjkLVYS1tDYdZbVZKKMtq6TqaZRcmIWmtkzazBzmunz0TdJOETKBbUqA&#10;m2MgZTAdHcvF8GA2BnoIWWcGoctCX1uG0j3f15CBphI2EJn7kMUWK9TTTAnNtvzwHU23wt1ypzJD&#10;ItGP9tKfoBGuJEKXHGiNtGAbpBC8ZJbcBzwz3Ba5tJUCnQCXL+pG4BICLREfYqcsjC1LD0NVVhQq&#10;8mNRSFtWyuNAWSR6cvi9RE9kRnvC3VwXTkZbsWfTG9hMuNa+9CJ2bFinAPfqSy/h5Z+8QpV7HZa6&#10;2xTrV50QjM78JEzVFWN/Zz1OjPTi/NSoAt2ZyTFcnJ/D1f1LuLZ6ANdWVnF5eQUXF/fj/PwiLiyw&#10;5hdwjhCemZllTfPrOX5vBmdnJnFqfBhH+ghgO9Wwns5BnU8LmoziCC/s27sDie6WKI3xRXOEJ351&#10;fgX48lNC9wt8+4df44ff/wrffPIOv/4Zwfszvv/nP4Bv/oW/v/sQvzrQiQ/Zwn/94QXg8wf4nrYU&#10;//gz/vqzd3COAHfz+pHOptKUEAU6TwcjZigdyF400o0vPYtWBgLeVqqTZDvt7CBTWZVA6KyeT5KW&#10;G7kIjMqKBd3NypDAnp3aFeJ7+NhYR1aPbFKmlgnI2g4Uba+1n/0eReFCCVyIq6mSLd1tdsGZ0DkQ&#10;Oi8nY6REOkOjCkJvUyLGeY0tMIsdOKjB6vFmHDjZjv0n2ZAJeKylY7SaR5oV27lM+A4cacH+w1RD&#10;gjRP8GaXaykYGsxSyQTGBUK2dJjW9DCtKVVy/kgbFqiYi8c6eGQd7qBl7cALqmK5mUesMl5RLDf0&#10;oNpVMt9p6uSuq9qqbUgjMLScLRmoaSF4bNWauvPRyhawtZvgdUsHCu0loZMeTlG4sjoBj1WTSfgy&#10;UUXwagldPX9HYzvVqpcZTdRsohDDUwRtuhCjE3kYHslC/wBB605Dd0cKuttYran8kNIwxJ/vof1t&#10;UEURBj9kR7si2N0ETuZiY8TXy05eusxLxlrYJNcx2AtosllsZpidAl56uB0zmyNyorW3Hc6NZJYj&#10;dLl8LkXsaJA1T45kOj+Up4dCTeg0hWIt45VFs1MVEWjOcEdesg8ifG2pXrpUuQ3K9K0Nr7yM9awd&#10;svfHqy/hlZ+8hDdefg2GWzcg2H4vGtKj0F/K91KRjcU2DY4PduEMbaQo3eWZCVxdmMHlpXlCt4gb&#10;hw7ixuHDuLpyEJcPrOKKUgdxZfWQ8vVlAnnt4GHcWD2MK/tX+LoDuLi0gAuzBHBiFMeH+3C4n612&#10;ex2zYi7KI30Qa70H3bkJGCtNxaGqbHz90WP88LtfAb/7LVXuC/zrs3epgM/43C/xw1//CHz9F+Bf&#10;f8PXv3oH78y34n5HEX535xhhfRc//JpW859f4+uff0zwh9BenIAW5t00Ai13x3G2kr1VttNmUvGU&#10;+0VshZWe1mYq43YyZkewpHNFyXcCH0t6MuX7Aqa8xlCHCqdDW6m7nl/LYuStyhxbG2Y5mfrnKNts&#10;sOH1tt2NfY572OgaI4hqJ3cz8iB0rla6cLPbgzBfS+QleqC5LAKDbamYGs3DMu3h6uEGHDhOoE6y&#10;sTrVxerEftbyiU6CR2ioeMtH27Cfee8Aa7+AeLAB8yt1WFhh47bCx1Q2UcJFwrZ4pJM/owVt8VgX&#10;LWs3lbOXv4uPj/bghXzmkfxC2fErRtlUtqiENkpu6lHN7ELFq65JRk1dGjNaOm1nGqpp76qpfDWt&#10;BEiGCJjnmmn/Gmk9xYbWNOehgi1esSYNqupUFLPKNOm0mwIeoSU8dS1pfH06lZLgsbXpG8nDAD+A&#10;geFs9PanobMrGR2tSfTciWhrSEBHQxK661PQW5uKDv5v9fx/S9J8kRrmxPxmrOzi5SBzKRmY/ez0&#10;CJ0R4ryNEe/L3Ca9mFSu1DAb2kZbpbKiHJTZJjnRVLYIe2QrK8UdFRgV4EJlBbU7gQukooagKjca&#10;TeWpaK5IQZcqDO1pLlDFOSM1wY/5wQQBDOx7mTt2vPGKkt02yarnV17C6y/9mODJDJHX4GayG6XR&#10;/hgsTkd/cQqmalVY6agndN1UtyFcWZzGrZUl3DywgGvLc7i+soxbhw7h5qEjhE9byuPDR3Hz6DFc&#10;O0TYjh7F7WMncJPPyfPXDx1VIBRIr65QHZeXcHZ2GiepoKtdLRivLEBNXCDK/O0xXBCNlgx/3Oir&#10;BX5G0P74a+Cvv6dl/BB/e3oD3//sLUJIu/m3P+CHr/+MH/70R/ztkzfx+blF3OutxB8fnyJ4H+K7&#10;PzALErw/f/oRjk/3QZMdxkYqDCHetnB3MIQDgZBNoGyNRcloIwUwAiOzg0TpjHWkU0W+lql627Q7&#10;tP1n7E4L53/mzbLkKOsh/61yskO3bDYrvaVyI08/RwPGC0Nl3Z+Pvb7Si+nJa8JXIgcb3PJMP/TV&#10;JmK0MxOz4zwHyzVYoXqtUNn2U+kO/Ac8gnKih/B0YYEQzR8iTFQxAW//0WYsH2nEEu3k0iECR9gW&#10;DtKGHmpRVE4UTX5m8WgnFo4RXEJ34GQf9p/oxf7jfXhBbrSfnRuGnDy5SWMUClQxKBa7WRZP+JKg&#10;VicrW55r6jJQRcuoob3TNGUq4Kkbs1HFrKZhVqtpY55rLYC6KY/qlgFVZTLyKhJRSEhktktJFeGr&#10;TaMKEmRCVNuUREiTqZIEqS8DXf2Z6OxJRXun3BFWe5PKprpYNFZFoVkdg/aqeHSoE9HOPFeTFwoV&#10;s5Ts2qu9H7d2LqUnP/gAWoxwtnIxnsaI9t6LGB9TZjpzAmWPTKpaTjQBi3GC3GNOoJMb+acrQNpp&#10;VY6VGu6IwkRvXkAELi8cVfkxqGML3l6VhKZMH9QlUAVT/JAc4YFQh93wpK01pMpJ1/zWNa8qareG&#10;tnItwdu65jWq4A4keNujIYM5oiQTU9UqLDZVYJXQnVOAm8KN/XMEbhG3V5dw7/AqgTuAO4cP4g7B&#10;unv8FO6dOMXjSQWwm0cI29HjuHPsJO6d5POnTuL+6TO4w9cInNel+Jobx4/j6irhm6cNpW09RNWb&#10;0hSjtzAOdTHuaIv3wRE2pn+9fwbf/vwD4M8yHvdr/PWd+/jbs+v47rP38P0ff4vv//I7gvU3/P1X&#10;n+PLG2fx10fncKO+AL+7dxI/UPHwly/5/b/iNx+8idnGSpQmBCI+1Bkejsa0fvqQm27Kim6BSYD7&#10;d4fKv+2liajac8AENi102ttSC5xytFTU7f8+L6opKifQyWC4jNHJ3Xu0m+gaETgDeNnsUcqbj4M9&#10;TZRxxNr8YAzzGpzsycLCVClW9tcROioYFW0/c9z+55AsH+8hJITuWDfmqU7zBEk6VRTwRPWOtdFy&#10;UgEPsZ73eM4RTOnxXDhESMVKCnwET9ROgFPAE+gEtnS25lKZcu9vAijKJzdtLKLtLClLQIU6RXt3&#10;HRnDq6Pi0W6qmfUq6jOVvFZF0KpbClDVmg91c75yV57iqjQUVKaggMAVliehQAbgZSywJhHqugRW&#10;HNUzlvDFMysmoYVWsoUQNjXza7krbE0kaqvCUVMehvqScDSXRqOd9repKArlbKHTI5wQ5G6q5AbZ&#10;u9KB0MnOzDK1K4z2IpYfciyBi/Y2QWKgOdXNjqA5o5CwFcS6KPcMz4pwRGqwLZKlAm2RFMQKpgWV&#10;e5sleKM2Lwx1hVGoki0USuLRWh6LjmwvaJLdUZwdjFhmxgg7HdjtXged11/ErvVvYCMtpUD3+o+p&#10;ci+/hN3MdT6WRlCFe2G0Igtz9SVYbq7EQWa58xP9uDg9gqvzk7hF6O4eXMa9gwfw8Ogh3D92GPeU&#10;OkbwTuIOgRPolKMAeILAnTqN+6zH58/jwZmzyte3Cdqd59+7e4oQEr7rBw/h0uIizhK8EyN9mG8o&#10;Q128P6pCnNCfsw83h+vx5xun8a+P36La/Rnf/epT/OXJVfyV4H3/FZWM4P3w+y+UXss/vPsmPrl6&#10;Cm+tDuPDlUF8/ewKvv2cqvgP2tBv/olfP7mNHlUK7bkb/OX+3sxSVoRObi+tzWzbFSspKqYFT5RM&#10;q3RSApYWLm1ZKF9T2XhUij8rUMr9xmXlv73JNsVeym5ucpR8r73pvz485KaZPPo6GSLMxxzZca5o&#10;VIVipDEFM/252D8js//rmOkkiwlQYg27FHWT49KxHioVP68jvQSoi9ARqlW+jnAtUdGW5Mjn5LjA&#10;mjvYitlVwnewnQBqS6t4PYq9FJCXCPULefmRCnCp6UFI54WUI/f8ltsSE7rComgUFsegkCFZxZJZ&#10;K6VqASeZFjKFpe2hrGrKpdoVQtNeiOq2AlQ25qBEkwmVOk1ZWS43/M8jwIVyE4zKWJRXx6JCEwO5&#10;rXJVXYwWvoY41DfKhqvPb8Msd4ItDYaaobeKrVM9/6cW/j/VOUEoiHdXLnh/2ggJ6bLviZ2RzKfc&#10;ruxnH0bLGetF6AhcnN9epIVaoyDOAWWEpSTRHQUxLshVeintaD8tqIYylsfytyKADnyeYCZ48W8F&#10;o5pKV6mKRCU/h1aesO4cD6hTvVCaHUALa4hQi60w3vQi9DetUeylTD5e++JPWC9h06uvMMPsVFSu&#10;Mz8OC7X5WGwswsGuWpwY7GCGG8GNJdpKAnfv4BIeHF3B4+NHlHrIenTyOB6cOI6HhOzBaQHthALb&#10;/VNnlLp3ktCxHvDxXVG8/6dE+bQgahXwJq3qFWbFS3NTOD3Gi4jgNScHoZWf5XB2KJ4s9uD311ao&#10;cncUtfvnT9/GHx9cwN8eXcMPv/0M3//u1/j+D1TCb77G3375CR7MDOJXV1fxpydn8fVbV/HtLz9k&#10;9vuHYkXfuXQcGmZhbwcD2O5l3jV8Dh2BkeEDgU+AUnId1W7vblE3bZazIHjmzH3yWJmX+RxEgU/W&#10;RipKSWup7GHKTCcdNFrwZPqXLm3mLmXnMnc6IAFQ7tUu1lKgy+V7bSoOwzjjzewA8xyhO7BUg+UD&#10;DcxoTUrnx8JhWkLFThKyQ92YPdyL2UP8vPh4brUDswdasbBKmFb5WgImJT2SMqA+u9KMmdVmTCtH&#10;fk0QZ4+I2gls3UrGmz/UjBcKCyMImuyTEoSM7EDk8QLPLwxDQVEEgaPiFcnyHlpQ2lBZ4lPAi6+4&#10;Io7wxKNM1K+WGa8hE7VUuZp2FY8qZW5mOS1mERWyoDQReUWxys/K7Y9VVKySimiUKbdTjiSAEYRP&#10;ZnpH08bKbZgjUcPnqspDUV4YgLLcfVATtNr8UGhyg1Ga4o2cKGdE80P0tteDLT94gU529nLeuxVe&#10;VjrKTPcoT6qcj6icBfJoJ8tS3FFNP6/J8CN4HorKxQdYIsrXHJFeZsrNBKP4O2X/+4xwZ+THe9D/&#10;70NZdhCK+LcrCoLRUeCPjlzCyP+pIssPiW56CDRlLtn4MnZvegNbXv0JNtJSrnvxRax76RXorFsL&#10;HysjVCQEYKA4EUv1eTjYXoYzY524ODWIq3NjuEFreZfAPT62iicnDuHxCQHuMEET6I7h8emTeHLm&#10;DB4RuvsnT+DhmdN4ePosHhEoOQpwj86c4/NncZ8lKifQCXCPL1zAw3Pn+b1zBPQkbh2TXLhKK7uA&#10;C9PDmKpSoSbcFWUBtqiN8cbTySb88cwEvvv4Mb774jP8/a2b+PPdY/jrmzfxw59/i+9+/Ut89/vf&#10;KIr33Vef48Ojc/jk1Bz+cOsIvnmP4P3qE+D77/DNn3+PC6MdzFZ7CNxOpQdToJOV5HYsmaytLDAm&#10;QAKVdirYcwVkvhMY5XntpOjn1pMls1WUsTk6G9mrVLbc03amiMXcpewc4GqpB2dmOxkUl6M781yQ&#10;B6+FABvkJ3qirTwKE63pitIt0V7uX6zGMtVunuDNERRRq3kq1SzBml7pIDydPHbz2IUZ+Xp/O+ZX&#10;BDaqHkGbU2avELT9TXwdS6Bb1R5nqKAztKBzYjWPUAmppjP83gtFxREoIFQ5uSHIygtEfn4QFS6M&#10;wFHteMwpCCFwofyegCeLWfl6gqgqjdHePkvuLUfLKWvoaql0dTIfsyFHWZFQXJGkLAHKV8Xy52Tl&#10;eYRiX/MIdSFbnKKSMKhKgghgKKoImkYTpUCnUTOMlxI6XugVecGo4d+vKwhDBaEpoFKlhTkg1HOv&#10;citgZUt0WhQbenwnZis3823wtd2FUGej5zcAsVR2Zq7K8EZd9j7UZfqjIslL2ak53GevssNXsLuR&#10;svV2tI+FcpslGejOI3TFaT4oTvdFPhWvShWI3iIftOf7oLYoEBXp7khx3g1vg/Uw2fgqNr/yY2xi&#10;bXn1RWx6jSr3+mvYu2Mz4j1tUZ8WhpmaPBxqK8H54UZcnR3AldkR3Fyaws3lGa3KHd5PhTuoQPf4&#10;9FE8OX2MdRyPCd4TAifwPaTyPT57Go/OnsHjc4SK9egsj2fO48m5C/z6/HMF1Krd44sX8fjSJTy6&#10;cAkP+L27p08zG1ItjxC8g4s43NOCvuxYVMd4IZFZSO1tg0+WW/GHc7PAz9/HPz66h98zt/3i7AH8&#10;5elt/PCHX+Gfv/kc3/6OVpMZDl/+HD87fxgfHhplLjyGbz58gG9//3MAP+Drn32A5sRgBQorY6qb&#10;wCfAMdvJRGwteDLhWaDT5jgFNEX5aDmflyihbCb776OUwCqzUAQ6sZiygkRugOliIerGImxS7jZ6&#10;8HcxQQgb1fgQBxSl+qKDDf5kW6aidPMTxVier8LSkgZzy/XK3MspHqf2NygD4VMHmpXJz5PLMgm6&#10;lV+38XtUtf2E7QCVbD8BW+b3l+oxwZ8b589NHpCfkyN/jxxX+bsIn4zZKTDyuRcqCE9ZSQztJMEr&#10;DCYQwQoQBXInmOIQKp0oHNWwgMAx/2Wz8gujlbwny39kAWBVrfRIZqK+LQe1zdmK8slau2LpSKG1&#10;zC2IRlZOuLaywpCZGYws2rOcHH/kFQRAVUS4ypnf1FQ6ql91RTg0JRGoVrEIaB2Pzcxy1VTiQkKX&#10;xAwWSFBkQqu5nkx63UTrIivFt8CFaudhsRP+vIhkeU9SoDWhc0MtVasuMwCaNEKX7E3oCK63Kfa5&#10;GSGQrwsnxLEyxMDfnRHhTLg9oSJ0qgxfFNJy16kC0Fvsi6ZCP9SUBKIywRnJjrpw0HmN9vI1bHr5&#10;RWx86cfY+vrL2EqbuX3Na/Aw24PsIDe058Risa4Ap/vqcG2mD9dnh3F9bpQ1gduE7v6hRQW6JycO&#10;4ykhe3rqGJ4RuGenT+CJfH3mJB6f4uMzpwiXFrgn58/h6TltPWE9pBpKifKJAkqme8is9/TKFTy5&#10;fEUB8AFfJ/nv/smjSkfNtcVJ7G+tQk9uLNrkjk1mOzHLz/rThQb8ieD98MU7+PrRFfzhwVl8fmIF&#10;//rsfVrNX+Kvn32Ef/ziUz4mgF9+ij+9fRO/u3YEXz84hW8/vovv//o7ggfcnBiC645Nys5c1rR+&#10;jiY6z0tWH+yCbFqr9GgSIrGQktdk/E0ynqw4kMWtsqmRwU7Z7WuDsjpcu1h1C5Xu+TItlqPpDgU6&#10;WVkg4Mm4nIvVLnjR3vq7mBI6cySFOqE0wx+d6hit0vVlY26sEIuzFVhaqMbsYi2mFuswwePovEZb&#10;CzUYlumJ8zUY42cyttSM8cUWZVqYgDe91IjJRT7Pnxtd4M/xZwW+ieU6vrYG48u1GOPjcQFwRUDk&#10;71+uwQsa5qxq2sVSHvOKqUZiJ4ujkVsSjfxyyXMxBI9fiz0UpcuLVBb+FRYKdDJJOhXVhE4G0Wtk&#10;OKEhg8qXweyXQpWLV1aby+sFuIws2XUsBJmsjPQAZPCCzmaQLyTo6rJI1PEDaayWm/rHoV16Kivl&#10;nuMxaKDNbeL/pckJhCrBAwkEKYCgyO2RTHXXsdbzhPHkym2gTLbChaFasl2goz4znQUKqXTVab6o&#10;SvNDeZI3iqliAlewp/YebqHuYi0t+HutkBZuj6woF8LthUJCl8f/sZi2tqkoAJ1FvmggcPVUZ3WM&#10;HRIdCJ3uazDa8Aq2vfQittFebnmN8L36Mgy3bECArTFygpwxWJKMw+2luEHgbi2O4dbCKO4sTeIO&#10;gbvDPCfQPWKee3T8EJ5S4QS2Z2dO4K2ztInHaDkJoeS7x4Tu8XlRNwHsNJ4RomeE6DEBVGynWMqz&#10;/Frq/AU8oco9vXyZx4sKgALd08tUPnk9IX5wdFVR3KX6UvRlsrELskNdgAU+mqvCr3mBffPRQ9YT&#10;/OzoBH52cR5fXT+mDJx//4ff4i8/ew9/ePs2vvnVB4TzY/zt3bv4+6Nz+Lt0rHzyJvAtlZAZb0pV&#10;AGdC4molMFB9zGgBzfTpSnZToQie7CQmHSwCnWQ3qp0oniia7My9R2cjdsseprLHjcy33C3TvzbB&#10;kr9TdglwkN25mecU4MwJmyznIXAu1nrwcjSCr6J0Fkik0snYbhuVbqgpGbMC3Wg+FmZKMTenxhQh&#10;G5snOARtlO9/aKYKg1KyT8qsRllbNzLfgJHFJgLVREAbMU0QZS+VEYIpcA7zdwwR4BHW6GKVMudS&#10;ebxUTfg0hLCa0KrxQkNVAi/2RFQzn8nWC/mlScgrSUR+WZJS0usoK8i10EUhM5vwZIviEbximbep&#10;7dVU17B4lDV4UmWVyYrK5RfGKNtAyI5L6enBSE0NUipFblSS7IfcLLnDDJWN0LdUJ6ObwA42ZWO0&#10;JQ/DTVnorUshfHFoJngVmb7IjXVRZrL7OMpKcfr859CZ717Pk7eZrae0fNvgRrWTdV2yc1Wa7PQV&#10;6wxVvCvyY1yRQZWLIYxBbiYIcNGqXDx/Z2qoHXJiqHIJ7lAl+yCHipjL1rG6MAhdZYFoKfZDI4/N&#10;VL3yMHPE2jFL6LwB43XMdGtexh4qnqzqlg6UvWydQxyMURHrjdnabFwca8HDlUk8WJnGvf0TrCnc&#10;PziPh4eX8ejYAdrKQwTrCB5Q7QSyp4Tu6dkTymMl3504jgcE7xFBFMAEvGcXL+DpBaoZ6/HZc0q2&#10;E5v5RIC7cBFPL15SwBPgHjHfST1Q4NOCee/IYdw+sIDLUwOYrshGY5wH8j31cLUpDV9fHMOfbh8H&#10;CNSf7xPm3gp8dn4af//gKb7/42/wze9+gT9+8Ah/fuc2/vWL9/DHd+7ij48v4a/v3sGfH1zEN5+/&#10;Ta37Dj/88Qt0pcfCnefE3VYPHpb6jAAEj+W8d7eidnZGshpBh5Zzx396LsViyiZSApuejsxKoY2n&#10;o5F7T/znLj0yPmcmKifjdLSUBM7Nir+XuU6gk1kxMtdSoEsJc0IFz2VXVTxGqHSzkulkCthsKWZk&#10;4vIioaNajYnCzcrSnXIMsAanKzE8W6tANzRXiyGBTIGN6sXnxlmjswSOcA4S3v65cr6mHMMLZc9X&#10;GMhqgzLCWk4QK6iKFXihuSYNLfVZaGjIRVVNFoor01BYngzV865+VXkiCuRG8wIPKzs3CumymRGh&#10;k71SlHvXyQpzWslSKl8pQZWvS2RbBxV/Lp8qKUpHW5mWGojExH3ajWyZI9KT9ik3xy8viEET4e2t&#10;z+EHUoCpriLMdBdjvD0fA42Z6CXQzVTfMuarzCgnRDCLedjTshhtVoDbu2sDW8gNsJZdvpgPZNsG&#10;ORGyfs7PUVYSmCKDQGVFOiGVwMX5WyqdJ8GuJgh220sArZASYos8KqLcZTVf7raaQuCojrnMgY1U&#10;t75SfzSWBqC5KhRtOT4o2WeIMGuG+a2vwuCNF6H/xqvYtWkNNhA46Uyx5EUT52mJ5swQrDLL3Zzv&#10;wcODk3h0cBqPVqdxn/A9PEyFI3APj6/+B7hHhEzJcs+Pj2gF5Xv3j7FOEEBmu6e0kU/FXhK2J0oR&#10;KEKkFIF6QtgEuH+XwCb2Uo4P+XPKkMLJ0wRP7OgxBfjT/c3o4rmIttqGYqr/nb5c/P7UEH746VN8&#10;y3z38bEZXG4pxicXV/GPnz7GN19+hu+oeJ9fPYlf3z2DvzPP/fLKIXz9PqF77y7+9uwmvv/yE4L3&#10;L3z5+C6S3a2h7L5mK6vK98DTSp/A6CmK9x/omPlE7cxlsFyxmbK9g3anbrGWyn3GmeElJ4pNdaXC&#10;uRI6GRh3sfj3Ojr+TgvpTNGDu50BvJ1MEeRpgfRIZ9TkBKFfk4QxZrq5/jwsTxVheaEU80tlmF6s&#10;xMSCGuPzAhmBY94bGCvG8AQBmqZizRDGmToMK0W7yRqhAooKDvGxLPsZ5s8KaP2zRaxClgp900UY&#10;4NcjCyUs/r75IrwgtxCWm1q0txahsbkAaplNQqUqYiZT0ToWESDZF6WwSKwi81l+DJUuUtmOT/ZW&#10;kVksxaWJhC9eeaxSxaKIlrJEeRyHAtnoiJY0iyc0XYHOH7ExvkiI9kEmoVNlhaO6KAE99fmYaC/D&#10;Ql8V9g9rsH+oGtOEb5gZsb8+DU0lkSgmCMkh9ghyN4GbtQ4sDRm6lYWMG9hCbuQJ28gTpx00lfl4&#10;LpY74Clq52WqrDhIDbFT5lVG+pohhJZSppDF+JkjixlO7lGdy+yXF++uDIwXMnQXZPqjmCrXWhaA&#10;jhIf1FcEop3Q1SbYQeW9G0FmzJLbX4f+2hexWzZGlXtm02bKFgrWvHgSvKzQz+x7ZrgO91ZG8ejQ&#10;DB4fnMGTQ/N4fHSJlnK/Yivvs+4dO4iHBOzJqZNUtZPPhwqO4/7xowpwD44TOFE66VQhdEqmew6c&#10;qNpjpSOFdf4inl26jMd8TuB7xkwnnSlKh8pz1ZPhBLGiD6iY908dx9vnT+HW/DgmS3nOfa3hs2sN&#10;1H6GuFYfiz9fOwT87hP887O38WhhGJ3RXnj3yDT++fEzfPflF/j68w9wd6wdv711lArH7Hdmhrnu&#10;Af750WP8kyqIr/9AwfsHTve0w0+majkyZ9kbwdt6DxVP9sik2hE4sZjaAXABbrOiarIxsEz9kvmX&#10;MudSJkvL/E1ROQcTgmaqC7e9VDgz2RWAyseML0MGzsoGs3uUHcA86TYCPcyRHO6k9H73ViViooXQ&#10;9eZiebIQBwjd0iIt5jzVThRqmrBNqDAwrkI/M1//WBEGx0sxNE4YJwnYBO2mcssyHln9k1Q3KSri&#10;wBSVjSD3T+ajdzIbPazeqTwMzORT7QoJJo8zeXihv41PdspK7Ur0dFegsaUQFaJ41VkKeEXK3ilJ&#10;ipVUoCNEmTmRiuLlyxCCKoawJaCoRIrgEToVX1NYGK0AV6iiDS2IQH5uOLIyaSsTfZEU64uUWFrL&#10;1BCUUQlli7rhliIsDdTi8EQzjk234tB4PZYG2fpQ7YaaMtBUGokiWj65YbtYQiczWZ+lXaqvbCwr&#10;SmewgXZlizI7wZUnwM1aV5l/J6uZZYlPSpA14v3NEU2lC/EwQ6CbEVVwL+2mI/JoAwsTfaBKYoZL&#10;2YeizAComCHLVUHorghGc6kPGqqC0F7sD3WkGW3YbgTv3QzzrS/DYOPL0Fn7ujLR+fUXmeuoenZ7&#10;tiE3xAkHWgpwY7aDKjeBp0fmFOgerM7h3uoCHhzaj3sHl3H38AEFuge0kQLZQ+nyP8HMRWWTr+8R&#10;OikFPEIpY3ZiMUWplI6Uf6sc6wmhE7V7KM8zzwl0/zfbEb7ntvMZ64nkQf6eN6moDw8u4liHmmoX&#10;jMC92xGwew0Goq1wozEBXz+5APz258Cnb+JonQrtYa74+VXCSOuJP/0WP71wCJfaivCr6wfwu8v7&#10;8dnhPvztyTF8/ewq/vr+U+CHf+Lvv/gE6mBfeFCdfO0M4U21k+U4zrIx7f+T6wQ86Z2UgXMBzkCg&#10;Y6YT6GQFuhIf+P8p1tJcbhZC0PhYgc5Kh8DpKjt/ObJkEyIXwu3vbIqYQDuUpPmjszwOow2pbNAz&#10;sDSehwNzxVS7csxS3SaY72Qe8ACf7x/NQx8zX99IAYuKNUJGxsoIZDm/xxqvUBazDk6pCVsV+iYr&#10;0DWmQs9YLvrGc9A7kYGu8XT0TGQRuhzazDwCl4uh6Vy8MNxRjFH69YkhyudgNXoIX21jIUo12coA&#10;d0lVOooqU1BINcun2uVS3TJzohS1y87V9mQWEkYBTuZtqqhyhQIbK59ZTnpFiwpDWeHIk5XVBCc9&#10;wQ/ZScxyOdGoL5PbG2djpqcCq6P1OD7TxmrFkckGrIzKAslijDRnobksSrm5fnyQLfYROvngZWcv&#10;rbVksKbKyfIeFyqct7Ib2B4EMURHSHfxPgukhdlR6WwUaxnta8kcZ0mlM1M6UNLDZFzOGyUpAShl&#10;3ixJDVCgK8wNRCWh6ywPQH2pNxoJXUu2O9Qhpkhz2g5fo3Ww3vE69myUVQSvKtvlvfrii9i85iV4&#10;8yLozAtllqvD/eUB5rlxxVreWp5gjprHzQNLuLG8iBv7l5QVBbcOreL24VXcOXJIUbnHMiZ37Cju&#10;8msB7+7Rw7h3VAvkI4L39Oxp1lla0DNaZZRB8tNn8ZDZTuqpwEXFe0rQRPnevHxFOT4jfAp08j1m&#10;QukNfSrQMVteGGnHBBvADB9beOpuQqHbHjwZyMabfUX44dNH+OELKt4H97FAF7NQGoc/Pb2Eb776&#10;DP/67Sd4m/b5zmQ9vrp3Er85MYhfHmrGn+6ewrcfPcK3v/mMNvPveLa6hDQvOwQTAg/aP5mk7Cy3&#10;riJ0MoTwH+gUa6m9J4WhUnKet/A1BM6E0YHnWHEyjBASI6RDTUpynfReOsreLLIxkcBH1XO3M0KI&#10;jxVy472UGU29mgSMd6RiYSQHS1MFWJorw5wsM5vitTZZQOhy0T+Si4HhPAwOC3iFBLCA0In60S5O&#10;PAdObOdcDcYXtJ0p/dOl6J7IQ8dIpgJc90Qaocvg81kELoeVTUAz8cJoFwnvq8TsWC2mR/nDhE9u&#10;TKhpKkZ5XQFKa3JQpE5Hfmkyspnhsmkv07MikZouA+qhtJn/z7zNomhCxxIQC2QqWRgKCsNQTPBU&#10;BSHIywxEFi/sXLmw+TtkUWgnrexYWyEWB6sIWzPOLHbg1Hw7js004eB4DW1mBaY7C9BWSdtKyxcX&#10;aKOsmZIBUVNZVyXQybZ6hE6ynCd9fQi/H+FhiijvvUgOsmGWc0RGhL2idvEBVkonigyEh3nuRaS3&#10;Oa2nHaFzR2mKP8rTglCaFojCDObNnAAqXQBaqHKaMh+0qIOgibFAKfNcstMO7DOmrd3yKna+8TLW&#10;yYqCF/8Hr/z4f2Cw6Q2keVvgYEsubi904u7+UWa4Sdylwt1YXcSVlf24sCTLdQ7g0tIBnJtbxkXW&#10;FX59fUXmXa7iAYF7THV7SOgEQAUsmWt5hDCePInHBOWJ9FieOEUoZeYKX0MAH58+R8WjyhE6BTYq&#10;3ZvXruKta9f+o3aiflrwpKh2zHUPjuzH5Zl+LDUVoUzWB8qSnPU/wmpJKD6aKsPHC83KnpnffvE5&#10;3j45j/mCMFxty8ff372Bb7/6OT6/dQYX21R49/gQ/nT/MH5zfABfnR3H39+6gO8+lellXykzW0aL&#10;0xHnYwN36fSgG3GmTZQ89x97KdARMBmvkxu+iMXUZjntTl+OJtsUZXNWNiB6rnAWO7R7ozDPaTOd&#10;Fjr7vXqwY8nuX35uZkhm41qVFYIudQKdFdWuLwtzhGuOsM3xPU7SUo6MZGN4NBtDBHJohOoksI3k&#10;EzYtdEPj5YrV7BspZZXRZqoxOVuDqblajM9JT2cpgctD52gmusfS0TeRqcA2/LwGJwndVFc1Zvpr&#10;6G9bsDjVimnZ7nyoDi0dVahuKkN5rYpKl4O84lRkFsRT5WKQlhGBpJQQJKcEK50j6elByMoKRW5O&#10;KPLZuufnEjD654KCIAIYikJ5LisI2XxtXnooSqiS9cWJ6GRmHGrMpdSXYpmwH5ttwRlepOeXunF2&#10;qRNHpxuoflVY7C1h65SK0nR/ZjpbBDLo25vKDlNsAXlizNkqWu3ZrAySyiqDaKpbnK+FsjI8K8IB&#10;xQkeyuLU1GA7JAXaatWO4IV5mhK6vc+h80BZ2j5osiNQyfdSnB2IIv7/lSo/1Bd5QVPpz1bSB5XB&#10;hijyN0Cc3Ta404IZr3tJGRB//Sc/wU/+50dY++orsOdF0pbuh6tsyB7uH8QDAnfvEIGjwp2eHMNi&#10;ZxcmGlsx1dKOhe4+zHf0YamtB5dmF6hotJNUtgesR7STMk6n1OnTVL3jtKICoMBGqyl287jkv5O0&#10;naeofAKd5D2xmMx3onYC2NWreHaV0PEolvOdmzfxzq1bCohv8uu3L1EZTx/BtflhHO1Uo52NabCt&#10;AYzX/A/SLLfgp6uNeNSZg99cmAG++g3+Rpt5cagSKzlh+O35RVrPz/D9V5/jwWwvTmvS8ZvLi/j9&#10;9f34y+V5/PHWAfzrw7v44fMPgX9+gbvTw/CRsTUzXXhQkZyNZaGrdrxOlM5afzsbUbkHxSaYyq7N&#10;ciSAMgVMJjk7EDzn59Bpi48FOhmOsHree2lO0MzkJpByn3RZNU6baWuIIC8L5MR5oaYgFF2aOIy0&#10;pWK8Jwtj/Tl0enkYp7KNDGWhvy8dg/2EZTgHA4riSRG8YdrMwWK0d+WhpTMbLd3Z6OwXKFUYJYzj&#10;M1WQFeWDtKkdI1noGEqj1czC8Gw2lTBHqUGq3gtT3TVYHGrGylQn9s90Yn66HePjrejuq0dDmxqV&#10;tSUorsxDfkk6sgsTkZYZjZRUuZ9dEBLjA5GUsA+JtItpVLCMtABkCYAZVLQMKhov3Hxaylx5nM7H&#10;sptubjTqSpPQVcM31ZhDlZN7iZdg/0g1oWvG+f3duLjSi7PLHTg530SbWYOlPrYqmjSoswKREW6P&#10;EHdjtmI7aC83wIwnRnaEknvNScvnby/Q7UW8n6WyYjw70gGlSZ7K2FxmmBMS99kowwNhhC1Ypgfx&#10;dWnhzHRxnqhgnqnLj0UV82c5G4uK4jBoCF1tsQ9qKgPQmOOmQJflposQsw1w3PkadF79H2x4+SfK&#10;tuevyo5fzHNhtruwUJOAO2xA7tNWPji8gCvz4xiqKERVfBhUwf7I9PVChp8XsgL9kBNC5Y+JRFeJ&#10;CpNNdTgy1IfLS7ME6zDePncS7186i3eoSG8xgz2lhVSKkD2h4j2i0j0+SdAkw51nSdY7Q/Xj9+/S&#10;ct7h9+6dPo/7ZwjhpWuEjvBduY63bhI6gZFwPqPFfHBsldCN4EhXFYaY0WNdzWGy8TXYbXkRk+lu&#10;+MVqG96facRf37kC/P5z/P7JdVzoKcOdkTr85b27+JesUvj9L/HuIlWdjfhvri3jL0/OELoV/O3B&#10;SfzrLSriL57i+0+fYowRxYd2UDpD7OWeB7SXMi9T25EiM1O09tJEZ4NylOU8lrIVvpFkui2MFtqF&#10;q8pQAX+PKKb0XCp3i5XxQMlzBE9uiSUb0FpQSR2sDOBmb4QwX1tkxrmjKi8QHeoY9NbFo68pCQOy&#10;QVFHGvo709DZzuuznbGnh5mMAPb10iL2EbDOTLS0pKG2XnZXSERNUwoZyUBTRwY6eggmc9/YjJqK&#10;p6bK5aJ9MBV9YxkEjSo3K9DxNVOEbrK3FgvDzTg43Y3VuW4sznRgdrqTlLeQ6FpU1Zcq0OXRFmTn&#10;JynQJaWEIT4hELExfoiN9uHRm/D5IUVuIJm8jxWA9NR9BDBQuZdbHmFRZYeikhmvkRmui1lxuLkA&#10;4+0qpYdyabAMR6ZqFcjOELbzB7oIXRu/bsTJmQbs7y9HX3UyavKCkRXlqEBnS5thqkCnzXSy/Z7D&#10;3q0IdDJALHNajC/Vzt9cGSYoSqTS0T6mhjoSRht+zwIhniYIpr0U6FJkfC7WAxVs4TV50VAXELqi&#10;MFQRutqifagp9UND+T7UJdujmCqX7LAdQXvXw4Z5bsNP/huv0Va+9D8/xpqfvAT9tT9BdYwzzg1X&#10;0k4OU5lmcWKkGzXxIcj3c0BJsBvKwn2QF+SF7AAPpHg5IsHNBgme9kj0dUZmkCeKIvzRnBWPmYYy&#10;nJ/qx5unD+H9K2fw8fXLeP/yebx94QzeJChvCWSE600q3Nsy/kYI71P97hw6TJvKWj2Byysncfnw&#10;WVw+cg7XT13F0xuP8eGTd/Dh07fw9r17tJxXFFDvH1lhxpzAsf56jJWnII0W0GTrGmylgu/b8zpu&#10;daXgi9MjeMwI8t0v3sM3v/oUn5xfwEBeCJ7QIf3w6WN89+XP8LcPHuP+SD3eXGzBb6lyf7wwi79e&#10;n8d375zHN08uAl88ws8v7UdDgr+Spx2NqW4ETruAVSY7a9fMaRVOaiOtpdzIX8ZgBTi5VTXznIV2&#10;KY+UZEOZ4Oxhw5xI+GS/S9lyT6CzJHRmRtthw6/lLj4uNkYI9mXkSGBkyAtDa1kUOqpi0VEdg3ZN&#10;DNpqYtBcG4OmelZDLFqa4tDeFI+O5iQ0NySgWh2F0tIIFLPKq+Kgrk2Cpj4VTc0Z6OrJw/BEGSbm&#10;NOgfL0LbQCp6RtMJmmQ5WsvpHPRPELrellLMDTRidbwTq7PdOEDwFqa7MD7Wgd6+JtS3qFFaVYDc&#10;4gxk5CQyy0UjMTkEMbH7EBXlg6gIL0RHehE8HyTF+xE+uVe5KJ8/ckTdsoNRRHupVslC0GS2LJTz&#10;tgKqWynmBypxYEiNo8xux2cbcYK54fT+Tlw42IdLh/pw4UAHLi534iAv4KH6FNTR7skC1GA3I2W3&#10;ZrGX5iy5S49AJz2aIS7GSPC1pqJZKXYyO8IZuTGuSKfiJQRYK3f3Cfe2RAjVMMxbNieSBa6OyOdJ&#10;KKPfr8qLgrowHJWl4agqCkVzabCicg0lvqiJskKBjwGS7HXgb7QWpptfxhs/+m+8SFv5IlXulR/9&#10;CPZsBBY1KVS5Ltw7PIOTo+1oTAlFKx3BXGUGjndU4Fx/LQ51VmOuthhDRZmoT4lEZTyteKQ3coJc&#10;kBXggGx/O1RGe2FAlYhL0z1479JxfHLnKj6+cQkfXjmPD6h87188j3cvnsVb52gtCdv91RVcXZzH&#10;qYlxHBufwMnpBRwZn8PqyDQOTizg5PJRnCeAd6/cwacffoLPPvoE7z96rPSCPqaq3luZxbmJDv5f&#10;OSihK3Aw2ILX//tH2Pg//weFnvr4xbFu/PxQPz5Z6aPN/Bh/+/gx7s13YTYjiMp2CPjlR8xtP8Nn&#10;x2dxnXn2l7SXX9FmfnGkG39/cBDfPD6Db946g3++fw0tvE78bXYqt9uSJTh2RjsVCym7fJkwp5vy&#10;vJroyoA4G1VZUSA3hjHZqnSiaNVNV8lxUh5UOE87WSVO6AifM792MNeFjSl/J6HbK7fPkk4aWdMn&#10;HTfWBgjwsUVarKcyNayaqqcpCFYmQagLAqAuCuD55+OyYGgqQlHDqioPQUVZCFSqQORk+zFO+SGX&#10;NrWwJBrllQmor0tFW1sWegdUGJvSbtHXPpCF7pFMWswM9Ixr810v64VG5rVx5rr9Y204SE++Os98&#10;QdWbIoQD/c1o69BA01ACVVmmcvvjlNQoxCcG/we66Chv7bhbLGF7DpzcMjk91V9RuCK2JhWF0kuZ&#10;iJ7aLIy2FCgZbqGfmWC0BoeYe45M1BG6Fpxb6cGNk2O4eWoSN09M4MaxUVxZ7cPRCQ2GKeUCnXSI&#10;7HMxoG3YoozPWTA/KTNRTLS3vgokdHF+BC7MnirngswIJ4JKWxlsg7h91lQ2G4T5WCKSraws55E1&#10;dBmRzsoNPyqY5zQFUagsYq4rjURNUQga+EFXq4NQX+CJsiAT5HnpI8pqM/PcazDZ/ArWELqXWD+m&#10;0r34v/4LMS4mOMeG5O7+EVyn1VpqKsXx7mo8OTSFjy4cxjtnD+PZ2SO4f/IQ7hw9iGtL8zg/PYLD&#10;g+3Knim9RSloyghDZZw3avlZdmVH4VBHJd48dQA/u3cNn96+io8uX8CHVy/iIwW+MwRuFTfmxnC4&#10;vRFDZQVoyExAeVwkSmMjURTFfBrF95CagMbcLLSo5Kabrbhw6CjeffAUv/jpZ/jw4UOq3THFBl9d&#10;GMaxbjXq473gQwsvk7f/z3/9F7b8r/8PI8y8f7k7i6eyNfuFKfzw5Sf44+3TuNJXiTt0K9/+7Am+&#10;+d0v8d2vPsTnJ/fjLq3nn24exJdnxvDzlTb86/4B/OP6AvD5DdxeaIC73kZaS9nfRI8g7WYDKuOu&#10;myEbDwlsWgAZHxTotsOREEmOE+jcLXcRNqobS7bek8Wryho6uUOP7OpMZbNmXrQwpF0V8Kimew12&#10;wtRwJ/aKnTXbA38Pnv9wXh/RrsiKc0VOkjuyE9yQk+LBSOTF8kRhljdUOT6MSd7IyvREcooromMd&#10;EEnHlZzowxjFaFAcjdrqJKpiJrq6CjA0UkqlK0FrP3PdQDq6h2lZh1JoN+nyRtLwQlleIjprVZjt&#10;q8PByR4cnuvHymwP5sbbMcas19OlQSMvnDLCmUN7mZIWSehCEJcQoMwsiY31QTwVLiVRrKU/FY65&#10;i5WdFoTCnFCU5kdCU5SA9uoMDDXlY6KNf6u7AksDVVgd1WBlrIatcB1OLnbgxgnmnwsLeHz5/2fq&#10;L+OrzPKsf7i6u7yg0MLdXQIBQtzd3d3d3d3dXYCEEBKSkBBPIDiFu1t591hPT899z8x/PWtfqZ77&#10;ebE/14lwODnn+u611pbf7mToP8P80YVZfu9MfTL/rQdSgs0IkwJ0lfkBiVN4hPVgj6gonR0uzprb&#10;QxU8JI1OetuoINBRC97Ma2KgxM1MEU4milKdTBvdY7SYx5ntxKZVFfiKgrF87YlBjkilIkv75yLt&#10;kBphgdQ4SyTGmCLZW5Uqtwc+GjthcWQN1Hcux4E1i7Dsm2+w6Ouv8O03tJnffE1YdDHbUYArXQ2Y&#10;bq/GtdONVKQ+PJ08T7UawkNmtIfD55jHenCz9zRmT3XwRm/FeFsjc18tplorMFKTjZNZoaiOckZD&#10;nBf6yxLxPVXz1aVxqt00beYUnk2PEzpmvcEuTDYW4lRGKLI9zRBhpQEnjcNwUj8KN+3jcNOUg7eu&#10;AgKN1RBtY4hkVytk+TiiNikGfQ21mOk/hxe3bzPfTdIKE5RTDRirzUE5PzczZqbtzKhLqXZfE7w9&#10;S77ESJoP/uPyadwsC5c2sP792RW8HWrAxdIw/Djciv+m0v2fn97g//78DhNJwXjbXYw/T7XgY3c2&#10;/mWkBP82VIr/uTeAvz04hxTeOwfXraBj+cem1nU4TBBFHRSpiUwn8ty+LVD4fUJc9dBcjtMSGe73&#10;pkOF01XYyyZOh91L9dtF6HYxguygulHlCKzsvq1Uve28bid8O3BoL392aAeMdY7Cjq7Cjlnfjp2y&#10;reFxWPOxjZk87Bk7XMQWMFsVOLJZWijAyOgodHVkoaJyAEYGinCl2IT4WyMpxoV21As5uf4oLglF&#10;YWUYMop95iojlFEFS92RXeqC/Ao3fOLrwd490gdVObE4VZWDnsYi9DQX4URdLhqr2HOWJCM/OxpJ&#10;ycGIjPJBYJAL3L2s4eRmAhfC5uqsD1cqnIe7IXx9KL0kXwAX5GOJ8AAbxAY7IC3KnZ7ZD9WZoWgs&#10;ECoXL606EcCdrqPVaszAhdPluDzUhjvTPXh0ZRCPrwzj6VXaHoLX355L6Bhgg02l0UtR4UmsThAr&#10;F47yQxJrMEVRGgtNGdjwDRFKF2CnhTBXAwTYaxI4JTibKsHRRAU2elQ6bb7R9PX2fLOdzVTgY8/f&#10;5Q2bEOSEZIb8+HBHQueAJEKXHEuLEWGIJDcl+Gpsh4vSZhjLrIHajhXYs3IhFn/5NeZ9/gXmEbwt&#10;yxaiOMQBV09W4HJXEy1bJ61fH/NXPx4M9+HR0Fk87u/G43NdeNh3Avf7TuJ2z0lc6+zApfYmjDdW&#10;YqS2AFMNebjaVoDr7Xm0b3x8Ih93epvwfOoC3lyfxYsrs3g6M06Yz+FGVz36qUwt8W4oprOIpbKH&#10;mishylobUbSrGd42KA73Qra/E3L9nVEa6oFaupaqaH+0ZsSht7KAbuIk7l+8yDzYw9deL0HckeoP&#10;Lz1ZbFnBrDp/IRZ8vQBff/Yp9DYtw5POLLwfqsS9ygSq1gP8dqUXN1ty8bQ2Hf/32WWC9wH/37/+&#10;E34Y7cUDfta/TTTjp6EK/NiXg1/PJOPfR6vxPy8m8fRCLSJs9KF+iNZRWEAxaMKOVEwFydCmC3sp&#10;PmeFA1ulKSJppdHhOXspMtzcwIkYQBEVnQmcOJiS0AmlUyV4oqqzKBVxlEonyvuJkczjB3cSxF3M&#10;ebtwWGY71BQPwFDzKIy1jsBQ9RAMVA5DS/kgVEShWqX90OX3tNnUlQ5CSX4/5I7u4b/djQO7qaKy&#10;e2BproVAL0vEhPF+SaTNzPCiOwxAeqEfEnLckZrngfQid37thswSV2SXueITe1t6Ux87ZCUGoIY2&#10;qL0mB10Er5OtjT1efXkqyooTkJURhqT4AERHeCGAiuDuYw4XgubKLOTubgAvbyP4+5kggB98AHNc&#10;sL8VZZmhM8QRydEeyCV05ZliXWU0Tgrg6tIIXCqBS0dfay7Gz9bh2thpPLpG2G6yF78xiWfXx3B/&#10;pg8TPZWo5R8SRy/tZHqcFoM9FntGUUfxGBVP4cB6GCjtgp3uETjqyzHPKSKIGTOCNjfYUZdKp0aV&#10;U4aDsag+LAdTzSOw1JVjtmPGI4iettqEjm+cvyNig6h0Ec6Ij3SkQluwB6PKhekhzuYIfNW3w/bY&#10;ehgdXAOlrcuxc/kiLPz8S3z9+af4lhZTZsMq5qEgqlw9rp09Qdj68HDkHB4P9+L50Gk8H2jFw9PV&#10;uN6Yi8nKFPQx14ld5OdK0zBSkYspWvppZqoRvucT1Wm40VGEu92VuN9ThUcDHXgxNYI3Vy/i2ew0&#10;HvPxo5E+AluHiZo0DIhjvFLdcSrFC718jwersjHUWIrJU4241H0KM91UxO5OXKSlvdpPa3uuG6Pt&#10;zH21pRhsLMck89yNgW7MdjKPtZTRqoYiwUkTBzYswyKq+FIB3lfzsPCLPyDa6AA+DFXjUUMK/vXy&#10;WfzHs6uYqUrD7UbayakTzHsf8V8E73/+8gO+r8jBx95a/OVSF/46WYefz6biLwTvf+4P4ONkI05l&#10;+SLV0wJm8gcht4tqJ4EnzoufG1ARO8VFaXZhLaWVKLJz0wOi1qkAbq7NDaRo0VpqyInTVql0zHqK&#10;VEV55jhRPVqoniirLpriod04LnY5HNsP9eMHoaUkAx0VGWjIH4Dy0b20njsJ5Fba0K04SlAP0Y4e&#10;pELu2bkFu7Ztwp4dW7F3xzYcpFrqaMvDy9UYkYwlCSLbpfsih/eqOHc/Ks0ZCVluSMx1Q1KeG1Ly&#10;3QigBz4x1FWFsz3/EXv57NRg1Banor06X4LuBHNeW3W2BF5RTjQyUoKRHOeP6EhPiHPt/ALEUcnm&#10;8PEzg2+AGQICfp8mCLJGWLA9osKcac08adG8UZgWhLqCaLSWUuWqUwicgG5O5c6fLMZUfxNuXxwg&#10;cMwst2ihbk3hJR8/uXKBtrMBTSURiPY1grW+rDRHJzY9iglVRWE9aC/FGkux+sRJn7bRUBH+tvTj&#10;Drrwpd1yMVWFHb9no68IEy059mrHYamtCCvaLjtDZXjY6CDQjd7cx5bQUeUIXSJ9emqkOVKiTZAc&#10;oINw04PwVN8Gq6MEfN9qKG5dhp0rFmP+p59i3qefS8VltWlXzvPmu9bTQtXowj0q25ORXjzt78DT&#10;rnJcqohBR4IrIi1UYXZ0H1R2b5dOThW7y72MtJBHVeriZzBSlozhwhiMlSXgelsxHvQ24MnQKbxg&#10;hns5S2t5aRJPpsfwaLQPd6mA108U4HJLGn83G9dOFOHKqUpc7qTl62rFDFXs4pkuXKGNvHphBFcu&#10;jOHayBhuT02xQ5vCnbERWvpBnKsppsqW4gpznbDF58SZEwEW0Ni/AYvEMVwLv8XSb7/Fl198hR2L&#10;vkGdtz5enMnHveo44P0DvBlowWBeMB42ZuK/X9zG//ntHf7jhzf469O7eNpWgQ+DVXh3tggfuxLx&#10;Y3so/mf2BP56owvlgQaIsDWGl4UOZLathDhERCrJwE5VjGaK46+UDs4pnDQnR5XTEDsKjm+XNjFL&#10;wNH5iNL6WnLi/AJxMs8OqNAai6JFYoBGzNfNrVDhz35vYnmYtjJhU6aSUSHVju+Hstxe6axyWVrZ&#10;A3s2Q2bPNqnt5+e0e/sW7NyymW2TdFb6vm38HaqdptpRuDsZIYo8JMeJEU4f5OUGIi3PH1GprohO&#10;dUJspgvis12RJJQv3xufaKjIw4wfuJerOaJDXFCcEYXGknSCl0PocnCK2a6tKgu1pSkoyo1BTkY4&#10;0ghfYqIvYmPcER0tdhSI3QVOiBDlHUIsERLCEM8cJ4DLoMIVZTBc5kagjj1wG7OcgK6zRlhLKl1T&#10;JgZ5o1xiHnh4fRTP71zGmwfX8e7hNby5dxVPr40zdzShqTQKET6GUlUnxUObIFX2FR+GtBN5M9/I&#10;rTDTOARH2kdnem0PczV4W6pT9ZRhrXuc/04eRgTOgMCZ6avA2lAdVoZqsDFSg7u1LvydTRHmbY24&#10;YCckRrogNcoWmdGWSI8xQ4qXJvx0dsH6OFVOZq20W/z45u+wfdkizP/Tp5j/+VdYs3AR3PSVcelE&#10;GW71n8BNAd3AKVrJFtw/VYYzKT6IYbZU2LwCu1avxM4Na7H4my+ltZoL5n3Lx9/g2PZ18KXtrQi2&#10;w4l4D5zLCsJEeTIVrxSPB9qY4Qbx8gqhmyV0F8cJXS/unm3Arc4S3KAVvdKYjenaLEw3CotajIn6&#10;MlrWWoy1tGK66yQu95/FlYFz0rrL+1PTuDtzEQ8vX8XjW7dwc2wY5ytLMN1Rh+kTdRisyEBVhCNM&#10;aeGWCugI3OKFCzDvm2/xzZ8+Z8ezEWMFvphO98CvY634r2eXMJDth6FEZ/w2UCdNmItCtP/17hn+&#10;fHUULzvz8bq3FO97cvBjZwz+/Xwh8HoS57J9pA7M19YIYYwrCrtWS/N1x/eJneZix4jYM7eFGW0z&#10;1U0cvyVWnmwnNFQ8+e3ShLio+CUOBZXqovBrsYFVwCnqpog9e8oESdp5QCDF7gN1KqKeqgwM1Q9D&#10;j1ZSV4Eqd5zgye2D4uFdVLBNOLBrMw7u3AoZgrVv5zYJNKkRvD3bNuOAOLjzd+g8eO9EhTghNd4d&#10;uYSuIDcY2QWhiE33RGQKuUh2JoDOiKPqJeV74ZPjx+hhNRRhbaGLAC9b3nBeKEgPQ21RElorMtFe&#10;JVoWWiozUEfwKgrjqXpRyM8KI4AhyKCCZaYHISM9ACnJPojjfxwT647EWC9kJhG49GDU5MegoSgW&#10;dcXRaCqLQ0elyHMp6CVwvS3ZOMfMJqB7dH0Erx5cw7snd/D+yW28fXgTjwndpcFW/rsYhBA6A/W9&#10;0qGOYs+cGD7WEMuBaD2UD2+VRq8sNQ/DnjbTgYpnb6AAKx05mNCzGxE2Ax0GYV1l2JhowdZUG9Ym&#10;mrAyoRJa68GLvVWwlxVi+ealMBRnxzsgK8YKGZEmiHOUh7vqFpgdWQfd/auhuWcVDq9djI3s/ef/&#10;8TMsnDcfu1auRJqnA272tuD7wS7cPsc8R4W7f6oc51L8EaDOvLB3C/R374SrynG4G6pg34aVkNnO&#10;XnTdeubB72CnpwFfS224aRxEia8l2uI80C82v9Zm4+HZRrycPk/oZvD88owE3YORM7jeWYmLjQSN&#10;7+lkSSzG2LGNFMVgmEo1VplJ+EqlXeqXOprYIbRJAzdi8+qDsQvMcTN4dPUann1/G0++v0V72UeV&#10;Y6YjdMM1zPTxnrBVOYjl877CovkLsGjBt9KqG3HuuTgYJVx/F6Zy3HA9z5dqdwsPu0twKkAfDyvC&#10;8N+PZ/F/fn6Nf71/HX97fh1P2wtwvzkJH86V4te+dPzWGQm8msbTnkI4qu7EgfUr4K5/jFbTEFpU&#10;GnmCJ2ylOI1HhdCpETqNo2LUkuompgrkxIJ2MYK5m9Dtkz57LXlaTDaxr06sw1QWB5jIiINMxNfi&#10;+6LwLJtUxkEWxmpHoK9ItZOjxaTb0GCTl9lFyAjdTkK3awuvW7CblvJ/oWPbvX0z9hPEfbt476kc&#10;kQQrJsSZ0HkhLzMARQVhyCuKREKGD8ITnRDGjigsgcKU7oa4HNrLgwd5Eyschb6OKhysDRDI3j4x&#10;ypOwhFOZEtBenkZIMtFRnYWTtXloqkxDXXkSakoSUcmsV8EQL1ppYSwKeINkZ4chKysU2ekhKOS1&#10;PC+SysnnKUskxIlUzSR01qZJsA2fKKTKFWCoswhTA424fakfrx5excfnd/Hx6R28uT+ndJcG29FU&#10;kcDXZghNZjdR/UmLYVmXvZaOvJivESNbovAov8+vxVkGlpqHpP1yxlQ/A43DhO4YTPUUYWuiAydx&#10;ppuFAcHTgQ1tjZujKfw9LBHmZ4v4MBekxDoiJ04onQVSQo0RZXUMLsqbYSq7DtoETm3nahxYtQSr&#10;582j0n2G7wjf0c3rpHqWt4ZP4db5btweOI3vezswWpGNhlBPlAe4oSrIHW1R3mgIdECmvQn89TRh&#10;clyWNpMBf+tGBDlZItrHEfr7t8NZbj8Vzw2dWVHMe8xLXTV4Mj5AlSN0ItPNjOH7gZOYbs7HEGHr&#10;oyr2pHjjTLofKsS+R6q9ybF90rFZLtrKSHZ3wOn8dIJXi6tdTdKOdbE7/TGf6+l1qt3lK3MjmL2d&#10;GG2rwVBNvjQi6k7nsOybr7DgmwVYLNSO4Ikzz+d9/jX2r1qIzkQLXMx0xr9Ot+P/PJxCd6QdLsRb&#10;4K/TLfj/fnmH//zhJf7twSw+jp7AlcIgPG9JwZtTcXjf4If/vnUaf7vThWx3dchsXYtDW1bBQeMA&#10;CuiUdGR3QHG/sJViyZdoov7NFuiIqQJ+9hJ0tJYCNnE0ljguTZdN2ExNsVeP0CnIiDw3p3jiazUB&#10;K6EV84KGtJWGyrKE9gB/tg/qR/bRgu7B4b1bsYdQyewWKrcF+2grd/GzEW03FU60Xdt/z3VUwuN8&#10;fz1dzRAX6oqMBD8U5IShpDAKRcUx0rkeArrwJAeC54rQFDdEZbrPQXfsiAxUleRgSBVwsjNAqL8D&#10;bZUPcxgzXn4cWgheO6HrqmPWa8jDifpstNdlo42ttS4LzTUZaKzOQC2zXxXzSGUpgSyKQw1bY6lQ&#10;NmEls9DTlIOellycbctHf0c+xk+XYqqnCjN9NZg934ib0z14KT6gp7fx8fH3eH13Fg9mh3GpvwXN&#10;lQnwdteDKi2F2LYjDoswVRGVfGkVFEVPRu8uKj2zR9Ti7+grzR04L1X3VT0EU005WBsow5XA+dhZ&#10;wsPaBM4W+nBlnvBxs6aK2lHlxACKK1KiHAidHVKY6VIDDRFsJAO7oxthcmgttHavgMrWFdi7cjGW&#10;z/+G1vJzrP5uAXRoY4aqC3B75CxEyQVR7+T66ROYbqvHTHsD1aYas03FuFiXg5n6PExU5eNCZR5O&#10;5ySiPjoEZUG+yPJyRZyTPcKszGEvL4t0Z2s0xAfjbE4sbpyoxn1CItZKPpyZltZLimmJYbqQLjqN&#10;5khHNDKHiv1wegc2wUztMHavXY6VtK/LaQuXfvklNi5ZABPFw2hKDcfVjkpcO9WA2+d7CfA4lXMa&#10;96fHcXOoD2PttRioysPJnEj4Mg+v/PZrzP9qPqFjYwfzLa3wt19+jW8//QKBxnIYzXKmugUBLy/i&#10;sli4zs7qh9Pp+J8nV/BfP7/DXxkV/uXOJB4wRjxsSsOH0yn4sSMc/zlZBTwbRm+2G45tWYMje7fj&#10;2I7VcNOTRU6IDTTZic7NyYmOdQsVbis7W2Y4gidNF0hzdPyc+RnrKs4VlRU2U5NKJ+ylOMBE/qBQ&#10;OzHNIMo5/H5oJKHVZH5TZxP77sThIseZ+8RysQM7CBrbQTGow1wnFE9AuI9tL2HbuY3w7ZhTugOi&#10;szwmAw83CyRHeaGQnVRpQQyqShNQyvs+NZvQJTnRYjrSYroiIoVxjJbzkwP7d+Po4YNQlj8KbbXj&#10;MDVWo0c1Q2ywC9JivFCUKvJYNOpKknCKGU+aUmgtxpm2Epxh1jjTUYKu1rmVLB2N+WghiM0CRELY&#10;Rhg7+bi7IYfKViBlt+FTJRg5XY4hAVxvJYGqw/XhZtwcbcetmR68uDeD9w+v4y1z3YvvZ/D95FlM&#10;nKmh3Y2Ai6Mm1BV3wpT2y0H/KJwMxXwbYdKWJXz09YRsbmkQbacc3+hj9NwM3GI/lYW2POyMlJnf&#10;DBHobAN/Bwt4Um18XCwR5GWPyABmuQh3JIkcGuOEbAFdhCVSvHXgpbETtkc3UYFoLXevxPGN32Hn&#10;soVYxqwz/4svsHnVUngyG94824G7F/pxd7B3rrJXbzdusd0404nrXa20gk243d2E+z3NeHiuFQ/6&#10;xIbWelxur8AYb/L+YjqKlGiUh3mjKNANJQEuaEkIRU9mDK511BLmQb5PY1KhodtD5zDVVCYVrW1N&#10;iaIqusBWHPu7YQU8jTXoVCJhyI50z4YNzB/bsX/LNmyjBT6wfh32f/ctkpwMCV45bnYzc17ow4PJ&#10;C7g7Ieqv9OLS6VYM1xfjZF4sQmy0sHYxLeXX87BQLAQQSjfvG8z76isspM3c/O1XKPE3wsUMB/z7&#10;ZDN+mz6Jc5GWeFAdjH8ba8J/v76H//vmHv72cBa/XT6Hp13FeNgQLeW6/xgrAR6P4nFvHnz190Ob&#10;nan8/q2QI3ihtqqIddOHOh2MDrOYDgETyiYt+RKDJ2yipqWukuh054ATSicgFBZSrMsUo5diglyU&#10;AJwDj+8P44giFVCeFlaO3zsuihXz8SHmxwMEbT+VTNhKGdpbmT0b2QjY7o0QBZL279iIvTs2SVnv&#10;MIE7zKggd+QAnJ1MkZngj6q8GEawJNRVJKOKnU9mfjCiU12lPBebzg6V+VcUaf5k//6dkJXZj+NU&#10;O3WlI9DTkoeVqSZ8SW90sBMVzxt5KUGoyI9FK3PdmaYi9J+oQN+JcgycrmarwQCtT39XNXpPVaCr&#10;rRinWgqlxdOdvJ5p5u+3lWGAcI52U9XO1UsrToSdvDjUjMvMcrcmTuLu9Gncne3Hy7vTeHtvFi9u&#10;TePJ1REG/C4MnyxBabY/7K2VoauyD47G8vC1VoW/jTr8bDXgZakMUXzWSvsQjFVFqGbPeGyrBJym&#10;wg4YipNcdI5Jh324WOrC38kcfo5m8HQ0hr+nDcL9+aaEuCA11hspcZ7IinNhnrNDapgF4p3V4Kq0&#10;BVZHN0BrzwpayxXMc0uwefG3+O6br6WJ8f0b1yDdxwEPL5xlzhrAA6rFfSrIw2HezMxJD/p6cL/v&#10;DO6c7WQ7SdBace9sszQqebe7GjdPMHfVZGG4KAFns2jrIz1oET1QF+GLkymRuFCajVti4vrceVwW&#10;i5dHxqQyegPlOTiRk4KOrBRJFT0UDyFUVwURxpqIc6BlNtCA7TFZuGmqwENLGcHMskn8PVc1Jehs&#10;W40MBz1c52d099wJ3BNHYo2fx/cE8MrZUxhtqsCZ4hQkMK9sWb4E33z5jQTbkgW0mYRv3ldfUv34&#10;93/+GXQPbEFHuCEeV4biv+73YzDJFcOpDnjRloj/fjiG/xHQPZrFf9ybwM9TJ/GoNQUvGsKY7dLw&#10;96sn8Ha4DAHa+2HLGCBO1BVQqO7bgPQAE3ZmilAjHMJWSnlO2MPjwlbOnbiqp0zgFPfAQHm/VEpd&#10;LAUT2U2MdioyC4p5OlGuT+w4F0vJxNeyfHxo70apHdzFTmkn2++Vxw6IitO7N+MwgTtE2ETJ9wO7&#10;xA72dVRAsVpmC45Q5Y7uoTLuowVmDnTmfZQR74eqnBg0labMRbCqFBSWRCE5Wxw/4IaETFc+9kBq&#10;ri8+kZHZgyOH9uMY1U6FlkZHnTZTTxl2Vjrw87BAVIADpdOT+SwMVZTOk7w5+gjROYJ34Ww9xvta&#10;MN7bigtnGnD+TC3OdVWi52QZejrKcKa9DH0dFcxsVRgmoOO9jbgyfALXxzvx/cVe3L9yXpqXe3ht&#10;EPdmz+Iev/fq+wm8uTONZ9dGcXeqF7MDLehtzEImPbG1uTzMdY5CHDEsqoJFuuoj2sMIkbSdAfbq&#10;cDM/Lu2hM2WmE8uDJOjkt0qnc4qJc0vdo7AzVoGbhSbcbXTh7WqCYD97di7ioEd3enJfpMV7IjPG&#10;mXnOHmlh5oi0koOD3AZYHl0PnX2roLKDarF6MdZ+Ow9LeOMt4Y14dMsGNCeHMXOdw6MLg3g83I+n&#10;bM+HB/CclvAZIXxM9bsngXcKd3racfdsG2511uNqezlm6RCmq3MwXJqKntx4nMxKwImsZJxKp1Ur&#10;TMWl1hpc6+nBdPd52vEhXCR84rCRwfI86SBJAV1ZkAfKfKzRGOKEU9G+6EkLx2BRIqYqsjDDSCAs&#10;7Ux9AYZL6D4y4lEVGYokW1O0RHri1ila15FzBG8Id9lpXOs/gwn+n+fKs5Dt54gdK5dh3u9K9x2t&#10;6ncL5zHXfSnluoVff4OtVL8kW0WMJJrh75dacK0hGdWOShiKN8fHs0X4/57O4j8fzeA/Hk7j3+4M&#10;411fBZ43RODHnkT803AJ/uViHYKMFSC7dSWzOZ0Kc5yyzBZYKO9BbrgN9BkXhArq8TMViyDEki8B&#10;mvhc9ZX3SYc/CuiEyonRTLUju6Q5PXFYpByttlgwfYQQiRqbEmj8ev+u9VStdcxma5nT+HjrelpI&#10;tp1iVcwG6cRYUXdTlALcv50KJ06H3SYWYouiuGIh9Q4+93aoMnu7OxkjK94f1bmMYhUZOMX3urU+&#10;CxWMRDmFoUjPE6ddufDqjqxCf3wirOUx2YOQPypD6I5IFtNQWwlmhqpwttWHvxtvvEBHpFM+S7LD&#10;0ViSiFO0kD0tRRg8VYXR3maMErx/tAu9Tein+vV1VqKP6jdI2C4Qxgtn6qhurbg20Y3blwfxnGCJ&#10;gZK39y/zehHPbo3hPpXuMUF8dnWIuYU97mALRjrL0FwSg4gAM1gzPziaKBI4fST5miFdrBIPZ/4M&#10;tkKspxGCHbTgSTDFDgMj1f2S19dW3EHrsQcmagdhpnmY4B2DrZE8XKy1EOBqhbggWspwT6RGeyEn&#10;OUjqsbLjCZ2YMgg0R5Deftgf3wxzuY3Q2rsSattXS3lOrLlcwpz03YJ5UKMdGajMxbPJITzlTfuc&#10;FvPVhQG8IYBv+PXLC+fwYvgcHg5QCWk7H/SepMVsxx0q3m3auxudjZhljhprKMNwXTnGm+txoaYM&#10;/UVZmK4vw/dUyKu9/YRuiFb7PKbP9tMCdmGophSdeRloz85ATXwEqkNdcCrWA6N5UbjK3H2HzuNR&#10;dx0e9tThLj+TmydqcJXZ8nIH3Uan2LFOK1hOm99CxWUH8XByFPcnRvA9M6kogttfkYMiKu6+NSup&#10;bARN2r4koKPF/PxLLPiU9prXtfPnw+Qg1S7MAO9OpeDX8QY0umujJ1QPV/Oc8berp/Ff9ybx77dH&#10;8dc7o/in6RN4f6YAv40U4WVLFP42VYXycCvmuVVQlWH2EqPStIKqVKhgezWEO6lT6bZBX3EfG1VN&#10;ae/cqasE7R/NUOkAdCWV2wHlQ9ulDa9ifa6oBC3OuhDAiTWcMny8b/d67CFcuyXgCN7Wjdi3ldZS&#10;KB1hnKvPwiZUkN/bxxy3VxwjzXwnI1SOCnf8oFhmtpvQHYCnszFyyUc9O7nu+kKcbabba8pFTVUS&#10;CksjkVMSjPR8duaFnsgtCcAncrIykrVUIHSqirSXavIwIHhGOgqwMlGHix1VxNMK0aGuyE8Rw/9R&#10;pJng1WfiLHNcP1VsiIo31t+G8YETbO0YOdeMIVon0UbONWLsXBN/3oLpoQ7cujyAJ7dpIR/fwA9P&#10;77B9j49PbuLdg6t4epMf+qWzuDvZidujbZjoLsOpmkRkJ7rB3VED5sxxHlZqBIxyHmiNvAhHlMS7&#10;ozDWFakBlgh31pVOVPW0UICN3hGYU92MaDfF0UkmhNBIHIurdUiC191BFyHu1rSQhC0hALkpgchN&#10;DZVW5uQnuSEz0hqZ4uBJzZ2wI3R6B1ZBm0qnvHUVtjITLafSLf78cyxfOF+a6L50sh7PmYteThC0&#10;sfMSbO9Gz0vtNQF8OdSL5+fP4mk/oeum0nUyzzE73TzdxqzXKg3pT7bUYbK1EaPiYMjaMlxqrsb3&#10;Xe243XdWOkRkpmcYk2eHcalvUDrNZ6y5Dv3lReguzMfJ/Gy0UW07430wkBGMSYb567T4d6liD7vr&#10;8eBsE+71tEj29o4o9yd2iw8N487YFC3luFTk6NH0FB5NTUijmpf5moZrC6XlYkc2rpOg+3b+Aiyl&#10;vRQLARZ9NR8LqXTffvY5VvF7B5YvRK6zCiYy7fF/LjbifKoLmn3UMRKrhx+7s/AfN/rw15v9+Peb&#10;g/jrtR78MtqEHwYL8KDSC/88lIu+PD+o7V0P5YObJejEgInIYIaMCjmBVrBQPSjZRwN2oMYCOAIo&#10;nbwqgFNkB3t8H+3nbmY2cRClUCOhbBshK6kcGy2lWA4mu4/g8PsHCJRQtb2Ebi8VbN/2TZLSCRsp&#10;am4e4HWuVARVkEoofnZgx2YqnYBuOxQOiKmIvVBTkJGgy47zRX1hAl1ZCfpaStDVnI266jiUlUei&#10;qDwcOcX+0pmMBRVBAroDOM6mcOwAVBUOQUf5KHSVBXzHoK95HGZGynC2M0CQjw0yY31QSZtZmx9O&#10;8BLQSfBOtxRQ1ah451owNXQS08On2E5iYrAdo1S2UdrDcT6eON+BmdEu3L56AS8I2McX9/HTywf4&#10;5dUD/PT8Ln54dgvPaS1vT3fhxkgLZnor0duchrJMb4TT21uZisntw/C0Vke8tzEyg21QSuCqUn1Q&#10;nuSFtCBLRLkRJEdN+DD7icNArHVkYCVKpmuK0zn3wUKbV/2DcDSXg4+rHqID7ZDOHFeUEY7ynGjk&#10;pYcSvAAUJnpK+6xSPbTgo74NNrSXOsxz2ntX4diG77Bh8TysENt5CN3KxfPhrqVAMDrwgkr3ZoKw&#10;TZzH+/FBvGdOek/o3hC6F4MEjir3uLcL97o62E7iJq/XxDl0Jzswe6IdV050YLKxARP1dbjYVEcg&#10;CYg4wedsD2Z7BnCpdxQXB8Yx2z+M2bO9mD7VxuxVIx0AOVhTiYGyfJzNjsVgfhwmqrKoaqVUtyrm&#10;xkba2Ra+RgFcD+4ND+L+2CjujU/h3vQl3JuaYZ6bxIPJaTyYIIDnz+HyqVaM1BWhOSUcyru30V7y&#10;712wUJo2EHVgFoqvvxKjt1/gO1rsTYu+govyDvTFmeC3s6m42xSBJj8t9ARo4EVlEP7r1hn89dYg&#10;/u1iD/5+awB/nu7An4eK8ajGC++7ojDOm9GUWU2ZdlDj/2/1iarMBqR4WdLF6EsHfhqqEDo2cZC/&#10;AM9AGjwRI5Zip8JuaTJcAHaYoB3ay8arULh/rL+UE0u7pFwnpgXEAAmhkuprztXY3Mcmyv6Jwrai&#10;9N/urauphEINRfFbUaVMAC1OlxXzgLuhqSgDD0d9pDOClWVHoqsuF2db8gldFhpq4lBZEYnKqkgU&#10;lAchv9xfOgj1E7nD+yAnuw/HpVoS+6GhcFDa6KdJAHVVjsJQ6zgVT5U0myCGeaEgkd41O4xSGoXW&#10;ymR0Nueh50QZBmkhxwjZ9NApXBo5jekLJzFJZRsnbBOEcHb8LK7PMLvdmMTbZ3fw85vn+On1Q/zC&#10;9uvLh1S823h+exI3J05iqrdKqpFSlxfEP8YWPs5aVN7DVKqD0hFZsV6GyAmzRWmCKyqSPaUNrhkh&#10;1lRAA4SJw0FsVaXSetaEzE5XjHTKwNFABs7Gh+FkdgQedqoI9TZDfLgTLaWfNB/ZVJSMirxYQueL&#10;fOa6nAg7xDkeh6/mVtge3wDdvWLkcgUOr1+CtYsEdN9i0RdfYBWhCzLWwOMLp/GKsL0jdB8J38eJ&#10;YfwwPoQPhO4tb/IX5wfw9DzzHq/3CNHt0924cboTN8QSrc5TmG1rxcWGBtrJWlxqqsW1E024dbYL&#10;4tisK8xzl8+ex+X+CVwensblgRHM9hKMs3yfT7QwfzVSJZsw096MsbpSjFUW8DkqmdWa5iws8+Od&#10;vhO4N9iD+0O0kWMX8HRyEk9nZvF49jIeX+L14iyhmySIFyQor5/u4HMVoyMjEjqyezFfQPbtP6Bb&#10;jEXzFmDhl1/RZn5B+L7AGr4PR9YuQYmzAu5X++JJcyQ6QgxR4XwEM9GG+PexGvzXwxH866VO/NeD&#10;EfzzdSrfVAPenozG43o/TJT5IcBcCYpim9ahTcx0Yu/cVmhQ9VxNxCGdurSPhI45zohZT5y4Ko5F&#10;0/09u4tRawVaSnEYyUHaR9H27VonqZmsOFrrIC2nOOxfVmxw3S0d/H+UAArFE7luz441UtstqklL&#10;Ry6vwS4Ct5POZvcW/lxY0G3MhIwS4lwGpYNisIYZUukg3Ox0EBtgjxyy0VSciNMN2ehszEFjdQJq&#10;KyNRXR2GkqoQFFYGoqSa0B2V2Uu53QFZBkP5w3ugyDdYgU+mdGQfNOQJnuoRGOjIw9ZSSyqZl8Xs&#10;U5EezNBI8Irj0Vabga62IvTRxpzvacDU+RO4Nt6LK2wXRzqpel24PNFPhWNmuzmFh3dm8Y4K9+v7&#10;l/j17VMqHcF79QgfnnyPF99P4cqFDvR3FKCtNAaFoi6KvwkcLBShr3EQJhr7pVHLBB8TZIVZozDG&#10;AWUJbrSYbsiNsEeSvxmiPfSlQkRi17it7gGpToorH7sbixN5xJYfRYRQ5eICrJEe40bQInGiMgNt&#10;5emoLohDaUYg8mLdkRdqhUizg/DR2A5rKp3xofVQ3b4C+1YtxtoF87Hy2wW84WitFs5DmLmOtFfu&#10;3fQIPgjgJs/jx6lhfBBqNyoUbxhvR2k9Ry7g2fAQHg/249FAv6RiN6h01zo6cKWlFWMl5bhQVIyr&#10;7Y240U0V7D5JxTmJS93iBNYhXB7k+zNyidCN4+LZc7h09gyz3mnMnGzDVFszLvI6e7IVkw3VmGqo&#10;wbWTLbh5poPAdeE+VfYRs9rTkfN4wtfzanoSLy9ewgsC95zAvbh4BU+nL0pAPqC9vNF9AqP1tEl5&#10;cbBQOExlm4eFVLqlbN8tXIwltJoLv/4aC78ieF9+jtW0nLuWLkaAxm6MpFriSX0ghtJsUeetgrMB&#10;injdGIL/vnUWf7smWjf+7WoX/jbbjp8G8/C0KRwXa0IRbacJJeYwsVlV2iV+aDM0ZbfRqbCzpHMx&#10;UNopnbBqwsggqr3piF0GzHBz0wObcYT/9uDuDdi/k+CwCegOiEpxYoL82F7m+4PQVtgPTYqKBu2o&#10;gE8AuU/8vnTE8hxwe7YIdSN0vO7aIqATEAp7KeyqGAHdRhu8k52CWL95EO72uoj1s0d6hDvK6Jo6&#10;KtLRUZuG2opYVJZR6SrDUEHwyqpDUV4Tgk9k9u7E3h1bsH/XVoK3U9pvJPYdHREb/Q4xKMpT+VQP&#10;w1BPEZ72Bojxt0VunDj/O1hawNxSmYKTjbnoPVmFAWaHCWY7Ad316X5cmyJ8k324fWUMj+9cwpO7&#10;/GDFMi9C99uHF/j13VNazPv4SOV78/A6HtJ6jjIHdtRloJzPnxbpDD83PVpLOdrd/cxjhIDQxXkZ&#10;IyvcGgWxDiiJc0VJLKELt0eCn4k0qulnowIXk6O0mIel88a9zY7Dx0JUBSNwLppIIJxp/P2CFB/a&#10;5GScachBR3UmagrjUJUViII4Z+QFGSNYb7dUmsH00FoYHlgLhU3LsEMch7VoAWFb+L/QBRip4fFQ&#10;J1XuAt4TuB+mhqQmQTd+Hh+nBIyjzHoX8FrAx/bwfD/u9fdSiU7jWmsLZuvqMFJQgMnKctzo7MDV&#10;znbmvFZcPtGFi53nMH16CLMDU7h84RIu9QuLSQhFib6+bkJJME+1S0p3kfBdEq21idB14GZPJ+6d&#10;O4PHA714RpV7NTbENoLXkxN4Q1v5luAJ+J4TuGdTU3gslocNnOPr6sJUfRnOFiTCVUsJi78hdPyb&#10;ly5YhO+oeCLXSdB98zXmf/Ypln8zn+/NYpgfXI/WAE2qnSfGM6zR7qeNGtuDuJVjg/+cqMffrp7B&#10;v0y38tqB/7xxGr9cKMXDKl983xqNREd16RwKUdVNQCfOKVAjTFbqh2HDaGEooKPKGSjthtgtLia7&#10;xeEhYtDkKC2lyGr7dokRyDnl2k/oRKkGpSO7oKdyWFoOKJqxxlEYqR2BttjZQIDElICU4ahyorCt&#10;AG83Ydu1eSV2b/4HdMJyrpegU5CZA06LzlBXTQZOVpqI8bNDRpgbChICUZ0XjZriCFSVhKGyNBJV&#10;lVFUu0iCF4qymmB8IoDbuWUDdmzeIMG3h2FxHwHcTx8vti4c45MrsmfQZsazNVGX6lUmhTvTZnpL&#10;dU6kFSdUuzPtpRjsrsVoXzNmx04Tuj62c7hGS3n/1gxePryJN4++x+vHt/Du+T3aS6rcm8d49/gm&#10;Xty7jEe3aJ3478R0Q2VxLNITvBDFAO3OjGbBXk5f9HAaB6TSCmKKIC3YAgXRjrSYbsx2rsgQZ8h5&#10;G0hniYsjjcXB/m7Mbh4Wx6lwx6WDIcXB/rE++kgOEortiPLsQJyqS0NvUx5O1jD4FsWhOtMXFSku&#10;yPXXgafKejgpbILB/pUwOrgBcsxz25bOQbdCrEOkvVy7ZAEz3VE8ZG59R5X7MEWVu0jopmkvJ4fx&#10;48wofrw0gQ/T43jP9np8DK/YngzxfSF0j8QBkG1NuFhdwlaKGSrUaF0NJpvrcfWU2FR6FjMnmOfO&#10;jOJK3wSuEbrro1S786OY7aPFFPZTVIg+04nZdubqxjqC2i61q4Tu9tlu3ObvPCbkzy8M4bUAbmIM&#10;r6cm8HJyHG8uTknt9cwUM+konokiSAI6KvA4baooQOtjqDZnp9mWUuGXzJ+PFYsXYfH8b7CYee7b&#10;zz7Dkq++xmYqncKGxUgyPYgrBfYYTzVHT7gx8o12YihEDX9m1vvb5Tb880wz/jrbgr/f6MbPF8rw&#10;pMoTz7oTkOWpDd2jYgH7eohDPoXFVDm0ERZ0OWLxg4HibuiLEWkCJ6ynOGtcnNxzjPlMZDihakLd&#10;BHACPDEfJ04MEgpnys/IRl8MsCnAUuc4TNSPQotRSv7QDml6QEAnKZ04tERSOqocodsloONj8bOD&#10;BPoIlVFkOT0FWeZLWWmcwcZUGUFuZoj1tUW8WOKX6IWy/GDUlEagvjwG9TUJaGhMQHVDFMrrQvHJ&#10;1g1rsH3jWmxetwqb16/G1k3rsZUAbt+6CTu3UwH3CfD2QV3xCEz1lOBup4foABtk05qVpPujrpje&#10;nVJ6tq2E9pLQ9fODH+7AxdFO2spe3Lg8gsd3L+P987t4//Qe3j29g3dUth+odh/4vedUv3tXxyVA&#10;h3tb0FJfgJzMaERHeMPP0wqOVhow12W2JHTiSCtX0+MIddYkOGbIjaTSEbgSMcQfYok4AZ041ljU&#10;ubRWhAdBczMTJRlExS95/jtaUz8DpIVZUq2dUM03prsxHf0teThRm436whjUZPqgKsUNqa5K8Fbd&#10;APvjGwndGrb1OLRyIbYKpVu8QBo8WPDFl1jHr900ZPH92TpCRWs5M0ToCN7MBfxycQy/zE7iR7YP&#10;Fyf4c6Eu44SON76weYNnqUCncetkPaaqCjBSVoSB8kr0lpZjrL4et86cwbWuHlw62Y/Z7gu43kvo&#10;hmZwY/wKro3NUPEGMUprOk2Vmz1Fa9negMttjVTINtrSDmbC07jX28MOoZ+Z8zxeCJW9QLUV4Evg&#10;sRMQjfBJEE6M4oXY3c7sd7urjfmyGP0lCQg01cRqAduCudHLxfPmS7sjli74BgvnUe34Pixktlu3&#10;eKFUktBTaSsupJpgNNUU7cFaqPdQxmCQEt63B+Hvs03454ka/P1iHf5+vRN/mebfWeCKOydike2l&#10;Az1axeN710J+3zoJPG3mNWN1seBhpzQ3J7ZwiT10ooq3WHFybP/mubk3Arf/H9AROPG1AEqNamSo&#10;KkvgjsPBSInuR2xkVoAplU6LYiIvs0OaThBTBGIgZY84rITQ/a/S8SpAFCp3aM9GHJcRq5zoutTl&#10;Ya2nAisDsetcGf7Oxgj3tkSIpzliw51QmheOquIogheFxtoEtLSkorE9WTqY5JMNa1Zg09pV2LRu&#10;NdsabN6wDlsI3jaGxp07GDT37cLRw/uhriQrQedqo82cxTwU5YKiVF9KaSjaq1PQw1w3dKYeY9Io&#10;5u/QTZ7FnWvjePHgBn5kdvvhxUOCdk9q75/exYv7V3GXwF0eI3Bn29HeUoWiwizEx8UgMNAXTo7W&#10;sDTVgImWLEwInYWWDN+0o5KaJQYYEzpbFMfzddAO5kfTU4eYM9NpEy51BNipEDY5OBsz05mKCXUF&#10;Wk81JPsbIjfaBkVJrgy9ETjXkiVVlD5Rk47GoijUZvmiLMYWcVaH4aMuVqKsg7nsBujuWo0DKxZi&#10;09IFWEvoltFuCeg2LFsEDx1ZKksp3lLdBHQ/XBrCT7Nj+PXKFH65Mo0fL0+xTRO8Sbyj1Xw7NohX&#10;I+fwYugMHpxtwbXmEkxUFmKSoE22dDBLNeJmZyce9PdTDc/j3qBY3DyGO0NTuEOV+37iCr6/eBWX&#10;aTEH65twtrIS/VUVmGquwtUTDcxj4oyEM7jV001r2YsnBO7pyBCBGsGbCSruBOEnfG9Ghvl6hAJT&#10;7fj9NwTx+cggHp7rkgZhZhqKMFiaiDDm+Q1U99VLlmIZoVsy71upmvUyofbzv6LN/BLzaDHXEUQx&#10;h2m4ZxUaA1RwLlEXZW5yOBVqiB7f43ha7Yq/z1ThX8Yq8B+T1fgPAviXySrcK/HA3fZYJDkrQ/+Y&#10;qAq2QToMRhSVNVU/QIXbIW1SFutpxVI/sWNcldZSXkbsqxRrJOcGTsSEt9QIyOH9m6B8VKy9PUhL&#10;eQx2hgpwMVNl7FCHvZ4yXdMRae2lWJspu0dAJ5SOCikOK2HbQ9iE2u2htZSO6CJwYhRUVI02Ytyy&#10;1lGAk9ihwvfG3UoLvqJsA4ELFdNrQY4ozAxHZUGUZC/rq+PQ3JiMlo4MVDcn4JN1q1dgPdum9WvZ&#10;1mHrRgJHu7lz5xYc2LMTRw7uhYIcAyjl2Jy5zk3sshb1ISOdUCKgyw1BW1UyoSvEYGc1Jgjd9HlC&#10;N0LLM9OHe9cn8PrRLQm6n14+xMcXhI5K95p28971cUyPnEF/dwvamipRXl6E9Ix0hIdHwsvLG7Y2&#10;FjAx1JC2YZgo7YUVM50DofO3V0WivxHyo2xRGOs01+IckBtlQ/BMEO+jR/C04W3NToLAudNmijwX&#10;6aGFNGa1AkJXnuaJDkp/f0s2uusYfCuT0EIIa7O8UBHB3sp0P3w1d8Dk4EpYyG6E6sbvsIeAbWRv&#10;vnohbZZYAvXVV9i6YgmCjOVwqaUAr6bmoPtx9gJ+Zmfyy9VJ/HR5ggBO4AfazI/TF5jvhpnvzjPb&#10;9eHpuTbcOVWFaw3FuN7WgLv9oqTDMB6dPYsXA31UIKqSUKKZS3h9cRbPeZVGHGcu48nla4RvBhOn&#10;2WG1dKK7pBwDRXm41FCGB32nqFbMi8x8DwbP4QlVVXoeKu1bAf40G9Xu/SQbv56DbgxvBXRD/XjQ&#10;cxI3OuowUZWLfubcEGt1bFo8H+uWLsGapcx0QunmMdfRbi4mdIvmfYV5n3+G9QsX4OCa76C9czUy&#10;bA6jK1YbGZZ7UO+pjBMeh/CwVKzPLME/E7p/Gy3D32Yq8etwHm7nW+Gn/nTk++hCHKklDoJRP7qZ&#10;lnI3jAibieoemGvslRRPn5lOm6ondgxIq02ocgI6MektwDtAqyimAo4dFGcb8N9rHKZTkpM2MbuY&#10;q/N+0IAtoRP76ZSP7qZSbqO93ER7yczGJoDbv412ko+FpRTLwASU4rTY4we2Uh33w0L7GFzN1OFl&#10;owNfB8LmaowgF0MEupqwmSHE10Zai1meyUxXHI6G6ni0NiSjuTVNOv3nk9WrlmHtmpVYT5XbKKkc&#10;gaOt3Mc8d1RmH5QJnCZDqLGOPBxMmJec9BHhS+giHFCW4Yu6glCcqE5Cb1sBhrrECpVGTA7Qmgyf&#10;wpUpfug3J/GcivaetvIjFe7d09t4yxz39M4lzE6dQ093M+rrylFWVoK8gkIkp2YiLCIWnl5+sLWy&#10;hJG+OnTFNgyF3TBX2wtH42OETg1xPlSsCFsC5IA8qpyAriDWHtkRVtLZ4uEu2vC1VWamk4OXlQKC&#10;nVQR76uHrDAzQmpHG+mFkxXROCOVbidwZbFoKgxGc643SoMNEG24GwHau6Wajxaym3Fk9SLsWb6E&#10;Pf5CrGIPv+Trr7Fs/jzsXLkUEWZKuNSUgzcz56lywwRtBD9fGcev1yaodMJijuAHZr33BO3DuJhS&#10;GMDroVN4zAz8sLMKd9qr8XLoLH69NYs/37mKf7p9hcASVrZfr03j52sX8fONy/jx2iw+XLuEN7NT&#10;eDk1hUeX6BQuf4+bE9dw8ex5nCstwWhZNh50NxCeHubGfjwZPk/1oqIRtPfMbe+Z30T78Pv13T9s&#10;7yQtL/Pcs6Fe3O/pwLW2aoyWM6vnRsLHRBnrF3wtbdTdsnI5Vn47H8sI3gqxOoU2W2zAnf/F51jF&#10;92Pf6iVQ3rwcPipbUOOvhliDLSh3OYK+UEV8n2uOv44W4J9GS/BvY0X4z4tV+HAuE3fyrXG/3hvn&#10;izzgrrcfBmKXiIrYRbAF5lQ6Gx0ZgnIQlloHpOreArw56ESVL7EoWczJieucBRRzcAq0lpryjCSa&#10;srDWl4ejCVXOTAMOxqqw4L2soygDJdnd/HebpHk5aX7uH+CJK23qYWZCsWBa7DxXOrQd4sBJfRW+&#10;Hj6fj7UO7ylDRFLdor2ocG5GCCB4vvyer5sJkmO8UJoegpqiSDRUJaCtMQ0tremoaUrGJ+tXr8KG&#10;Nauxce0abNmwgSq3Gbt2bcNhKpzysbnJchNR1sBMTaolEupujIQgkhztyEznTUsWTpWIR09TNoa7&#10;KjF6tgET/a3SRLlkL6+O4NmdWSrbdbyl4old4S8I3B3ejIPnTqG+vholZRUoKK1GXlEVktPyEBoR&#10;B3cvH1hbmENfW5m9yz7oy+2SqjeLAqW+tqqI8tBFZrAl1U7A5ojSJBcUxjsSOmtaSFNEueshxFmD&#10;tlJRqpUZ5qqBBH89WlJLVCS7oCHbByfKw9BZFYOTfP0dlQloLRIVlt1Q4KeJKKNdcOeNY7x/JUxp&#10;L2VWL8Buqtq6BfMJ3UIsJnSrqHjrCaCdwl7MNGbj5eQ5/HD5ApVOQDdKcMaoeGNUOuY7th+pcB/H&#10;+vD+wmk8PVOHh6fK8eh0NW7QXv5AEP/+6Bo+jJzCjdp0Xk/gzzfH8ZebU/inW1N8PI3fbkxLEP5I&#10;oH+4Po0fbt/Au9u06Tdu4wHVb+ZkB8ar8nCzpRgvB07izZgYraSNFCrG3CYU7ePMNNvc9cOlaYJH&#10;9ZsaJXTDhI6AEro7p1sx21yGkfI0nEwLhqPaIf7ti7CbHfT25YtorxdiJf/u1WLbEOFb8rWw2l/h&#10;O9rMvYRObv0y2B7ZiHS7IwjT2IhM830YiNLElVQ9/KU3Gf8ylI1/HsrCf1xuwK8jpXhR7orhHAdU&#10;hepioNgb3ga0fbSoRqoHaAVFbdIjcGJMsNWXkcATCigqPItKX6KmpVhLKQZRxET44b0bIMucJ4rN&#10;6iqKEW9ZqQCVIwXD0VQd1sxgBmqy0oZVUahI2NF92+cWNIsmnXNOtTzM51Y8skuaWtBTkqG1PQgj&#10;NYKvcxQOVE1fWspwF3125BZI8LNCmLsh/F0M4EOb6e2oj6hgBxTxvasuiEBdCe1lLTMdwaulzfxk&#10;3SqqHNvGtWsl6HZs3YKD+/ZIS8M0FI/AWIsv2Fx4Vn0EuxkgyscU6eF2yI11QXGqF2oLQtBeEYcz&#10;jVnoZ64ZPlMrQSdWpVyeOIO7V0bwiDfOi7uzeMn29NYM7lAJLgx0o6mxESXlNSiubEJxdRtySxqQ&#10;mJ6PsEgBnR9MTU2grXqM3pve/Nh2entR8esg3EzlCJQmkgNNqXT2KI13RhmhK0lwQGGMPTJDLRHv&#10;rY9Idx0EOaoj0FFVspYpgUb8uQ2qU93QSOjaioNxoiJSOpKrtTQaTXkBqE1xRI67EmKN90gjl4Z7&#10;V8Bw/2pCx5uOeWUjs81a3myLvyF0fLxl6ULo7F6LCxUpeDXZi4/Mcz+zQ5GgI4C/Xh1lGyd4BPEi&#10;red4D5731OF+RwkedoklWrW43VqGp6cb8ev0GdyvTUaHswo6/Qzxqq8G/3prFP907QL+cnUYv12m&#10;kl48T4D68bi/HS8udFMVL+PP9+/i7Y1b+L77NGbrSnGrjc9HqN+NnsGH6RHCNs7sNsnHk7S5AjrC&#10;JpSPEIqc+X6GeU7UXxkdwOPBbubJBlysy8NYeTLqY9xgcXwHdA9thN6Rzdizagm2fLdYgm4VlW61&#10;mEL4hjZT2O3PPsM+2ssj65bBYPdqBGpuR4TODsRqbcNJZrzLqUb4+VQk/tybiH/qz8C/XazFv46V&#10;42WTN+rCDeGtvQ/OKttRGWEKf0tZKtxhOpu5Y6lFc+JjK6qejpIoMMQ8Jw2iiF3e66RDRmQlldsk&#10;WUsVMU2gfFCylk6mKnA2V4Pd7ypnoHLo9zk6sXduPfby34uRSZldwppu4PPy3x/bI00zmGrIwUpb&#10;VCA4DitdkQ2P06KqwNdGGxFuhuzIzZHkb0G1M0Kgix58HLThY6cDP1dDJEW4Ii81AGV5EagujUNd&#10;dQpq6lPnoFvLtmndWmzbtBFiR+zhA3uhJCcLXTFCY6wFL3sTRHhaIi7ABonB1siJdkJxkieKUjxR&#10;lumHNlqz7vosWswinD9dI0E3c+GUNHVw6+Ig7l8bn2u8+W4y84wQuPb2FlTUNKKs/gRKG7pQ1ngG&#10;uWVtiEsrRHBYLFxcvWFoJKA7Ku2P0pbbLh2BJeyFo6GsZDETAoxpFR1QkeSGyhR3VKd5oJyPcyNs&#10;+EYYETRdQqeJYCpejJcessMsURRni6oUFwm61sIgvvZINJfGoCI7ENXMc9UJNsh2lkcCM53d0fUw&#10;PbgaertX4NCqxYRuCTMdoVs4D4vnzUGnTBsSZHgUQ2WJVLpeKoeAToAmBlIu4Dc2AZ8Y0fw43YvX&#10;g214eLICTwnbo54G5qcGPOmqw52mEnzfkIlHzZl41pSOuwzg39ck48exk/jzxbP4ZfK0tPv6RW8N&#10;pvLCUGYljyZnddzn7//b/Rn8dvcqbnW142pjJe511uHZmRq8u9DJDClGU5ndZmgjpyYI3IQE2kc2&#10;aWCHQAqlez1xAS8k6E7jWnslJirTMVwSj+IAaziq7IOfsQycNHdi36ql2LZsMVZQ8cW0yWqq/nJR&#10;LYwWc8Gnn0vv0TEqnd6uNfBS2Ypw/T2IVt+CZi953Mi2xK+no/BbXwr+dTAHf7tUhXcn4vGkNQip&#10;Lkpw0JKRyuTrHt2EGE9VpPoZI0oUf6Wz8TBXhLPxcSrNIajLiwXHW3Bk3xYcEvNzBEWqIsarUDkx&#10;wqjCvKarQmXU57+jwjkROntjFZhry1O5/jFVMLfech//7RECKKpAC6WTpwLqKx+GJX/XRkcJ9vp8&#10;bWKU0lCUbZRnp68MbysN6Xi1OF8TJNJZJVCMxGGinqLOqpUaPOy1EBFgK1XCy0zxRUleOGoYY2pq&#10;05jpVq7AmlUrsGH9WmzdvAl7dm3HEZn9UJE/Cj1NBdiY6iDA1RrxAQ7IinQncK4oSnBHRZoPSlK9&#10;UZJCtcsLQVtFErqb8jBwqhJjfc24yA/88kQ3bsz0S8p26+IFQngO48wu3V0nUdfYiuqmTlS19qGq&#10;/TzbEAoqOhGbWgL/4Gg4OnrAyMgQWvzjpfOkpYI0Yu3dXmmJV4CDGqXdSBq1LEt0J3TsAJI8qGRO&#10;0qhmcqAJLaUO/B3UEcJ8J343N9yKgDqiLt0VrfkBaC+lnaSlLM4OQn6GP4rT3FAVb4lM+6OINtgF&#10;84PLYSm7Dro7l+PwmiXYuXwh1hO61QvnS8V61hI6A5mNKPTRw2hVMnNWH96K6YJZ5rqrYjCFjer0&#10;40wffpw+izfDHbh3qgqPuuvxtK8Fj9ge9rYSvmY86W7Eo84K3GspxKOOMjxpL8Kzk8V41VuND0Mt&#10;+DjcgjcDdXh8ugR32jJwrzkFT9rScb8xFc+7y/H4bBNuttfh7qlmPDjTzLxYg1fs/D5O0PKyo/t4&#10;aZyQEThC9/ESofu9vb9IlaMaviJ0z0f68bD/FC7WF2KEyt3DGyXNxQi+VJxsb+Z55qo93y3CVkK3&#10;ku+BULs1CxdixfxvpIy36PNvsJU/P75+BUz2b4EHVctDcSNiNbbihK8Cbmab489novHbuTT880A2&#10;/n6pEg8rPXEp3xHJzqqwUt0HeZnN0tYdW70DCHfWknZ6ZAWbIdpTD772Ksxnh6F8dK5y82Ex1C+s&#10;JVVKjD4KtRLKJ6BTk9sDfbXDsDFShqu5DlwttSR7aaZ1HJoKByFH6KRFz1S6g6IC2d5tOLZvqzT5&#10;rXyYUUZVQHccdrp0egTOiRbVyYgxy+AY1VcBHpYq8LfToNqJcw31EMVrsKM2XM0UYGt0HC42mggT&#10;FcMj3ZCZ5IuC7HCUlyWgqppKt2bFcgi1E5luO6Hbu3snjhw6ABWFo9DVFJVutRHsaYO0MBdmJ08U&#10;JnigIsUbVWniLHB35NHa5fOGr6B3bWUW6e0oxbgYwRT2cnwOumtTgwRwAGO0Lme6OtDU3Ia6lm7U&#10;dQyi9tQI6k9Poq5rEkU1ZxCfXga/4CjY2jnB0ECbb9A+iN2+KmKfFa/6Knv4hx/hH6yGOG9D5BEw&#10;MU9XztdSFOeCPGa8jBAxUU47TAvqJ1Vv1mZvZIiCKEsC54yOQl+cLAlBYwGlP9MHOal+yEgSnYgb&#10;6hOtkWUniwi9HbxxvoPd8U3Q2r4UsmuWSvZywxL27N9+je94o4mRTNPDm5DvoTNnL6d68e6iyHVD&#10;+GGWVnB2UGo/8nvvmNUedFbjyZkGPO/vmKuDyfZk8BTBa8d9sQNA7CqnSj0R6tfbiOfn2Hpr8ay7&#10;impIsDoJIx8/6KrC9ydKcKu1BNfrCnCjoZDA1VA1T+DR2U484vM96KqhxaxnhuzGD9P9VLYRCTxh&#10;JX+4MoOPs1N4x8cSdDMCumG8HOvHbQI7UZNN5U5CW7IvEuy1EcNMXBxsDO2da7Fx/jxsX7GUwAno&#10;FmDd4iWSzRSPhc3csPhbHFmzHOaHdyPcWA7Ox9YjXmsHM50W7uRb4LfuSPylPw3/QqX79+lyvGoJ&#10;QEe4Djx098KctlGUZbDQloGXtTiSWgehjrrSiUuhLjqSihhr7ofC4S3SAmahcgcInbCHYh7t4O6N&#10;jEabIPe7vTTSPAJ7Uw1CpwcXCx1Cp0F7qQgNhUMUlu3SSKcAVoB6jEp3lE2sUBEDLLpUQ1PNo7DR&#10;VYCzoRJcjFSodgqMN0f4HLJUz+PSQaNi9ZO/nQoCeZ+Je83JglaUauhkoyEd7Z0cSaVLDEJeViSK&#10;RU0h5uRP1q5cRuhWYDOVbifz3P69u3Dk8AGpZoq+NiWVvUSoly0ywl1REOeBkkQCRugq0wldkjsy&#10;eJNnx7mhPCsIjeVJONNWjAtiDeZgB64xv1xn/pgZOYux82fQ3dmOpoYm1DYQuvZe1JwcRn33BJp7&#10;L6GhexpFtT1IzKqAf1A0rK3tYKCnBi35PRAbG5UObofqYeY61d2wNTwknU8QS+gyaRmLxZFHiU7I&#10;j7FDdrg1UgPN5qylkwb8mekiaC0zw8xRQmtZneqM1jwfnGKeaykMRnm22Nbjj4xEL3YeVLoYC+Q5&#10;yiFMdydsZFdKuU5z+3eQ37gCe1YI6BZgxbfs2QndpiWLmPc2IJcWaJw92Esq+/tZ3uC0kx8viZFM&#10;Qsf2gbbyaV+TdFb3qwtnCFsXXorrhR48HuqmpeuiwnTjdl8n7vV04K4AsKcJ9wiosJ/3TtcRojrc&#10;O1mLu6fr8X1XLW7x8fenm3HvXBcenO/F/f4e3Dk3tzv9Qe8JPOhuxsPOGrw/fwI/0fL+MDtG2Khy&#10;s+P48Qpz3RXmuUsEb3oUbwnda15fjrODPFGNkaoMDJYkoiXRB6m0TGKLkyk7vO8++QQbCNvetSux&#10;hiq/krCtW7QI66h2Yu3l8vnfsiOaD8XNK6G7Yx0izZUI3TrEqG5Cl78CbueY4S+9MfhzTyz+ZaQA&#10;v53PwdMmf+S6KcBFX4aZfSf0lfbCkYrib0t75qpP4AwQ7GAAN3NVmGkfJjA7cfwQlen3SXEBnZgU&#10;F2suRXkFCSBCJ+qeiMrNDmbqcLPSh5ulLhxM1WChpwANRRkc4u8c+H1nuJgcF6Xb5djEznIxdyeK&#10;1opMKDKdA+2lvb7IdccYbw5JezPFOfbOzJniLHsfW2U6Kg0EuekzyxnAw0EP7k6GCPIVSueJ9PhA&#10;ZKZFIL8gCcUl6b9D9/s83c5tW3Bg/x7IHTsMTVUFGOuqEDpdBHvZIDXcRVp9X5bsTeh8UJ7qgyLa&#10;uvQIB2RGOdNm+qGpJAFdTfkYZE8soLsydgZXaW8mh8/i7JmTaG1rQ21dC2obT6JGQHdqGE2902jt&#10;v4K6zgnk15xGHKHzC4yBjbWNVC5P1KdXPbwDCgfFwRGi3sk+2BjIwpdKF+NjOLccjLmuMNYRWeGW&#10;SGaWS/IzQbgbwyx7ID9CF+1rSBiZ52JsaUGdaC390FUWDnHCa0lmEHJTA5GT5o+0RGcUR5qh0EUO&#10;IQz/DsfWSrvG1bctIXTLsXvZIgm65fO+kfbTbf7uW5gd2oimcAtcac7Ccyr7eyrcx8vDVJCB/4Xu&#10;Ha3lk3PNeDHciefDp/Fy6CRejxC8iV5a0kE8GxvA/ZEB3LtwDrd7u3FNbFrtbMHllhpcaqzCpaZy&#10;XG6uxK0TjbhO+3j9VBuud4vamt24M0x1GqKFHxTnI/QS3DO4y+e433sKdwjm815aU/4fHwndBzHq&#10;SfB+vDqFH67NjVy+nxmjJR7FK1rMR8xzV1rLMVKdiYGieDTGeSHdwwgRVio4tPRr5tql2LtqCbbT&#10;Xq5fvIj2ehHWE7YtS5dKS+NWzp+PDYvmQ3XbGmgSPF8qgo/aVmSb7sFJn2O4m29F6GLxY1sA/n2y&#10;GD+eiZOWi0VZyMBWcy/0FXdIG43dTZWkNbZBtGuhLmIBuyYcCKKB+kEo0VrKHRRbdQiLAE8CbW4A&#10;RUxei2Vax8RBk4TGWIfAmKpKE9huFtqSvbSgVdRUPARZduQCUFEp/P9t/RFKJ9pWKBzaLg2maMqL&#10;UcsjMNUSG6MPSJtoxU4HU+ZPJ+ZMH3H4iIsWAvk+hXhbINjbEoHkxc/HHoH+zogJ80BSbABSUyOQ&#10;nZuI3ALay1W0l2vEQMqGtdghSo8d2CsVKdLXUuYLVIedVA/TEglhjsiOdUNxgshOnihllitMcJNG&#10;MlPC7ZGb4IXq/Eh0NuRgsLNSgk7sMJhkT95/tgsd7R2ob+5AXetp1LSeRVVHPy3lKFrPzUrQ1ZwY&#10;Q0E1ocssg3dgBKwsLaSRUxMVdgDHdkPp0BZet0obUh0p32KAJMFXXxqpzIt0lLbipNH7JzC7Rbrr&#10;SxPobpby8GOmSwgwRRaVToxcinWVzbk+aC0IRlV2MLNcMLJSQ5CWEogEZtXCGCsUuh5DqNYWOLKX&#10;tjq8BqpbFkFh83LsWrpAynTLabFWMdNsW/YtXFV2oY+W9faJfMJzmjfwABWEjdePF6lyAjpmvad8&#10;P16NdOMFVe75+ZN4MdqJF5M9eHVxGM+nRvBwtJ+qdRr3O1pxt70Z90+14nZ7E663NuNyWwtmeL12&#10;kqCdEVD24vJAP672D+LGuUHcPD+AW2ziSOR75/vxgD97xMd3u9vx8EwL3o2fpeUdxYfLY1Q4Kh2B&#10;++nGRXYQE3h3idBdGsHLyfO418uOsr0C43Vzk+K1UW5IczdCvL0WfDRl4KMnB+XttJiLvqXKi0El&#10;Kj/Vbst3S6XHa2kxxc9Utq+DGqFzpmoFau5AjvkuNLntx/c5FviVme5DRwj+c7YOP3TF4EKmNcIs&#10;eFPzfdSW38rMJbZgiXWzCvC0VIKvjTrcLXgvah+R5t2O0xaKqYJjhOPIvs0SMBJsfCyAE02OwKjK&#10;064ayM9BZ061s9CCk5kWlU4JGvL7cYzQyUmn+ojTfPjvBXR8TqGgAmbxtXgeMW0g4NOQamruhKhC&#10;YKR5gFwowdtZHwHiOG9vU+kQkYgQJzZXhAW7IzTEE5GRfoiLCUBSfCihi0Z6ZjwycxII3bIVWLty&#10;JbZuFAtFt0q1UtRpLU2oMvamunAW1bMIXWI4bWS0M3OTyE6uksrlxToz69kgPsgK6THuKM8JRWdd&#10;NgZPVmGsrw3j/Z04z16769RJNLd2oulEHxpODqL6xBCqaC0bzkyhrf+yBF1V+whyKzsRlVoEd69A&#10;mBkbwFBdjh+GjNS7aBzbJpXas9Y5JH0gIc7qSA4Q0JkhI9RCAi410JjZTQyg6DITiHJ7itKJPDHe&#10;BtLvFfwOXUOWF+qyRCHcIKQTONELxSeFIj7RX5rzK/RQQITuNrjLb4Cd7HoJOsUty7BHzFERtmVU&#10;utXMc2Lxs4fqHrRHGGCsOBzPCNLbS/0E7hwbrwTuIzPde+ZaMbz/YphWcuAkHlD1ngw24afJTvww&#10;2I4XNYV4nRGP19EheBXgi3cRQXgTFYyXYcF4nBiPR1UleFhbjnslhXhQXoyH9dV4wPf09gCBGxnH&#10;rfFJ3BodwZ0Lw7g92If7Q714PDpE+Hpwr7uFlvY0s+YwARshaMx2QvFuTOEjFe8D7eYH5r2X4+dw&#10;p7cN105RXdtK0JsXjbJge6R7mqAkxBq5nsxFqvv4HnyLNVT59UsWYxNhW0/INlP5NlP5Ni0SBXhp&#10;L7euhebODbA6shU+ytsRrb4erZ6yuJ5hjJ+6QvGuLQx/u9SA9yfCcCbJFH6mstBTEHUst0p7JsXJ&#10;Ss4m8nA1VeSVtk7/GHSVRfXlHdIeOHEKj7geYxMrRSTwCM5hwiLL74nS6FpUJQtDebhYacHbzhA+&#10;bK4Ez5I2UUvhgPRc4nwDsU1Hspb7qW7i7HPpefm9/VRUcQbCIXF8MlVPbgd0VPYxUx6GNV+Xu1Bg&#10;LzOEBdogOtQeceygEuN9kZgQwGsgWwgSE0OllpAUxnssCmkZ0UjNjMEnq5cvh5ggF8u/RPFMUTNF&#10;U0WeKqcGR/pgdzsT2ktrxIfNQVcgBitinJATTeVjnksJsUJsgAWhdEIRrdqJmgz00qL0nqhHX2cr&#10;TrW3oqXtBFo7z6H59AXUnx5H5clRVHeOo/HsDKG7gqazl1Dc1I+04maExefA0ckLRvqa0FcVpfXE&#10;Nv29UgUoY3HKqtFRabI73EUDSb4GyAgxJXAmSPI3ZDOQpgbEAIqXtRK9vCLfcFVE8YZJCzFBXpQV&#10;ShMdUZ1OpU71Q1bynOwnJEYTuGjEJUVIil0RqIVEo53wVtwIxyMboLVjKaH7DvtprdYs+FYaHt+w&#10;dAk2014prFuGMJP9iNY5jCf9LbyJB/AjQRPgfRT2cnaY8J0ndFQ1Zttnfe2401mKcxn+SOVN0Uq7&#10;89rTGj/52eNHTwt8dLfGjy6W+MWR33OwwRt7K7xwscczFye8tLfDW2d7/OThjjeBAXgRF4/n5WV4&#10;cvYcHl66MneIv9ikKg4sGSHoYkNqXxeeDHTizfR5vBHgzY7iPVXv3ZUxvCd872k7X0+dxxNmTAk6&#10;5sAZUcUtLwpFgXYoCLRGBd1Mnq8J3DQOYxuhWvzF59LE+PYV31HhFlHxl2LHd0uwhWq35puvJOj0&#10;CYHJvvUIVN+JJL1t6AlVwYNSO6ocX3edL/56IRfvOoLQEKIJd4MDczUtjzOHqcpIqmanLwdb/eN8&#10;fBR6KgekA0HkRN0TQiFGJ+WpeApC9QiLUCoxqHJYWEOhcmLkUqxEMVaGu5UOAhxN6IzM4WWjDyuq&#10;n8hqakf3EihhVfl8hOz4vrnDRkQlMmVpBYo49WeXNAoqTvEx4OdranQc1haqcBWnQflZITzUCfEx&#10;HkiOpw1nRMlMD0dGRhSyMqORmRGDdEKWkhaJpORwJCdHSuClpkcSumXfSaOXQun27yH5Rw9BW11R&#10;Kjnuxt7B39UCkbwhEkKZmQhd7u/AZdDOZbKlh9siIdiK0DmiIC0ADSLXNRahq7UO7c31aGxoQlPH&#10;GTR3X0BD9wRqT0+hkvmt5vQkmvpm0T5wlSBOI6+uBwm51QiKTIOtvSv0tVWk+ZR/lFbTF8vAxC4D&#10;k2PSToIIV4IhMl2QKVKDzHg1Q7If84ebpvRzX+Y5b1pMfydNRFPpUghdATNdOZWuIsMbBSlUuWT2&#10;RAmRiOPNm5CUjJjEOGQmBqIx2gzpFnvgrbwRLsx0eruWQWnzUuxfsQir2ct/9/U32LiUN9vypVjx&#10;xTdY8vUXUFm3kvaviDcxs5ykbn3SYMqPl8Wo4TDeMtu+pc170t+BG+1FaOXNvPeTT6BNFb1VEoBf&#10;R6h8PbRctZn4tSwNP0UF4LdAV7x3NccbW338ZKWHP5vzaqaPX6xN8dHREj/Ys9mZ45WfF1431xGq&#10;camwkBiceT1CyCeG8YTwPRk8gzdTQ/z5BbwjcG+pdm8uXfjf64uJATwaOo3bPcyLndWYaspDZ3YE&#10;ioPt0JzojSZm+VS6Bzs6jZ3MtPP+8Ces+vZb7FyxVNrOs43A7Vq+BFuX8P356mvIb1kDI1pAk/1r&#10;EaS5FZlmO9AXpoyXDe5UuQB8PBmJfxlMxdOWYKQ7UtX0DkhORqwgMVQTo4aHYEbAjdVloM3PXplZ&#10;Xl5GDHCICl/Ma1Qp0RQJnRj0EBlOKJ8cv1Y+Iupe7mP+OyItW/Sx0eP9YMRmCm9CZ82OTl/1d+gk&#10;iylKOAiYt+C4KOF+eBu05XbT6u6DltJ+GOkchaUpXZ+tBlxc9ODpZYrAEHtERrgiNsYbKbyPsjLD&#10;kCPKfeQnsiUhryAFufnJUoYT6paSEoEkdugpKZGELwyfrFxO6NZQ6TZT6XbzjzhGO8c8Z88s5y9K&#10;8PkSuCBnpEe7ITvGGTm/N5HlMiLskck8lRbhwOaI/BQ/1BbHo6U6D001laiurEFNXQuaTvajkcDV&#10;dc+g9swl1LDVnbmIxl5hLa+ipmsC2cxz0Rll8AqKg4WVLXTVj0OH3ltPYS/bbkK3C1aaB6WiQ2EE&#10;LpbqleRnSOBMaR2tmNlspKkCsSZTnC/u7yCAE9MFeoj2MUCqsJdxDihLoTVOEQeb0ALEhSMmNgpx&#10;8UmIS0xHVFwi0hPC0RBvjyzbQ/BT3wRP5c0w2rccypuW4uDKJVi38FusmDcPW5fRTtFeit0Gn3zy&#10;Byz65I/oK44hYCLL9fMqGu0lwfswcx7vp/vxeuwMATiB2yfLMVkWh5CjMjj49Wc4lR2EP7++ijeT&#10;fXg33YKfb/Th10tn8ddbw/jnqW68KkvBzxVJ+JeTZfilvhhv+GG+r8nEi/QwfIgPwAcvR7y1s8A7&#10;9qYf+zrwuLceL4fbmSWHqXaDzHdnJLBezxD+30F7TdUTTZyP8HycOfB8F26fbcH1rhpMNOahhRm3&#10;IcYVI+XxOM+/qz7KDh6a+7Hru0X4kn/rqvnfYg+h2yo6H4K3WzwmdOvmz4cCoTM9xHx2cC1CNLcg&#10;23Q7BiOU8aHNH+/bA/GXvkT8eSAN00UeCDQ6DFtduiuFHdAVnauq2IpzQOpsNeWZ5alwAg4Bm2ji&#10;HHGxxEs6U/x3iyhP6EQTyqdMhdI4dgBGGsfgZKpOx6MDb1td+LK5WWjQqh6HLpVT9egeKp1QNzaZ&#10;zVCS3UIQCZw8HZXaPpgyxljR2jraaUrn6AcF2CCEnVBwqAOiYj2RmByI5NRQpGVS2XLjkJOfgNwC&#10;QleYjILidBSWZCCf8GVmCcWLJHDhVLww2s0gQrdiGdasXonNm9ZjN6FTOHYQhjrMQ/bGCPGxRnKI&#10;C8HyRHasB3Lj3JBLtcsKt6dds0F6qC0tpjPy4z1QwFbCjFRbkozGqgJUlJaipKwalfVtqO3oo52c&#10;QEXXNKoJXG3PZdSdvSxB10BrWdY+jJTSDgQl5MHWIwD6hkbQUDzMHmevVEJb9/hOaQmYNUO2r5Uy&#10;Yj30pRHKFAGc2BsXZYv8GHtkh1tJ6y7FJlcxXRDiqo1wDz3EUgHTws2RF8e8lsjOg681KS4QMTER&#10;iIiORExCMuKTsxAdl0K7EIHqBBeUeCgiQn8XwdsK0wMrmOuW4/Cq72gv50kjl7tWsZdnr7/ym295&#10;E/4Bf6RqlQe74IeZboIjloMJ4ITNJEiTZ/F2qg8vx84y13XhYU8Dbp2uwUBcKCJWr0eiwhF0pQcj&#10;11YLT8da8PH7Ifx49yJ+fnobPz27g5diju3mFH54eQs/PLiC53y+l9f68OxCC95f68XrC6dwPzEE&#10;vcaK6HTSx2iGH94M1Esbal9NDBGqQWkHxOtpAdvI/wIn4BPQPZvox/1/QEd7OVKbjaYkP5zJDMCD&#10;rnzcaEnDUFEAytjD76CF/PSTP0n76/bSXu6kym0jiGJd6tYlC7GJnZLmrvWwkt0Kq4PrEK23EyXW&#10;ezASo4qfOgLxpsUf/zqUir9cSEdnojnc9A/DRvcwRA1LE8IggNNnpNBW2Efg6LxEda+DVDXCJtRN&#10;WXaHdAKPmIcTp/EoHtopbfE5LmyiUEJhL4/tg57aEaqaWP6lxWyvAXcLNWn5lpWenFRiQWzRESUe&#10;xLkYAjgNuW3Qkt8GAzXeZ0aH4GqnBB83HQT7mVPVHBEf58UY4oPYBAGcP9Jzo9hikZ4dh9ScBGRR&#10;4XIJXF4RoStNR1EZoStMJHQRSE0LRXJKGP99EDt4PwHdcqxdswKbN67FHnEgwhH+4Toq8HQyR4Sf&#10;HZJDXZjlPHnDeqEoyQsFCe68ge2QEkzownijS9MFPihL80dldjjqipJQVZqL4sIiFJZWS8u8ylv7&#10;UNoxgtJTk6gSKtdzBQ191wjdFcI4hdz6PsTlN8E7MhWm9u5QV1eF0pGdfGO2S7XnRT1DURPDVu8w&#10;fK2VEe9jhNQQC2lxs4AtP2ZuyiAn0obKR3UmlGHuOlQ5HUTwcQJBTCeQubHMnUmeyElg4I0JQFRk&#10;CMIjYxAZn4zoxDRExiYjPCqaYHqjIZwqan4IAYTO9shaQrcMsmuWSUVmxWqMvWu+wyZCt2zeAnxD&#10;u/UJoXPXlMPryTa2HvxAtfuRqveDmCyn1Xw/3UclO4dXBO8x1e5+bwdunqrDqLsLhmTkUblvNwoM&#10;FDBdn4unE9346d5F/Pbse/zw5Hu8+34GP9+7jp8f8ev7V/FK2Ndb4iyDGtRHuDHLdaK7MhmhtsrQ&#10;2zwfMYo78KgjDx8memgrqWbjhI/XNxdHpfZqmtDNXCB0I3g1QygnB3B/qBO3zjbh2qkKjFSnoSHR&#10;Dw7ye5HrrIupYj/MlvuhJMgB3/zxj/jqT19AlN3b9R2z3PLF0vrTncx1WxYvZM79Fnq7N8KO0NnJ&#10;bkSE1laU2+/DzRxT/NAVjGcNXvjraD5+G0xHVYguLFT3SucKiupeprR9pmpiHuwwo8U+5rhdUgEh&#10;RaqZZCkJnArvC1UxoijUjplLQDc3oilGH+dGJOX4e+LkVGNtsWxLDc5mqnA0UYKdkQLMtGWhrbiX&#10;/15AvIXPsZkQb4WO4k6YaPIeMzkMNwdFBPnoISrMip2wM5KTfJCRFYrMnHCkZgQjJSMM6fnxyCRk&#10;6bkJSM2ORwatZTaByylOQn5JCu99oXhxSOe/S2LeS0gKoJvy+3/QrVu7Els2iLoSW3Hk0D7oaCjC&#10;3d4U4T62SA5jjov1QmG8N29YZqEkD2lCPCVU5DlH/syVGckf1TkhqGX4ri9KQVlhLgryi1Fc3oiS&#10;hm6UNJ9DUfsIijrGUXF6BjVUuqZz19HUexVlHWNIq+xGeHoVXAPiYWjhCBXFo1Bg76PMD04s/RLl&#10;s41V9sPOQBb+dqpIYKjPFDVSou1QROCKft9TlxNpi5RAc0R56kvAhbhpI4KqJ6BL4xuYF+eMQv4N&#10;2QkhfDODERUVhsioONrKJMlaimtEdDzSYnyZY6xR4qKESJ0dcD2+AWpbluLw2qXYwJtqLdv+tcsk&#10;6JZT+eb/8XMq3R8hS/W7eaqE0J0mbL34keAJ6D4SOAk6qt1r5rrnw2ek3PVk5CxuNlVgVs8M9xW0&#10;MXbgOJoVVNHH13dzoBEvpjvxYZYKeZHqefU8frh7GW+uT+Dm0AncJditmbGIt9RGsSiaq6sM561r&#10;ECazG82E40pFAt6cb8d7keWodkLl3lwak5oA8CWbsJqvLgroxFTDSVyj+l6mhb1Qk4ZkD0ssYEey&#10;+tM/8u/fhAo/AxxZv1zqXL7+7Ev+3d9ii7QkbKFkMffQMW1fsgRbxNK4PRvhxIzmprgNiYbb0eZ9&#10;FA+KbfC01RMvm/zx17EiPO6IgbcOwVA/CAutQ9Lna6oqAzN1UaFbljl+P9TociQr+Ttw0mMBHZVO&#10;WSid7G4JOjnaTjH0L62fFEu5CKACgdXj84iDQMWOcVsD+bkKBGoHpP14AjQl2c1Q5uvUVtkDU71D&#10;cLA4Bm8XZYQFGiA+ygZpKV7IzAhEbm4ECkpiaRnjqWYxSMuLRVpBAlJoKVNy+Jj2Mo2ql5YXg8yC&#10;WOQW8XdL4wkdv5dF4ChKcQQ3PsmXjdCtWimgW4XNhE6cNikrsweaqmLtmLEEXRoDY3FyAEr4y8W8&#10;YfOpdFkxTkin5IpD8bPYE1RlBaCNL6q9LBkNJWkoys1Bfn4ZSmtOoKSpD0UtgyhsG0Vh+xjKOmkx&#10;e2bR2H8D9bSYRS1DSC49iaDEEjh6RULHwAxKx/ZL83IqhE7Ur9en0pkxYNsTukAx7+ZrTCtpg+IE&#10;J1SkiNqXHihLcpVWpIhBlWhvQ4R56Eotyksf8bSiYmpDQJdPtc5IDEYCb+zYxAjExicw1yVQ5eKl&#10;axShi4uilUp0RnWwHjKtaGmVNkNvxzIc27AUO2mjNi1egANUvS2Ebv2ihVj42ef46o9f4FvekK0J&#10;gcx0p9l68NOlcwSvDx+me/B64gybuArwBvB8tA+PRnrxnFnrZmIi7usa45mWKe7ImGL0uDkatbXR&#10;TGt8ozEes9UxuN9Tigdj7ejKj8a55kK0pcWgyNgELU5u6Na0wpC6Oc6q6GEsIRqzrSW40VaE5+c7&#10;8HZyEG9ElrskBlDGJXv5iiongBPtJfPmE6rv3YF2XO2qwqWOYgyUxsGEN7ewzJ9+8gVWiyVf33wp&#10;AfeHTz4jdKLI7rfYROi2LFuMbcxy+1ctw86l32Hz/Hm04xvhobgd3ipbUGCzB5OJuvjQ7ocnDR54&#10;1xGKn/sTcDrdESYKe2CoeUAqw2BIa2kiVnsQOiOVQxBHGYsTVVVpMQVswk5KlvJ36CSLKaCj2okR&#10;SzG3dniPmByfm+SWP7ydMB2gsh2VtuOIEVExoa2rtAuqtJIqx7ZA9TgVTn0fjA2PwMFGAb4emggP&#10;ojOKsUZGmidyc0KRTyEpJDylzNRldBMFZQlII3jJuTFIzI5GYlYkkjLDkZwlWijSqYa5hVG0mZG8&#10;hhE6P0LngZhEd95vHoTOW2xiXSFtYhXQ7drGF07o1JWPwcFcF6HetJCRboQtABWUyNIUX+Y6V2kv&#10;XQZtZVIY1S7aCZWZ/jghDu+vTEdrZTaKC6h0RZUoqzuF4uYBFLZeIHATKDoxQYs5NWcxqXLV3ZeQ&#10;39iP+IIW+EZlwdLRCypqauyBdkKN0i9WoGjTXgroTOn1xSk9wU6aSA4wl/bRCdBqMrxRm+4t7TQQ&#10;m1jTgs0R422ECMIWQcUTq1bEtIYY+MmLd0FBirc0iJKcxGCbGod4WsuomASEEzqhclHRCbzSg8e4&#10;oyLKEuXeKojQ3Q3zfauguHEpDq1jj750AfYTum1Ll0jQLfjyM3z7x7mb0kH5MN6ON9NKnsIPVKkf&#10;LwnozvBr0XqY7c5ReQbwgsAJpXs+NShNJzyPDMdrC0u817LBo+N2uH7IBFOymphUN8K0mh4u2dlj&#10;xNcd9dpK6HV2RZ+hEyY17XHNLAh3LELwwNwX9zNyaBFPSOfPfd/dhKdiBFNMFYiRysuEjOAJa/mW&#10;X4tRTEnlpvrxcPg07pxrxY3uasy05KE62oMdy7cE7FP8iZB9wgz3iXj8hy/w+R/+KNW6FNXQttJS&#10;bltO0Ggr91Llt/P92LpwAW3pTvio7kCM8X50haniXqEZfj4ThkfljvjzuXj8MpqLwlBHaMltp4UU&#10;gxe750aoxUg1FU+bzkZVHALCJrZ1qR3dQ9VjY8ZXFdff21wuE5lOzN9tgcxeMXUgdhnweY/vkub2&#10;TNSpnhqHIMrsi3W74vxCdb4+LcJnqH0AViZycGBk8XLVQHigCZJ4D2WkuCEvJwBFRdEoYgdUTNBK&#10;y5MIXjLyy5nfSuKQkhVFmMIQlxqCmHRax7QAJLKlZAQgOzcIWXlByMxj9svx4ffdEJvkjJgEZyqe&#10;Bz5ZS+iEvdzETCeqgR2jvVQXG1f1VeHjYopUZoaSRH/e3EEoTfaWRiszxaJiQpci1C7SiXkuAKdK&#10;E9FdnY72qgzayxzKaw1K67tQQpUrpsIVEjjRSql0wl6KwZRKAphd0ydZS0e/KOiZWkHh+BG+kTuk&#10;ak+itLa2UDr2hMaEztXkOEJdtKWlX8VxDqhMdUddli9qM7352JXQsRMIsUS0lwEivURtS2MCZ8ns&#10;aYOsaNrQFE8UUuqF0iUlRTPYJiEuIY22MhlhMfEIi4hGDMELj45ARKw/LbUzWmJMkGV3FB5KfD3b&#10;V+AoLea+5Usgw/dt+5LFWMubbNGXX2Dhp1/i8z99hRVffIZhevkPl07SVp7BD8JaThG48TPSgMo7&#10;3uSvmaFejFLlLpzFy9FzeD1L63ehE6+zk/DazQXvzKzxWs+WyueIe4oOuHvIEjcPmODmUQvcO26J&#10;++pOeGoehOe2oXhsEYC79gF4kF+EO+d78P25M/heFCQaOIMXY+L/GpQGTQR04vqKdvPd7NjvXw/h&#10;2XgPHpw/gVt9TZK1nKjLgL+pGj6nXf70D1/isz98RtC+wBfiMcH7it9f+uU3WLdwMW3lEmwW83PM&#10;dPtXsxNashCHV3+HQF0Z+KsTOr09uFhgizd1zngrlK7SGf88nIE77WmwU5GH/P4N0nSAxvHd0kil&#10;lmhUPzWCpsLPXe33U1NFrUptpQPQUhTFkHl/Hp+DT9hLMZ8mTXAzzx0VeY73jipVUltpL/TVCBoz&#10;o4GqAFqc8LMLBhp7YKSzHxbGsoRNAW6OqvBmDAnw0WeGsyRwHlQ4PxQWhaGsIo4tkbAlSuAVlyfO&#10;QVcUh2TmuoTkQELkRxXzklQsJt4VibzHsvIEeH7IyPEidJ5IynBDXIoLYpOdCao7oVst7OUKbNm0&#10;Tjr87sgB9iAKMjDQVoSzDaU22BFFCb6ELgClYhCCyiamCtIJX2qkM9LEVp8UP7TRx3ZVJhG6NFQU&#10;5bGHqCN0p1HWfB7FbSNUunEUdhC6Lma6s1dQyWt+8xASi0/CNzYXFs6+UNXUhag4rSgWNx8SeY5K&#10;d3xuEaw5fb+npSLC3XWRHmqOYvZIVexBqql0VeliTagTcqOs+TNLJAWaIlmsUBFvYoQYYbVnFnVB&#10;KRWxiGqdlULokmMIXTLftHREJaQgIopKFxGDyPBoPo5CSEwIbYYHauLtUBOkhRTzg7A5tA6KG5ZB&#10;ZuUyHFi1nDeZyHcLsOzrrzH/088x/4t5VIdPYCW3Bx9GGvCB2e7dZBfeTpym+p3GezGKyfwkVn8I&#10;pftf6AjGu8tD+JlAfuyow7uMRLwO8CWAHnhu4YLHRo54ZuiMF6ZeeGUXgFcugXjhGoQnLgF4GRaP&#10;VzXVeE7A7g8PELqzuH++H88mhvFiYpD/14CkdtLRyVTV1zOE7rJY+nWBX4v6KafxkDb0dm89rrQX&#10;4Ux2OOQ3r5H+js+ZVT/7w+eE7kt8SSX/ExXvK369/Ov5WE/oxJrLTQRvC2E7IN4Tqp7BnvWINjsC&#10;f9VNyDQ7gO/LXfDjyUA8KLOjtfTDy9N8320VcXjbWmmIX2xGFeAJK6kmRxWiQqkyjynT4WhQkXSo&#10;VqKeiWgGtJ76qoekUgtiR7ekfLSZ4nmk6QJZYR0JKe8XQyqmsfoBGNI+Gqrtg5HGPua2A7A0lYWd&#10;9TG4OCrDx1MbwQF0RSFmiOS9Esd7KpMdeGFxMO/fCMIWg5JyKh3zWTGdXDqEZrwAAP/0SURBVCFV&#10;L58ql5Efg6T0YCmjxSZ4ISbOA9GxzmwOhM8ZGXk+hM6LzR2ZOW5URRfEpzgiIZXukPfsJ6tpLTes&#10;XY3tmzdg19bNlGeG1eN8sZoKsDfXQISvpbTQuSrdT9pdUBjnRqVzpMo5SMVgs2LcUMic1JAfjo7y&#10;WLRVpKC2tJgvvBrFzHSljX0obB5EfssceMUnp1BOW1ksBlCqzyAiswYuQbEwsrKHkpIie6ydUGDP&#10;pXJwK8SJq7oKcxtXHWgtfWyUEOmpiwyCVRzniOo0d6nWSVU6Mx2hy49hbou2RW60HUGzRV6MIwoT&#10;XNlcUJHpI+37K80MQo40hBuLxOQU9lZifi6JoMUhnMCFh0UiPDICgdEhCI32RwbtdF28Dap91RGs&#10;uQO6u1dI5QgOrmWGEfvrFomNnN9iES2XOFDj68++wpe8YWsCHPDz5S7JZr4d78I7sQNhspfWsg/P&#10;hs/g+fBZql2flO1eEYx3U2Kh9Ch+ujWFn2eH8etgB345WYkfK7LwU0EqPmYn40NGEt5lpeEdO7W3&#10;VaV41dGA19MDeEnlenrhvLTu8i6bWAL2Qhxmwud8RsCfTbCN9eHF1ACt5py9fDVNMMe78fjCKTwc&#10;aMOdnmrMNucg18sKy/m3/Imq9jlz6qeETID35Z++kJRu/qdfYPm8ediwaA66DVT7LUsXQZb3kOzy&#10;xXChfUu0kEWY5iY0eBzBwzIn/NIXgzdN3vilPx59WQ7QP7oRe3evx7GDzO1UJgGdWHGiys9bNBU6&#10;HAGhttIeKpMMTHXkmMeOwVxbDhZacjBROwI9Kp8YhVRnp6x8RPw+I4k4nVXM6YoaqbSTZgI0zb0w&#10;1aayiflAS8YmO3l4uKoh0I/KFm6BBLqjpAQnxg0X3hOMTtm+yC8MQkFxKApLIghfJO/laH4dxYwW&#10;gWze5+nZYUimu4tP9iFknoiOc2EksUd4lA0i42yY8ZyQk+eBvDw3gudM8FyQlumM5HS6Q6reJ6tX&#10;01quX4edm8RxQKJUA/8IOfYSv0MX5GmCnFhXVKb58Cb3RnE86SV0iWLaIMwBWVGuyCftVdkhaCmJ&#10;QTuhaygvojyXobi6mdB1o7Cpl6p2ntluBCVSrhtHQXM/kkpaEJhYABvPAGgbGEFRThZiP5OiOPeL&#10;Pl2UWjNU2wMrBmA3E3kE2IudBaK4kDVKYpglk0Wm80BFmitKkhxQnOCAkgRHqRXTP1dQ6sXrrqTC&#10;1eYGoLkoCjV5fBNzIvnmJiIlMwOJVLq42ETmOipcTDhCosLYghEUHYTQuGDExHojO9YFtZHWKHBV&#10;hqfSRqhvX4bDa5Zi74olUvmGDcw0S7/4kuDNnU4qVGH9119ihD3jL7M9eD1ygvaSikelE9C9GhMq&#10;J+zfHHTPx5jzCJ5UN5Mq9NO1Cfx8YxQ/XunHT2IUdKoHH6mWP1I5f57pxUdC+e7KCN5fGcPry+OE&#10;aQQPx87jwch5qtsIc9oYgRsheGIO7hyejvcSsF7+Xj+hG4LYaPuMdvfJyCk8Hu7A/b56XD9VhKGy&#10;ODgqy0idxh9pK7/402f4jGonFO9Ltq/Ylnz1DfPct5LCiUXOYgH4PlpLWd5H6ltWIsVaHnGGB5Bg&#10;sBv9Ear4y8lQ/NYXj/ddEXjQFo1Qi+PYv30VDuwSFbs2QlFWKBwVSgyaEDgBjgBIk/AYaR+GtZEC&#10;HE2U4WCsBHs2W0MFWOgw/qgfkibQxRnjqrxPNBREeQYxILOPUWQ/TDX2w5w20tL4EBysjsPJQQmu&#10;zoxMXpoIDdRHdIQZEuNskZ5C4cjwQg4tZVaesIS85tAN0R5m5wcgJz+I4IQhi/d3RlYQ0jICkZIW&#10;iCS6uyRGlXhmtCgqXFikDUIiLBAWbU4QrZFFyPJyXZFD6LKzCV6WK8FzR3qWF+0lreXm9WuwbeN6&#10;bN+0Abt3boUcA6q+2EdkoYlgD2NpiqAi1UuCrpRkZ0exZwhlDxFii5RwB+TGevLGD0ETLWZbZQoa&#10;K/JRVEC1K69HWeNJlDSfQVFLP4paz8/N17VfQE5dN+Jyq+EdmQxLBzeoa2lC8egBKO7/HTr2gOJ4&#10;WyP6chvdQ3A3U0CQWNJF750eaoW8KDu+FmdpHWUVs53YsiNqpJSIvXVsFfTmdVmBqM8ORB2BaykJ&#10;RyshEOegFxckIK8wk29wNnu4NMTHJyEqPoY2MxQR8YQtJhAhzHQCurA49mgxnlRWN9REWCHN5ghs&#10;j23GsTVLcHDVUmzlTSeGzkUlrMXMOosI3cIv51Mp/giVjSvx4HQZc10XXo+elAZTxI4DsfLk5YRY&#10;G0mrKcAb4de0fmKQ483MBfxwSZTGG8EbKtWHixfwljAKJXw/PYiPzGEfLvFnVMU3s6N4SUUTVZmf&#10;jotDQUbwdIbAzUzy+UbxfIKKx+d9IqYpmN1eTZ+jyp3/fyongBtoxM3uUsw0paOZn63KrvX4lNB9&#10;+sdPpfYFFe5rtnkEbtGXX0vl99YsWsQsR5VbvAgbCaD81lXQ3rsRjrSD6dZHEam7E8WOh3Et2wT/&#10;ci6eqp2EW7VByHXXgR7t3+5tayAr9q5R6RSpagI0oVhzbRfbblrDQ7AzZuayVIO3jRbcrUWNSTHZ&#10;rQw7I3kpbhirHZDOINRg02FmMyNoQt0sdGRgZ3KU8UgRns5q8HLXhK+3NkKCDBEdbkZ1s0EqO+nM&#10;NBfkEoJ8ZrCCgmDeE4FUKF9C4oN0Oqg03lvpmb5sgUjN8Cc0fvyeLxXRm/HEg/B58rEbYuPsGU0s&#10;EU6QIyJNEBNjjuREG2SkO9KuOhJWRrJsN6Rl8/nESazSIIqo7LxxHXZs2Yg94iigQwy0qvS+5moI&#10;ptKJyfAy/ieiJEJxgru0KiWV0IlDOGICrAilK4oT/dFYQKVjpmusyOONXYiC0hqUN7SjoqUbZW39&#10;KG0bQHnHoHTNrjqJ2IxSeIdEw9LGHppaqlA8tpe2csf/blgVh7mLnstK9zDczOURKPbG+cxVaM6h&#10;jSxOnJsyEPVRKqh6pVS4UlqFskRX5j1a3pxgQheEhsJQtJVFoUVsly9JQXFROvKL8tmzFSA9I5vh&#10;Nx0xSUlskYQvEBEELTw+AGGJwQgVUwvxfONj3FFKxSvw1kKAFoP/1uVQ2LQCe5ctxL41vPkWzZNK&#10;8i0VJenE2W1fz8PXvHnt5Pfh9XAT3o2foI2kzRSDKdOirMMwwRuQBlXE4MZzKtVDUTKP1lAA9Jzt&#10;yQiBGT3Pr4fxjFexgFnA9FIUEZrkdXoMz/j4mSiHLhq/FionyqO/nhknXFQ7PvfTcYJNZRPzhG8u&#10;DvDnYqpiDrq756hyXaUYqYhDCT9POQLx5R/+JA2efMrrF7zOI3SLv/xKOu551YL5zHCLseO777B9&#10;6WLI8t7R2rMJWrtWwVVpOxLNjyCAbuB0qCreN/vhP6eL8bYvA9EWclA7sEHavyYj6kge3Az5Q9sk&#10;a6hB2IQtFOqmpcgOX/WgtGHU1UJNKvLjb68Pb149bDThaqkKe0N5aQuQkSjHpyJ+f590NdNkB61/&#10;CM6W8vB10UQQO+gQf0OEBROESEsqmw1SEh2QkepK2DyQn+ONAqpbYWEAimgpC4sCkF/gixxazPQM&#10;T6SyM08lWKkZPkjL8iU8vvyeBxLZ2Scn046Kxs4+Ps4O0dGWiIo0RViYIQE0RHysORITrAgl1ZR2&#10;Mz3HHWm53kjP8xfQrcbGdb9Dt1UcG7QZR2V2QVuUojZTRaC7MdLD7VFKGa2k2hUnuUoDE0nB1oj0&#10;Jt3e5kgIsUMms11lThiay1NQX56FUt7URSWVKK9rRWVzFyraelHOJq4lzd3IKm9CdHIOfPxCYGlt&#10;CW0tRSiJfXOHd0irBcTCU03aDmEhxAGPHhYKCHYW0OkReAsJuiIBWBJtJIEr5+sSrVLs/k6l+lGV&#10;67MDUEelaygKR7sosVeVgYrSLBQX59Ovl7JTqKRPL2UvlEePnsmgm4TY5CjCF4zolGBEpVL5ksMQ&#10;lRhIC+qLtFgvFIRbIczoIByObYLx/nU4tnYJ5DYulTa4rp0/d7DIim/mSzfogq++wvI/fYJTaX74&#10;OD0H3RsqzJsp2syLVLbJfrxmzhLzZi8I1uMhWkRxxgHz2aOxEdwfHsJdfu/hKO3j8AXax1E8mZzG&#10;o9FJPBwZ4++M4unUOBuBE8pGAB+PDuDpmBixJHiXRvGCKvmMlvaFmCOc6iWM5wg58+R4J6Frw+2e&#10;Gsy2FaI3Nxx53hY4vHEF5n/2JcH7Al988icq3BfSOQVioff6xfOlDLtjxUqCJ4rvLoXGjg3Qp1XU&#10;27EcibZyiDbahwLrI7hKlfungUT882QF6pjBDWgfpVN1dq6TJrJFyQWxrlJYS1ETRTqwX3mftLXH&#10;Uv8IVU5Rqpzs7yBK5evT5RjA117UOlGBqMglDvcUAyQGbCLDGajugaXhYbjbqyDAQwfhgaZUNUvE&#10;0fYl0fmki7yW7o7sTA9aSQ8qm8//tsIiX4Lny/vCD0VFfsjN9UE2FTCNv5/C6CJsYQ4VKosKKL6X&#10;lMx4RXiTkuausbHWc9BFmSM83JjNSFK7+HiCTsVLSaNI8f9NzfKm2lHpNmxYjc0b1kjQbdu0Hju2&#10;bcRhGbEfidCZ8A9wNUR6mB1vaDEJ7YUy2rZshsbEIEtEeJkixMMEEX4WiKcaFtHr1hXFo6FC3Nz5&#10;KC6pQEl5Hcrq2pjtTqGk4SSK69qRX9WM5NxShMUkwtPTB+bWptDWOAq1IzuhJICj5RDQiYJEorCo&#10;vTSIoipNF8T4ink3c2mwREyOl1LtyoW1jBenslL5kudeZ0Uy8xzhE2XSGxiKO2pS0VZbhIqKEpSW&#10;V6G8ugnlNS0oLKtGXn4JLUU+35gcJGQkIy49CrGpYYhPi0BMcgSiE8PYwpGYHI6saDeEUHUDdPbC&#10;VWELDHavhN6uFVDmzbpd2K4lC6R5K1EzZPmi+Vj9+R+Q5W6AZ+crpZUqr6kwr2kzX88ItRvEuxk2&#10;MY92UawUGacCUa2mJ2gVJwgV2/gEIRwljKO4c34U3w+P4daFMdwfn8TjqRk8mxFtgv9mHE+olk8I&#10;3Sta0Ve0pa8I3bNpKqW0Q72H1rWXTVSO7qaynsLD8824ebocE7UZOJnqg1wfcyjs2gBxtPE85rn5&#10;n/4Jy6nYGxbOx46lC6SdBGJucvuyZVjHDkZp6xo4HN8Bk11rEEBrV+imhEzrgzgXpY0PJwPxrxcr&#10;0BhlDVN2pmLbzpEDokye2C0gRiy3QI0giu8bqOyHieYhZrAjsNKXg72JAtVKFV622ghw0EewKP/o&#10;TOjsNOFioSRBJ+zl/yqdOt2Q0VF40AmF8P6ICbNAopizTXJBJpVJ2MUC5rPiohCUFFPRCn0IGNWN&#10;kBUUeEmgFfF7RVS54gJ/qp83wfREFtUwNd2VSuXGfOZFEN2RwayWmiqAY7xiS4y3RWyMFSIjzRER&#10;biq1sDBeIy0QHWONhAR7JCRTGdMIcLoX7zFCJw4NEUvA5ppQu42Q2b8DmkoysGZwDXQ1QlqoPW9o&#10;V9Sk+fCGFiOYfJJgC0JnLGW+IG8zRAdZIzfei2oXgdrSVJSXUOmKy1BENSmqqENhdTNha0R+ZT2y&#10;iisRl5KFkNBIuLu7w8LSCDrqslATk+LSigOhdPxQjohCRHthY3gUPraqCHPTQZyvMe2lNfLj5uqi&#10;lAjw2ARwRQK8RBeUJruhJMmN6kz1ZUiuJ3TiHL3mmjJUVdWgsqYJDc2dqG05zQ6hleDVMDQXIzO3&#10;AGk5mUjMTEBcWiQS0kWLouoRvtQY9nBRyEoIQqC5Cvy198NbYxfclLbCSW49bI9sgNLmZTi4ehF2&#10;frcQmwjgVt6oOxZ8jhhmi7s9RXg60CJNIYjVKW+Yr97/vgtBlGH/4co4PlyZZOaawptLM7SFE7SM&#10;hJDwPR6mCl4YodKNS7A9mrmIp7OX8fTiJarcFF5eFL8rBk4uSGsq5ybER6h0tKhUuee0kyLHiTz3&#10;+uI5yVo+udCBe73i8MkiDNFadqT6Is/fGhrM1Iu/+AzLvvkKa8T2ne8W49CKxVDbsU4qK79r2XJs&#10;o5orbVoLZyqUr8ZuBNLWZdDSVXsooytMB0+bfIFb9ThfEADDY1txfL/Y9yZ2aG+UlmmJxctqIssd&#10;2ymNQJpqH4KNsbwEm1gj6cz3181GAz5UtgAHXQQ76UmHQnpaqcHVTJkWUu5/pwOMtGVgJYoEMe+H&#10;+xsjPsIaabwHctjhFmT7o6QwhPdiGCrKw1BVGYGq6nCUlgWgtNQPZWylJX4oKQkkjIQtX8BJ5aP6&#10;5RIyAV5GpiubO/Jz3ZGX7ULwnJCZ4YC0VDHqSahiLREfbS4NzISGmCAs1BShdGJhBD862gZxzHsJ&#10;vE+TKFZJZCeZDuyTLevXQGqETqjdzq1iVn+ndKyrpaEC/F0M56BLcEMtKa3L8OUNTi9L6MI9Kf1u&#10;hvBzN0Ioe0mR7SoyQ1FdkEh7mYOC4mLkE7x8QpZXUo3conLk0M6lZuYjiirnHxAIF1cHWJjrQktF&#10;BhpH90JdQCfWXR7aLEGnp7yXPeAheFgrIdRVi9AZISvSHoUCNvYgYjBFVAMTZdWl0ur8IwsJoJgm&#10;KGK2Kyd0jaWR6GjIR3N9NWqqG1BT34aGli7Ut/fQ+naimKqXW1yOLEInBldSclIRnxFLxYvkNRox&#10;GTFUwBj69zCkx4Ug1I5/t9FxBDA/hBrsg6/KJvjz5rM5OndMstLWFTi+YTnk1y+FyYGNSLJXwp2u&#10;fDzpq8fzoUZC14nX02cl6ETVsJ+uXMCv1yfxs6jafHUGP1ybxfsrFwnQFN6yvWZOe0X1e31xBm9m&#10;Z/H6ymW8uHwRLy5OMa+N4KnIexJwc0u7RF6USjBMD1Ll5gZQ3lwcIoj8PSrek7FOPBpqxZ0zVbjU&#10;kouBkli0JrOXD3WE5p4NVGsxWLIAW9lUNi+GnRwB2bwGMsuXY993S6G6ZQ28VQ4gwewoIg32IN3y&#10;EFqDdDGSbocHzeH4v9ca8aQnH676xyTIDu8Vu7tFCYS5Xdlip4DGMXGC6m6q1EFY8720N1WCk5kK&#10;PCxFaQVVuBM6T1stePMqlWywVCOQinQ9v1tLKquxrgzMjY7B2V4DIX6mSIi0RQYjRm6mN0rzglBZ&#10;EoGaqljUV8fyGs0ONxIVVWEorwxGRWUAKiv8UFHmT0cmrKWwmD7Iz/dm85UsZqYALoOQZRLiLGfm&#10;QEdeHZCVYYf0VNrWBJET6fKiKToRFggJofMLNeNVPKYosQOIi3WQyoAkJPlII54JyT7iqCxxTJY4&#10;sYc2U4xi0mKKc+nUFWRgpicPP8p6aqitVFuyLssHDZl+KGdPkkG1ifA0hD97IW8nsffOGDGBtlQ7&#10;QpkZicK8ZOQV5hC0IuTSvuXkFLGXyKNki4GLVIRHRsHLzwuOLlaETlPabqFxZA+bWEFOvy+zifBt&#10;lZYEmbMn9LAkdC5aSPA3Yaa0I1TOKGd+K2eeKyZkYglYXowdcvkzcbZBbgwBTHRDdW4gWpjnWmoL&#10;UVdTheqaRtQ2dqC+tQt1v0NXQhXOLa6QBlYyc3KRlJWG2PR4Sd3i0mIkABOpeImJIUiMCkC4qzlC&#10;eHP482ZJc9NEmOE+BGvtp/rthb38RthQ9dxUdlAFtyHIQBZ57ChunMzB84E6PBusxdOhemaqE4Sj&#10;Dz9eGcLPV4fx87Vx/HZjBr/evIhfeP3l5mX8JOCbnaICiupdM9LjHwjjj9cu48O1iwRzWsqCz8fP&#10;EzKR4S4QLgI3M0TgxAQ5FW5GKNyANIDyisC9mOjCk5EOPBhowm1CN9OUg8HSeHSkB6E6xh3OzEay&#10;65lPv/0cSlu+Q7yVPLzU90KV94ncqtXQ3rYensxeqWbHUOR4HLW+KpjIc8DNKj88P5WIv9/swMeR&#10;egQaykkHe8ju3Y7DYjHy78ApMLOLSXBdhT3S6KOFnixzmhq8bLToZmgn7Xk/2dBG0l6K0UoXc2U4&#10;m4rdAsepcMdgqSsLY62DMNOXhSXV0dpCGR6uBogUu17YyebxHi0u4N9SFoW6akad+mQ01CWzs40j&#10;dDEELgolFaEoqwhk80dZOaErZVYvpIXMd5cUTgCXm+NL2NyRnu5EO0mrmmYvgZaZZs3G/yvVGimJ&#10;FkiKM0dCjJk0UBMcZIqAADq/IDMEB1tS8WwRGe2M6DhPxMb5Ej4xzeA/p3T//9Bt3SRKmm2HqtwB&#10;mOsJpTOg0hE6ZqU6BsGGDHF+mxjBtEOMjwkCnPXh6aADH2a/UF8rJEfxZ6nByM+MQnZOEjILspCe&#10;l4O0DCpIRhbtWgqiEqMRFBkENz9X2DubSdDpqh6G1rE90KTtEEonjr4VSqdD6Cy0ZeFlpYJwN12k&#10;BJn/Dh1VjK+pjBZSHJWVG2VPBbRDDoETP8/i16IKdV1+CFqrUghdKaqra1Bd20yV66TKnUGtgK6p&#10;E0WVTVTgMgJXiIzsXNpLvkbCFp0ahYTUaCSKkg5SDZVwxET4I8LDEoHWvEEsNZHiY4lU2uww06OI&#10;t1dHpJ2OZD+j7FSQ4KzN39OAo/YRDDNTPh+qw4uBWjwfrMHT4QY8483/drqHCkforo7iNyrdnwnc&#10;bzen8Zdbl3i9SBinCd+0pII/icbHP1whiFcn5laWiPILV8Z+3xEu9smdp33sZbbrInB9eHN5EG/Z&#10;Xk/34RUz5cvxk3hMlbt/rh43Oksx3ZCF0eo0nBGn6rInjrFWoLJtYuexFdnumog2OQbt7SuhsnU1&#10;DPdsgqv8bsTwhm8PMcJYpgMet0Xh1ekEfBzIxfuhKgwURCCSf7MCraQorSBspViiJfa7KTKnqx3f&#10;CV1ppFEGtszqrlbKCHLV43tqhDBXfYQ4swN30IYzs5utkZwULaSmfxQWBM5UlE3QOwILI3nYWKjB&#10;wV4Xvt4WSIgmcJn+dFi0kbTLdTUphC0dTY2ZaGzIRE1NMoGLQ3lVHIrKI1FAS1lcGoAStqIiHwLn&#10;yvvVhaLg9rvCeSAjzYOwiRFKO1pEG2k0Mi3JEhnJlrSw5nxsjtQEM+ZH5jnaSn/aW192sP6MQP7+&#10;5vAPtENwuAvCo8Vcno80Cp6QJGW6tdK5dKJtXMt8t34d9u7cBsWjDLe6cvCjkqWEiBX9YiLaB030&#10;yQ2SxXRDYoApgt314MU3ycvJAEGeZogPdUJaHKU5ORjZtGQZuSlIzk5DQmYqYtKSeCPHICQuGD6h&#10;3vD0c4azszmszTRhrHkUhsoy0BQLXWW3SU2d2U7sqxKrxL344YhKuilBYh+dmC5wlgZ1RO3N/Fgn&#10;AmeLzEj2RLyKgZ4cKl+JWJtZEDgHXX056urrpJqbkrXs6EFN62mU1raioLwOOQWlyMzORzqVOC49&#10;EZGpkYglbImipENKGOL59Rx0fgjzsIKvpRYCaTPj/VzoBDyQGWKHjABLxHlZw9fRkpnEiL24qrRj&#10;YtOq71Ac7YbXo81Uuxq8Pl+LV+epducbqXottJunpUrQv1Ht/nKL4N2cJHxs1yek66/Xp/DLNV75&#10;+Bc+/pnth6vMgFdHqIKiytco3hG4FxNn8XTsNJ6zvRJTE7Sv76hyb5njXo534/noSbwY68Dj8y24&#10;e7YWN06VYbatAINlyegrSUBHZgiS2VFkOKugMdIK6baKsNyzTtqqY83PwpcZKsFEFufTXfA9le3t&#10;mXj8OlqCj+fL0ZcXjBB2Nk5aR6F3fD+OH9oFcUywVNRHdKT8XMV0gJGGDN+XY3CiVfS2VmdO53vo&#10;z/vG1xTRnsZ0M4ZSfnOls7HSPwwrvUNSVWdLHVlY6ByBmS7hM5SHldgjZ0dVdDdBVJgDctL9UVEU&#10;gYaqeMaINDTVC9iyCV0u1S4btTXpzHMphC4JRWXRKCgKkZZ7FZYE8THzbJ47nZgLlc2ZeU2sUHEi&#10;ZM5s4movjVDGxlggMZ6dbNIcfKmELjGeKhdhguBAxixfQ0Inrsbw8yN0AXYIDXdnlPJBdKwvYuJ9&#10;EJfITLeZkInqzuvXrJZO7xFf796xDXJH9sJY5xhvID0kUbpLaNVqaS2bxERzThBq2CuKSepwL/7h&#10;DlrSYefi0IRo/kdJER5IIXipScFIYy5KyopGLAGMTItEeEIQAqJ84R3iAR9fJ3i4mMPeTANWBFxs&#10;vxC2Q1X0iPT9YkWKWH0uvu9hKc4L10IivbsozSAGTSpSPZjrPJAf54QcoXRRc8DlxTqigG9WGXur&#10;usIACbq2xnI0NNaivqkNdY0nUNfchaqGdlqNWr7ptJa5xUinyiWnpyI6LR7hhC0mhXZSamIkMwox&#10;cYGIi/BGiJsFfM3VEWyrjyh2HNGBHogLoA0JdkSctzVcrAygpiSP/fv2YBNz8vIly+FjoY4Xw02S&#10;2r2hvXxL4F4SvKfn6yS7+WqkFe+Y9X6a7ZfOP/iNQP16eQS/XPlHY+7j9afLw8yBokz6ID7MDuLN&#10;dC9eErKnwyfw7MJJvCLArybFCGmv9LM3tJRixPQVbeWLsZN4MkyV62/And463OquxqX2YozVZeNC&#10;TQZO5kahgDdJmjjT3ZF/n7YMPBR2IZD5KUpfBjk2xzBV6IVXncn484V8vB3MRy+dRJyTPixV6FTk&#10;9kJX8QA7y73SlhuVI2Kx8l4Y0EYaU9ksaSXtjY/DlZbQ316TzkUfCbw5kwMteTVFDP/fSMaUQEcq&#10;He2rtf5Bad5N1Dm1NjgKa+Y5KyMFWBFuGyttuLkYIzjAGsmxdDtiP2dZLBqrE9FSl4pWKnhLcx6a&#10;m/Ik6OrqMlFbl4FKOo7CUgFdOPIKgulwApFfIubnvJGdzb89zQlJyQ6IT7AjbPw82XnHxtgiJtoK&#10;0dEWhM8S8XFWUp5LiOfXhDA83ARBgVQ3P0LnZ8BmSvgsEBDogPAIT0TH+PH3/BFHexmfQKXbSKUT&#10;Z9OtXbMK0pwdvfuO7Ztw7PBumGofl6BLDZubHK/PJnT5vIn5Yuso5bm8wWMopwHsHT2odt7spcJ8&#10;xEmUfNGRDI+xfkgkeAnp4byRIxGWHIbgWH8E8Mb1JXR+vg7wdDaCIwO0vaEC7A3kYcJgrXlUHOK+&#10;Azryu6QlPdbs5ZyMqbq0bGIHQbrYkMo3Q7KXfF0FCS4SaKIcg2gF8c4opgWuzvVDc1mYBF17Yyka&#10;GmoIXQvqqXY1tS2oqmlCeXkNA3QZsrILkJqVxQxHlUuJQkRqqDRXF5cSitikEMQSwii+cYlskT42&#10;CLLRRqiTCcL8nBDi74pgT3vaJGv4ORhLZQKOyVLhNm3E6tVrsHLZKugc2c+bvBSvR5rwZrgRb843&#10;UPHqaTWZ8Wg3n9NuPh9qwKvhZv5OK96MtuMtreD7yS6pfZg6LS2gFo/fjp/Cq9ETeH6hHc+olM/O&#10;NxFo/puxU3g93omXBExMC7zi776a7CRwop2inW3Hg8EG3KO1FO1Oj5gYr8JsewnBy8LpglhU01aX&#10;xwQhgZks0VgWWTbyKHNWRIOvOm5VBeK34Xz828U6PO8tRCXtvI1YhKx0UFqILIoIiW06mnJiJ4Ao&#10;DkTQaAntaCPdaBd97dUQ6KyFcA92Vt6GBM0EKQQuOdBGgk7afCzOn7Cnipkeo708CjtCameqBDuC&#10;JpotLaUt33snJ9o4PytEhjkiJd4bhTnhqCiOQW15AsFLRTMBa27ModLloZ6tjqpXSxAra9NpLxMI&#10;XRRyC0IJXTDyioOQz5aTJ3aIuyIl1ZE20FZqsXE2iIy0RgSVPzLKElHRlrwKAC0RE2ND20g1i7BC&#10;YDA7Yn8T+LH5+lnA29eS0DkhjPd6ZJw/VS6QwAWxBeATcVqPULj/d0bdWuzcvhFHaQ9MdMRAij6h&#10;s6WiuKMh1x+tRcFoozTXZ/lJRw+nhljSbolcpwkP2oIAd1OE+4tagE6IifJCHG/S6OQghCeFISQ+&#10;hMAJlXOHT6AL/Lxt4eWoT6uhDEcDJTgZKsKKVlJXcS97TXHc7V5psbOAzpH+3sf2/8fXX0bJlWxb&#10;umD+eT1e9+ge9arq1j3nJIqZmZkZQsHMzMzMzBEKEjMzM4WCmSPELKVSqeQ8s+eyHZ7SuXVvRY6V&#10;29ld7vuzOZfZMjPmdbbM66iwKSGmyAq3UkqXIXkdk+gUwiYTVTNoOXNi7FGU4o7tOf7YwZxlW0ka&#10;tm7N5RdfisKt5czvSpGbV4SM7FwkywB5UipzuRilcv5UNV8C58fPLQPkflHeBNCbdtMPgbTNflQ0&#10;b+uN8HU2hauLBRwcTGFpuhmGm1dg7bI5mDJuOEYNG4SvvvyS0H3F+AfGDfgW54rD0XdhG8EieDz5&#10;u08Wo/s0oTueT3CK0HO2FH2EsuccoTy3Fb1naUPPFKKLj+k+U6yOXXxcF9Wxg8/tIrzd5yrQpYKv&#10;e34nei7sQOf57VS/3bxMOC9QAc9tR9vZbbSVZYxyNB4vp9qVMa8rQ+WBQtzYmYlLRVFqw5Cd8UE4&#10;mByCvUFGOB6uhzORW3A12Qx9+yPw9lIenp3PRe2OGGR7GMB2g5RjzcJ6KUBeOIm52nis5G8mC/9s&#10;WDkDZnoL4UBFk91tvKlq/vbrFFwyuz/STQ9RBC7a3YApg4HqINN2WVoCR2PmwXyuCXNmC8MVsDRc&#10;BUvj1bCgnTdnWJiuYx6nD18PNu6+VsyrnJAS7410KnVOajAVLwIlBTFUuDhGIgqLU9nAJiG/KInQ&#10;xSMrPwrpmSFISZMiZm8k8nxOzvJGEsGLT7Sn2llRLETtDBFIW+lD4Dx99AiQvqqx9PLlbVIk4WsE&#10;L38zuPuYwNXDiNBtUeHIxsDJ2YjQWdJeOsCXzi4gyBVBoR5UPHd88R1B+xy6YTw5ZF7drKljNeiY&#10;q8X5SrmVPUqT3VCezhOZXrg82VUpTWKAKYJdNsKNybADbYaTFSXfUQ8+7kbw8bKAL5NIr2B7uIc4&#10;w9XPEQ5uVrB0MIaVnT7seeLKFrJWGxfCYp2AJ9DNwJoF45TKqc39CZ0hvbzF+jlqKXVZ+yTcYzOS&#10;A02QRdCkMciS3I5HBR9DdhIqSJB6Sz/szAtU2zNXFCcyp8tE7tYCZBcXIjOfCpedh6SsLMRnpCEq&#10;JQEh8RFqeMAvmpBFuTPcCBzBi/ahPQ5AcFwgIwABUibGhsPLyw52VGsTi41Yv3YJli+agZlTaCll&#10;1obs2z7wO7Vk/Zdf/x0D//a/sCPOg2q1nVBRzU7TXjK/66bKdZ0qROdp5nqETGDrPleiQcd4cF6L&#10;vnPFjBI8IJAPRC3PMs5XoPMs80SGgNd5VrveKapJxZTrHYy2MxVoPV2OVuZyLVTG1tPbCd42VB/e&#10;SujycX1HFi7Tfl3kCXpmexlu7M5D/aE0NOwKR3OJG54cj0HH/nicy/REIU/ARMcN8DJeyvxrPfSW&#10;zsD6xTOwdtFUrFowUW03bEjXYm+0DF626xBE+xhJJYv1MkS8jzFTA2PEeDAnInCxskgxj+EETpZJ&#10;9LajNTNfCWsTgmWyAeamerC2INwWRrC1MoSNJS9b6cNWOrJcjODnSfvnY4UInl+JMVSsWC9kJPoj&#10;Lz0URblRKGYeV0jI8gqSkZufxHwuCVkFCcjIi6XFjECqgJcVjFTa0uRMf6V6UugcFUOXFmFOO2hM&#10;a0jg/PTg7r0ZHnRYXvw3+PrTNvoYwcPTCO6epgxzuPJcd6bDc+a/1cXVCC4Ezs3DlvfZEU5HcuAC&#10;n0BX+AYJdGIvBbqvvlQdKUP7oZszbZzqvXSjZUzws0JRrCt2ZPiggkq3g1/+Nn7Aglh7pFJZor0M&#10;4GdHuWdO52RNT26/CR7OW+DpbgxP+VC+FnDys4SdhznMbfVgYLoKeoaLYcYfxnLzQlpHGX+ZDQMm&#10;yZuXTVFzoWRLrE1LpAZvitp91ZLQORrMhy9bw3C3TczhaHmZZ+ZE2iE7yg65MQ7IibZHFvO87Bg7&#10;VeS8I9sPu/IDqXTh2MZWbyvVLndrDjK35iG1MBeJeVmIy05FTEY8IlMjEZYcjKAEWuEYNwQxMQ+M&#10;dkYgQQmM9Wb4ISQhkNf9aZO94B7gDBsXcxjSYq5evxhz50zBjEmjMWrIAHzzj7+zEftSbcry3Zey&#10;FdlXain2CJst6Lsk0Mmqy1Q02sseqlYPbWUP87oeqlnvWQ22ntP56D6Vq6JLqlnO5DMIpaifUr6t&#10;VL4SbQiC8LYeL0SLhFymCrbxvlZa2Jb+zppWRhthk06UphMVqD+6DTWHSnBndzZubkvBLVkW8NBu&#10;XDp5AvdkQ5OTe/Ds3mWCl44TzOUDjZfDbNUMuBgtgf3m+XQfs1T3vvwu6xZNwQbCtmHZVBhtkPX9&#10;VzI/24RYKkAilUB2UxJXlEEnkuRnwvPFkPmvvlI82QTGx3YNXC3XwN5yI2wImYWFKaytrGFv5whH&#10;R2c6CUfY2dvC3t6Sl81g58iTmkri5WIMf55TIf62iI1wVb3mqXHeyEoOQF5GGPJyI5GTG4MsKUvM&#10;SUAmjxm58UjLjSN0UUjNClPLL8jk1HSCl5ThhfhUV0QnOCCUahcYJsvtUdloJ93o6NwJmaeXCXx9&#10;LNjgmsCD57e7K4/8DO7Mhd29GZ6WVD1LuLjbw9XTmbc5URmd4RPgBh8C503r/oXsMz6ACjeQJ4kM&#10;G0jrLPWXc2fS1q2fB09ClOBnjuJ4V+zK8sfe3ADszvGj2nlT+VyQzdxJajHDXPXgYbMWbjbrCB0T&#10;S0eC56IPD5LvRul19DCEpdMmGDBJ3rhlPtbQ529YPVP1ZInv11s+RXUjS6XBmvmawsmUHpPVzOf4&#10;WIt1s1T9pafVMoRQWWV4IJNKJ/WgApxM38mN5pENQZ5Ax8+2LdsLuwqDsHtrFLaXRKO0LAF5pWnI&#10;JHxpxWlILkxGQn4CEvJiEJ0Vioh0P4SmeCCMrV1ovCNCYpkAx9OHJ3oxaC1jfVURtABnz5bM2Hwz&#10;1qxfgrnzpqs92sVSSh3rV4RMQPua+dy3jP/x3/8NA2kz47zs0c5cTXI2AU/UrptgSE9mnxRFU8H6&#10;xGJSqfpOFaD3RBa6jqWh81g6Oo+no4vRfjQNrUfT0XqEcTgTbUeyeT0XLUfzCF0BoStC84kSNJ8s&#10;VarWdoZW89wuNNNS1h2S+wjc8QrUHJbNSHJwe1c2Kvdm4/KBUly6eAl3r1xGtSxQe+MMgD/RUdcE&#10;m+VLsGHBZJhvpBtZNweGq+ZBb9kCXp4HV/Ol2LiUv92yaTAkcDa0hn4OeohmY5seaAPZUq0gxlHV&#10;wmaFWSIlwAixdCqyops/lc2F1tPKfBNsrExga+8AB2d3OLl6UzV84OEVQGUJhgfDxc0Lzq5OcHSy&#10;gY2dMWysaeFsqDzOJgjgiR4d4oREupLUOC+kJ1Dxkv2RkRbCfD2CNjKaEcM8jpEZi1TCl0roMnIi&#10;tBnhWUFI57mdksUcL8MNCemuiEkS8CwJnhl82MB7eBnDTSAjYF5e1lQ5guZuBldXigpzN09ve8Ll&#10;yM/rSNjs4OTGcHeEh68bvAOYXgV5qJAZLF98K0MFPFEGfP0P2qIvMYTQjRw+GPNmTWQCOx8+dhto&#10;5SyxNcGFwAXjYGEY9ol65Pgyt3PnCW6rOjGk9fJ32ARPKp7MTJDSMA+nzWwJDPhBjUk/vyiHjTAw&#10;WYa162Zj5TIm3gtlFd0xjNEqj5PFaaQOb+3C8dhCAE1WTYHFWlpLqTogdNZ6s/kjL0GQ03rEscVM&#10;71c6mXJUQOjkh5VQ8+cSXVCR5YudhcHYURSG7VvDUVYWhbySWGQw0rcyod4azYhEanEEwQtCDB8f&#10;SQUPJ7CRSU4I5785PMkDkcneCIv3hF+4O1WbFtnFEqYWetiwcRnmz5+O8RNGY9CgAXQMsn87HcO3&#10;0pB9o47//j/+BxYtXITSwgJc3scT/gStJXOvvos7qVpUPALX3a92D89vw6ML23ksxwOq3kMq3IOT&#10;2egmZF1HUtF5JBltBxLQeiAJbbR/bYcz0HY0G+0nCtBGdWthnthKKykdJm0MKfVqobo1naxAI2Fr&#10;OrFNRfWBItzdk4fKfQUErgDnd5Xi4oWLuHGrEjdv3cade/fQ2tKFP3//neAB+yt2wtWQqmRjCofN&#10;62CyYjGMVy2EMVMC080LsGX1LBismQ8bg2V0RqsRwZMzI4i/S5Qrc393lDC2xrkhJ8wWid5bEOq0&#10;Fh7Wa2HH79DaygxWjq5slIPgFhAF79AE+IUlwTc0Fv5hcSr8gnm7TxBPbg/YO9jDzMwURoZbYGVK&#10;6JxoMb0tEBfmhDS6kqwkT2Sl+jC/80MynUlCQihi48MRGxfOfC0SiamxzOFiqGqRBC0cmWpWeCDS&#10;Mn0IphuSUpz5GIbYzDg7hERaqVnh3hQeTx9zWkwL+HhbUe2Yr1HR3MVGullTAZ34GZ35GELnbsdG&#10;wo6q58wGw1WpmwDnzfAU6ETlBDiJgQq6bzFy5BDMn8uTfvMi+BAe2V+8ItUbh2jTjvNEPVQkixD5&#10;0256oVAsZoi5sphBVDJf+n1vKp2nAOjMcKcCehI8d0N+YZthSJuyZu0sLFk0EQtmyazfYVpxsyxC&#10;JIvJzBmDdQRPn1CarpoG6w0zVFhtnAWbLbS7FksR6LQBiX4yaVWgs1WgFbBF1UGXE8Ujc7ryrABs&#10;J0w7ikKxvTgMZaURyC8NR05JGHJLQpFTGoLskmBkFgchtYBJda4P4rO9Ec3GJDbdDfE8xqW6IzLe&#10;DQH8UT387JiTWsDEajPVegWWLJuNSZPHYMjggWpFtQGyqhotpbiFYTx++T//OxbMnYuj+/bhxvGD&#10;uLKvHDXHdtBayvDAbsYe5mlUvTOlKh4QuoeE7tHFHXh8sQIPmcM9pp18QIvZezwLPccz0E3V6zqa&#10;SfXLRsfxXHRKTqhyum3oIsxNx0tVTaUMvDee3IbGU9vQTEvZQKWrPVKK2oMlqD5YxHyuEPd25+Js&#10;WS6uXb6Cu1VNuHu/HpVVzaiubceDxy/x5z//qaD755//xLvnLxiv8frZS9y6eJF5tRtM1ixhw0z4&#10;eJ5Y6S+HqwXVi797rI8pVc0e+VFSNuiGrYwcmRLma0yXogc3phg2Vszr7Z3h6BUOr/BUBMTmIjip&#10;CGGpJYhgRKYWIyq5CJGJ+QiKSlT70Lu4uMPWxg7GxibYvHkzjAz04GBtDD83U0QH2yGDaUFWvAcy&#10;6UzURGU6k8hof0RFBSMqOgQRcowJRUxCGOJTwpDC3C+TKpeVE0C76YXkNBfVg5lAlUtIdiCs9giL&#10;sEFQoAXzOMLmZw1fXxv4M+To5S2Kx6CD8fZ2UdCJ0nl42tPd2VP9nPm5aSkDCBzDM8CVyuckHSlf&#10;0QJp0InSSQfA6FFDsWDeFJjp0So4boYsMLs9IwBHi6JwqiQGx6ga+wqCaDd9UJLIFobQRXnpE7qN&#10;8LFfT1A3wk82WKDl9PZgEEhPQufIH8TEWJRuJhYxZ5tL0GaNH4zZ4wdhweQh2sKyn0FnvnamWkbd&#10;gbDZMRyM5sPTZiXfZwOtmiGtihkyZUqP5HTRjmqibU60bA5Ci6mg80dFXjC2CXQl4SgndFvLw5Ff&#10;Fkr4QnjUIndrIDKK/JGa74PkXG/Cxx+Ax+QsD8QkOyOYauoTaM0k2Rjm1hsJ3DIsXTEbM2jBZXjl&#10;OwXcP1RFz/DBBG7Qt/jmb/9Giz6N71mMC8cP4+ZRgnfiCKpOH6EqMZ+7QJspSznI0MD57apXUzpY&#10;BDxRu8cXBb5yPFFRxijFI+Z6Eg+Z9/WdpQUVO8rHC8C9BLj34l60CWQnyhR0LacFPKrrsRLUHSWM&#10;R0tQQyBrCNyt8gycLMnBndu30NTcjcambtQ3d6G+qRPdPY/w6y+/acBp3P1vfz9/+AmHtm+nshmw&#10;MVwKJ+OV8LJchzBHfcRT6dLZUMuaOlJ0nkEnFOWpD3+eE862prBzoI1094NrcDz84osRkbUTsfn7&#10;EV94GInFR5FUfJDWfx8Sc3ciOq0YwTHpVIlwuLp5ws7WntAZQ2+LHgwNNsPSbAuc7Qzh526KqEBb&#10;JLBxTAhzQUK0B2KZi0dGy445PoiM8iNAjHBCSBDjkoIJXTDSMmhDs7xpN92RnO5M2BwRm2SP+GQ7&#10;xFHpIiNsERJsDn9C58fcMdDfEUEMPz8HQkjYfO0UaBp0VDVe9vQWlbOlKvKyP3O5QG+GF7yY10l+&#10;98VXX32Jr/uVTsrBBLqxo6k8C6bCinYh2FUfGRH2hM4fx4pjcKKU0JVEUO1CsSvbV+V16aEWatWt&#10;AKqcj+1aeNNeBroYIoh5XKAnw8sUPrzs7LAe5iZLsYFWcSFt5azJQzFjzCDMGjcY8ycNw5JpWk2e&#10;7HRpyBzPcv1M2G+ZC2ejBWqMzo3WUpbVC3GWnXr0Vf2nDIZLSZgME2SE2/b3XtohP9ENxRlsFHII&#10;XnEotpVFYFt5JErKwlFI6ArKQ1C0LRSFFcHM8wKQtdUfaYU+SCN46fm+TLCZVKe4IizGHr5B9O+E&#10;3IbWWW/LEixbMQezZk1g4zQYA78TS6kBJ7CNIHQDv/47zI0NsGdbGQ5vL8PtCydReeEMrh45hsoz&#10;x9HAk7/zbBm6qWi9Yicv7MKDCzvx4CIBImwPL+3AE8bjSxp8T/m4p3Kd6veI1vMhVU2pIm9/cEms&#10;6i709UMn43Qd53fRZu6g3aS1pK1sPFmOBtraOqpg3eFiXCvPxJltpWiqbkR7zzN0dj8jaC/Q1fME&#10;PQTuxx9+UmD9U/6jyv3zzz+16zz+8fMvBFG7Ln99HZ04sX8vTjL2lpbg3MH92F9SgKwIbyT4GCs7&#10;KbW7fnQITi4OcPLwh3tgLHyjsxCUshWRuQSs/BzSt11Exo5LyNp5GVmyiFXpcSQU7EFMRhnz62z4&#10;BscyRfGDra0TTEzMqHJbYG60Bda0mA62hvBwMYavhwmCaPvCCIcMI0TT3kZFOVPhGLL/INOD4FB3&#10;hEd4IDrOl2D5ICnZE0mptJVpYiupcCmOiEu0pRW1RVy8HaKjbQmeFUKDrdTS6sFSzhXkjMAAJwT4&#10;O8Hfz5mq5wwfAufH/M2Pl7187GgzreElUFLdfAKpdLSY3rSWvv6u+EI2+f/mS9ku6+/KXg6jvRw/&#10;eiiWLJwCa8PlCHM3QlakIyrSfHG4OAonyuNwkrnRkUKBjic1lSAjzErNOhDovG3WwNt2PYIIXYQP&#10;cz22EFH+lgiSRJT3W5kuwyZRujmjMX3cIEwdOQAzxzCHnEjQp46kxRxNpRsLg+WTYL5uOuz05xG4&#10;hQRuEbysl1Hl1qnVvqLcNyPSYwsiqaKyvF6yFD3TbkqRcyaVLyfOGXkpHtia7YcKNhAVVLiKbREo&#10;KQ9FkQBXIdAFo6DMn9D5MvwIni+BozXJ1n6IyDgHBIZYsuUyYOu8HgZGS7FiFYGbPQFjxw7B4IFS&#10;Pqf1+A4b+A0brG8x+B9/g6u1Nc4cPoRDPPmOFeWg4e4VdFbfwaVd23Dj4A7UHipCB/M46ebvpSWU&#10;WeUPGQ+Y5wlwDwW2yzvxlPGEYAl4Eg/Ol1EFCR5B7eOx94Lkh8wLpXOmf1yu4+wutJ2RUi8tl2ui&#10;taw/Xoa6Y2W0lSW4XJqLK0eOoKWzFw8evUZf3zP0PHyBvkev8OjRS7x9+17B9E/8wf//iX/+xiPB&#10;k79fCdwvP36Um3m/Fv/V34vHj3GgtBCJQZ7wcXEmcJ7wCIqhjaRdTC5FZPZexBYdRXIFIdt7BzkH&#10;7iL34B3kHriNzJ1XkFJ6CvEF+xGZUYFQWky/0GRCFwRbOxcqnSlMCZ2dOVMWSzbmdkbwcjOBn6cp&#10;Aph3hQXxfAyzQSQb4kjawwimIGEUjqAQKlWwLcFzQFgk8/ZoZ8TEOdJuUt0SCFmiDWIZcQlWBI7H&#10;WDvExsgMckLMBj2aHIRHOvG1XBAS4oRAqp0/c3w/f2f4B7hQDV1U9YmfvwP8AmwQEMzHhHowL3WH&#10;b4gLfIL5uGAXWffybwo6bSk+WXT2a4yjvVw2n0qjT6UjPFkRzgq6gwVhOFEWzYjCUeZIe6kipQJd&#10;uCzfoI8AB0Jnu44WcyNCZGzG3xzJYXZIDXdEfJA1/N30YW++Enq0jQtnj8bUsQMwZdQ3mD5mgLKZ&#10;CybTXhK6tbLk3uKJMOmfMe5qulib1uO4FuGuG5mob1YhliXG2wjx/oQuWLZnFuiskMkvSpbby02R&#10;DU28UUYrXMYcbmtZGFUuhOoWROgIXHkg7WWAAk4io8gLKdlubO1cEMVcNYgK6ultTOA2wMB4KVat&#10;noPZsyerPR/kexJ106ZFaSo3lI3WgulTcJw53KFt5ThYmE0LV4i7F87i1pmDuLa7kJGP+3uz0Xa8&#10;CF1naCmlU4XK9PCSFo8I36PLBO3KLjy7ugdPeRTV02Arx2MeH9CKCnTdtJdSWtZNe9pDpezh63Sd&#10;24EOQtdKlWuhjRXoBLg7e/JxZVcpqq5dR/eDp+h78gZ9zNsePnmBR09f4fHTN3j58nv88Ud/Hsf/&#10;/vztN/z5q2Yz//zjT3z/5j0+vPuAP/shFMUjlnKvXNNu6z/q/n74/gM6O3pw6cotFJUdQFT6LkQX&#10;nkRixUUk7bqO9H13kX+4CoVHq5B/RMC7iYydl5BSdgaJhUcQlbkdIYmF8A1Ph5t3GOzs3WBqYg4z&#10;Q1pVS1O425jBw5HAuZsgQJYQ8TVDBM+FKKYdMVHWBM9KKVVwuCVPeNrEQHP4BfJyCJWLQIZGWiMs&#10;yopgmSEm1hzRsZaqKiU6luDRXibEOyCRYCbGOiIpjtY13pm21RWyv0FIIBtl5vkB/jxXpNQr0AlB&#10;wQ4IDmEQ7FDCGU6bGxLlhsAIVwRQfYNCHal0hO2rr/6dQfBkkaIB31DphmHpHCoNczp/Rz3aN3uU&#10;p1DpCsNxupwWU6BjXncwPxhlYi/D+GGpBkrpaMF8HTcy0aa1oCTnxLkjL86TMNghxNMIThYrsWXt&#10;LCyYNQYTRn6DicO/xtTRVLvxQ5TFlF16Vs0eg42LJsFIOlJkljahkxKhCAKnqhmocBHuesrSxvpI&#10;obMJEmXfvEAzBZ3sP5cf74S8ZDcUZHihpMAXJczbChj5JYEEj0HgBLo8Qpez1Q+ZhQKcKxLSHBEZ&#10;a0OFM4Obpx6sbFdjk/4CLFk2DZMnj8LQIQMx8FttOpQAN4zf17DB32L4kO/w3b//Tzgz0T937DT2&#10;5OXg8NZCHCZ8Fw7tw8UdObi1MwVXyhJxsywOrcfy0H5qq+oE6TmnDZj3UbUeiN0Ue3l1N55e24Nn&#10;jOdXdmtqx/ueiP2k+ulyQHm+1G1KdJwuZ04ng+Db0c7L7WdoK4+V49buAtw6dhCtje0KNgXZs9fq&#10;+JDxiMA9e/4WP/+sAab+CNbvP/+qjoLRh/c/4vHDp3j98i3B/EPB9c//KuH7L/7k8dWN3SjbdxUF&#10;uy8jZ/c15Oy5iXyqXP6Be8jdd4fAXUcq1S+FljOu+DAic7YhJLkIvpFp8PQNg4ODGyzMLGFmINCZ&#10;w8veEt5OZvCnIwvyNkSov4naOz420kqthSLVJZGR5giOMINfiAl8A4xo92hFg4x53RgBYaYICTel&#10;ehkSPBPERFsSPpkhLks02KpJrekUlnSmGumygFGiK5IT3amCbJipnmFUT7WjT7AjQglVCFkRNYyI&#10;4v0xboiSRY3iCSlBDYng/VLw/M2X/46vGd8Suu+U0n2DsSOHqPl0ppsXU7U2IIkqtTXJi9BF4fS2&#10;uL+gO1QYgm1p7pA936S6XypTApzXI0zyLT/ZrMMOWwlraSpP6ggHtYedB3M+mbQ4f+YojB/xLcYN&#10;/UYtVjNznMyh+9SLuXb+eOivZF65aRbczJYgWPYjoJrKCs5SaB3uLmBT7bz1ESeFzoGmSAo2UzWX&#10;+WyNZMm9vCQXFGS6oSjfE4VFvshl5BGwQuZwAp5Al1PiR0vpgZQsJt8p9lQ4S1oCGeLYCAuq66Yt&#10;87BoyRRMGD8Mg6TCRIYD+B0pdfvuG4ygHR8xZABGDh2AgX/7N2Qmp+HSmUvYlpqEPTlphK4AN45u&#10;x6miONRT1a5uz8P5zDC0Hs1H24liTakITA9zNBkwF5j6FHi0lgKeqJ3YTMnpeJ+AJ1DK46QiReyl&#10;vEb7qVKCJsonCrhNFVJX7svDjb07UHfzFnO1p3jw5J0CTIDTxSPG0+fv8OHDzwoKHUh//Pa7Cvn7&#10;5adf8ezxczx5/Aw/ffz0ON1jdX+62/5k7vdXyG0KW7Gr2t+ff/6OHz58xGOCXt/Sh6aOJ+jse4WG&#10;1se4dqcZh8/cwdZdZ5GQs4/Wshwh8QUIjMqCl28UHO09CJ0V7SWtpbkJvBys4CPQsZEP8zdGZJAp&#10;YsLNEBdlSTtoRpBMCYAxgsKNqG6GhM1AhU/gFvj4b6Lq6VEBDaiEBsz1DBHJx4vaJSRaM9+zRUaG&#10;I3KzKBxMObLSPZCW5IYMOqg0NugJbNijmcpE8NyWbbTC6AjDqICRtKGyaphaXp3nYWKqK/NH2lmq&#10;ZUiEHZXu7/8L3/zj3/EdLabkdLLh/6iRg5lzTYTxpkXwtNlAoMxRmOCOA/mh/fYyWnWmHC4KU8MG&#10;+XH2VBhLRMjqylSHKKpPIkHNjXUjcP60psybYpz5OmbwpVUz3jAH86hoY0d8jbFUusmjqHRjB2Lu&#10;xEGYP3Uwls4cqcbr9FZMgZXebHjw5A913YQ4X8LFSPKXzUsMEULoIqmwMpM8hZYiPUyqUWgr+WXk&#10;JzkhK8kBOekuyM/xQF6BD7KLfRVk+YSugJFfzDyOQKZmuiCOrVpEDH+8YH24uK+DueVSbNg8B/MX&#10;TGT+NhyDBw3gd/MdLSVDcjjaSVmgdyRj9NCBWhDCIwcOoLGlEzvzilEUHoDTpWm4f7wCtwlZ663j&#10;2BMXicMJvqg+kI7W41I/qY3bdZ+jPaTiadDJ5vzb8FBsJuMpczzVkULgHl/YoTpb5P7e86J0papQ&#10;uo2q2S4VKMcKULU7Fzd3l+L+xfPoaGfuRtAePhOFe40nnwH39MUbxlu8o4r9/Muv+I12UvgQ2H6T&#10;3ksC8wdzurevvsd72so/fu/vUOmHSxe6v/94++f3Ke4YmjX97Pb/4u/nn35ivvkE588zx8upgG9g&#10;Auwd/QidJ+ysHWDBvM7S2BCOVsZws6dqeZgimCoXGUpowswQTfBkmb0wWcck3BDBYYaEjrAF6cMr&#10;QI/AbWYeJmuZbOBrb4J/qB4fs4XQGVHlzKhyVkhL4/lD91OU783wUeDlZHggm0KTlcbzJtkT8XRy&#10;0dFuqqMmgjYyIoogRttTLe2RRNjSsmT6kBvSMlxUj6hUunzx7Zdfqu2PvyV00ikgBc9jRjG/mjMB&#10;RhsXwN1a1iQxR260E3Zm+uDI1lCcLItkROA41W5vjh8tpquqf5QtkSN9ZNMRY6QRgKIkD1SkB6Ai&#10;lcpCeY3zNVG9myYb5mLO9OE8Ub/EuGGEjoo3TVnMgZg3bShWUOnWLZgAA9pLe4MF8LZZhTAp/Qow&#10;RgpbslSZyhPAFk3m0LF1k/l0mWxBsqPYKtF358Q7IiveHhlJ9vxyHJHDliorxxsZtJlZxdJxwjyO&#10;ipeT5430TLZCAhwtiE/AZji6r4aZ1RKsphrPmDEaI0cMwpCBA7UQ6Bgy0Xf44IEYSas5miEbr4we&#10;NIiNxkTcunELHd1P0VDTgkPFZTiUl4uGa6dwaXcyUqnWcdZ62BPrjVvb4tF4JJewlGjQnd/N4y70&#10;Eqo+1YupG7Pj8dI2NXb3SHosz8swQWl/D2aFmp3Qyvywbl8G7mxLw7UdBbh7+gQ6G9rxUDpKBLin&#10;L6loLwkawXv2Vh2fvniHZ8zhXrx+jx/ef8RPVLOfpKOEx58ZolLq5P/5Z/zK69KLKcD8C0jypxji&#10;/1TIc/rzu/6rv/3yOz5++AXfv/uI169/wOtXH5g7/ognT97iKePDe3m/3/Hrb6KM2vPUa3329zsb&#10;gQ7mhfv2HUZIUASsTW1hbmACO1NTqp0xHKyZ2zmawtvNCAHMwUN5boQGmfCxjFDazhB9pgtMf0IN&#10;aSkZMlOAv3VgEFUugMAF83K4HvO7LVRGfYLERjzZkueNEwpyPRRwJYX+KCpg7p/rjdxMD6qeFzKk&#10;YDrRF/EJPohjRMd6MtyYC2oL1kqPaGYuQWVkZ7kiJZ1OKsHiE3TffaWtfykt+PgxQ7Fo7gQ1OO5h&#10;vYG5kxQX26KMsnqwKBgny2kzK6JwsiSMljMIu7N8UEhLJ72H8VQhya8yCEFJihe2ZQbQglJVol1U&#10;LZ5MWjRaNxuzpgzBqCFfYuyQrzCJ0EleN2MsT9wpsmHIeGxeNFmth+FiwrzSfq2azaAWI2JCnBlh&#10;qcCTKTwyrUcWIcpWY3QELMYRGdF2SI9nJDvQizPSXNRkxfQ8L2QWEL48tj658iVQfRNsKPlsDHw3&#10;w95pJQxMFmDxsikYQ7s7aCBzN4FswAAC960GnQx8Dx5ESzkIY4YOoj0eoib9jmRjtXbxUrQ0d6Kd&#10;6tLd9xg9HQ9QX9uMaxcvIc7UEG7zxiOGOXJhoK3aVrhmbyZaTlChxGJelC7/fVQvHglf34XdzN0k&#10;5DLVT8bjpFJFajaZr3WcK2XuVoza/Tm4WUHYtheh8txZtDW2ovfBU3QRuJ4nr2gp+ztKlLLxRKe6&#10;PePxBdXr5Zsf8ObtB/zw/U/45ec/8OHHnwnEm79yu98Jwq+E5k/mcJpdFOjUXf/ypwNROlb++IMA&#10;8Tk/0q6+IWRPn77FM4ln7/D8+Xvmjj/g4eM3ePBIiyfPvsfbNz/iww+/EL7f1Hv+84/PlfJf3/Cn&#10;n37GvTuVSE1IJnTmCjwXWys42prA1dEYHi78LXm++rNB9venwsniQVS6ICqdWEwBL4D2MkDNi5PY&#10;jOBgPeZhBrSEshSDARLjjHjeUGiyHFHEc6WowBNbC7V+gcJCOqUcL2RTgLIyg3huBRFQwpfiTzvp&#10;S1vqjaQkT1pTN6RmyJIQnsjjeZdLeDOzqXapNgKdqNzf1ZCBrAw2fOh3mDxB9vaaBDO9RfCx20iF&#10;MkVOuD1KCd2BQipdeQxOVYjNDMMRQrg31585nwtPfJ7oYTbIIKBZkQ4oZMJZnu5LWL2QF+3MnIxf&#10;isUqKtgMzJw0mErxDwXehOHM66QHc8JgLJwxChsXToHhiumw3ERraSG1lhuobCbIjrDm69iotVFk&#10;Ko/MKpDZBaKyWZHaoHhmlANSeFtKrB2TXlm91wHJKU5ITmcSnOOOZFpJyd1iaR8iYs35Y9CeeG2A&#10;ufUybNSbi3nzJ2IE7fVAAjZo4ABCRtgYuiUKh/O2EVS1UUMHY8zwIZgwcgRz06EY8NX/QmJCEvp6&#10;n6kSqraOXrR3PUB3zwMF4b1rd7GvsAi5/kHIsLNFqa89wQtG1b5UlX91E6peQiZqpzpWzuvG4LQh&#10;Bcnzes/JjIJSNJ8oQOPeLNwtz8PdvbtQf+UqWlq60cH37ul9it6HL9ErKvf4FU/wF5+Ae8kTn/GK&#10;wL0mcO/e/YjvCdz7dz8xV/sNH3nSC3i//PobwfudqvQDIXzH6wSP576C4D9QJ7f9yXTt11//xMcf&#10;f8G7Nx/wgiCJkj18IvnjO7x48T1h422E7tHTd7z9LRuDt/x8BO8xPxtvExWUz/Lxx18VtL/Tyv4n&#10;zP3LX0tDEzKTUuFgaU61s4CrkyXcXS3gSavp5yfrUZoROFlqQVbkMmHeRtULM2LOrsEYHqqP8BCm&#10;RAQvJtoQSfHGSI43QnIioUszo7W0RWG+K4oLNPCKigS8AALoj3ye8znZoQQvVIGXRjeXQnFJYjqV&#10;nObLy1RCWtHcPB/k02Hlybos2W5IyXCQnO5v/dD9ja36V7RTAzFjyiisXToNFgaL4ee4ESmBlihk&#10;TlZBSd2bH4Dj5ZE4vS2a4EXhaEk4c71glKfxDeLogell5eTPp8SWKHvpjZJkd2QSxDC3zbAzXogN&#10;y6dg+njmQgRu1GBaTEI3hdDNnjRE7biiz/st1s+CveF8+NmtUis6p4XwMzAR3ZrozCPfRyDrn9KT&#10;FSlhR8WzZW5pgwQqbiLVLjnRgd7cgfmaI/007S09diRBDI+1Qgh/DF/6eidXKq/ZQixbPQ3TZozF&#10;8GED1f7rgwcNpo0UW/kdhlDVhik7OYSfmco2ZCg/8zAq3FAM+uYfGPH11wj0CWTu9BYtrQ/Q3NSD&#10;trYedHX1obOzF12dD9H34BlPtpfoaHuA25dv4dzOnTiZlYrjyRG4lBeP6l1ZaDteApmMKiVdPapK&#10;haDxKAPo3WfL0XwkH1U7M3FnVyGqTp1EY2UN2jr7CNtzvs9jdHQ9RGfvYyrdM/Q9fEHgXuER1e7J&#10;c9pJAe7Ve7wibG8J27vvP+L9+5/wkvbyMR8jJ/w7qp7Yy58+/qrU5znt55Pnr6mK72j/+jtChD7+&#10;CRB//PEnFZKg/iCq9kEp2pPHb/GIIWAJYE8I21NC9/jZe9rcd6ozR4DTQdcnj3/6no95T/B+5Gf6&#10;WYGnVO9XKqxSPfWW/X//O4k3r91AoK8/1c6cwFnC29eS1tFKrcIVHmGhQs2Po9oFhxlo6ifQhRsg&#10;MkxmgW9mHqaPlCQTZKaZIyvDjEpmTrBsUFxI6Aq9GHRzBRSXYlkOIpSWM5jqFYKcnDBkZoQQvEDm&#10;gP3gETqp5czMImhUxTzJB3M8+bouSEmxwxdf/eMf2lQU6bkc+DXGjB6CebPGQ2/1bDiarlC1cqmB&#10;VsiPdcL2DC/s4xsfKwtX0J2m2h0v1apTdpP8slR3FCW4oICP3ZroQnvphq0ELo+WT3oXvW1Xwpxq&#10;smL+eEwe/R3GDv074x/M6wS6gZjPfE42DDFaMxk2erPhopZRX8dc0UDZyuJ4F5RSPYviaCMVaLJc&#10;gx2V1YZW0xopIVZICLZELCMpxp7QUeFSZGMIJrcJDgiPsUVghDl8Q0TdNsHObiWMjOZj2fLJmDRp&#10;pIJMl7MJZJK3DRfgGCNpI8cIaCOG01YOxeCvvqbKjYKPqxuunrvM1voHtHY9U+VULc096Gh/gM52&#10;QsdjV8dDdBMOid6ex3jw8DkeP3qB3s4HaLpfi7tnz+Hq3r24uq0cN3duxf1dxWg7Uo4uqp9sPtJF&#10;K9lGG1p3eAeqr1xEe2Mb4XqK9t4nhO4B3/cB2qioHd2ETqpKHlLtHj3niS25nKZyYidfvXn/F3AS&#10;zwmTKKHYzeeMdn5e+Xyv+dg3b39Uz3nOkM4Xuf8jgfz993/iN8KgA+0lYXn6XMsTn1DVJB4TqMcE&#10;8DHzR3WdCveY6veIIdD1PX7Hz/eGn/O1Oj56KlAKnO/x4uUHAv8RP9BufiT8v1D1/vhN8sl+wj4D&#10;Tmdr5e/Vy1e0fdnwdLFBcIg9wtQak06IiuYxkq4m0oJqR9WjyoUyxwulwkUQwKhIQ0QKfBH6tIUm&#10;VC8rqpuNiuJCe5QUUzyKPVFGhSshcCVbw1BWHEblCyJ0AVSvAMIUrKBTVpM2MznVh4rGNEagy9bA&#10;y5b0JsURSUxnvpBN/mWipapGGToAkyeOxPLFU5W19LRei2hPI+ZPsmirVKW4YU+uLw4VB9NaRuAM&#10;le5EeQQOM7eTXG8nc7vyFE+GB0qTXFGY5IwcApJGGxjlow83y6UwWT9TrXc4eYRA9w9MGPElJo36&#10;DrJR+5LZI6C/chKsNs+Co/ECeFkvR7DLeiTI0gxRNihLcuuHzllNKRIrm8IWLd7XTO2ZlxBkgXiC&#10;F0vrmRIvq/W6M9l155fpRCtpSz9vCi//LXDyWE87KVOM5mHpssmYMnEEARvEnE1AI2SET44jhgzG&#10;CFpIKQAfSQspvZYyP27C6FGwt7LB7Wt38POPv+Plq49o63qOphZRuS7aS1G6Pp7EBI95XTeh6CIc&#10;onjdjF45dj1CV/cj9BKehw9foa/nOTpae9FQVYe7l6/h+t6daDpcis5zO5m7Me87vx99Le3o7HtG&#10;sB6jXewrVbSNry02VoCT6KLS9T3UVPVxfy73giondvItlezdO57UPL6mwr3pt5hP+Ript+zgZ2oh&#10;eG3tPQTnJVXwB2VHn1Epn/C1nhKsV3zeCwL4hOr48MFL9dkfPnlNFRN4aCdVEDQBsN9SCnQC3CPe&#10;JsrW++gtgXuD7gcadJoNFeh+UI+X3E/e+w0/6w+0rD9//J2ga0MQn4OmAdjfcSOXqLxHDxxAeOCn&#10;zow4ngexTDUiCZ2onUAXFkylC9bXoIuQ5fSMNXuZaIKsLDbuCjYnlG51RimhK93qzvClygWiqDCI&#10;EawiN8efKie5XTAy0oORmhqIxGRfvo4nUlI9qXx0eLLXHVObNAKXnGCLBNkq69uv/p0qJ4PiVLlR&#10;QzB31jhsXjsHDmYr4e+4AQkB9LZsLYplqkyqG3aQ3H2FAUrtTtFmHid8R2gxj/Yr3jZa0Io0meTq&#10;iVLauSyqS1yAbDayHs6mi5nPTcWiacMxfshXqhNl4oivMXXsd5g9ZYjaNdN4jfRYzoe7xVK1b0G0&#10;zxbIIkP5/OIE5OJ4ZzWNJz2UqsY8L8qbNsFjixpCkN2FlLWMskU6bWg2La9EWrILwqOs4eNvBEeX&#10;tTC1WoJ1MhyweBLGTxxGJaONZJ42lKANZ66mYtgQHodgxLDBGPztNxjy7Xcw3LAZBRnZqLtfo37n&#10;Dz/+wZPlB3Q/pEr0vERL2yMqXSda25jT8cTtEOtHOLpp+yR6CFk34ZPLAmEn71dBaDp5XydP/G6p&#10;hWSeU3WnEldL8tAik1EPF6Dz5gV09NFCdhAOPkdyRhW8rINOPb/vCXO6fuj6VU5AEeje8Pj2rdjL&#10;D+ryC97/mIrY2/8cUck2NhLt0mBQnUWpxJKK0klnjBzl9R4/f6cUtO/xc/U+Ap0Ap40BCmxiFzWA&#10;dMCJtZTQoHvXD90bBZ3Obj5QsAqoWkgP6/OXos4f8SMt5y/MM6WjRVTvE3v94H0G46VTp5AQyfwp&#10;UfYkcEB8nD2ioqwQJgsORchy6Nqy6BERRoiKMWEKYkqFMmNeZkroLFCQb0fAnKhqdGuEbmuRM5XN&#10;nbd7U918kZXjx2MgcrMDCZUfoQogYEEEzo+gexN4GcNzQWqSCxt9V23x2gQ7JMZZIz7aQpTu31WV&#10;/PAhAzBz8kisXjoVplsWqkHsaF9jVUgss7BLqRrbCdSObG/socU8UhJKa0nYKLfHSyJwsjxaDZjv&#10;zPbDjkxv1aMp8+1yqTBRPnrwcVgFe+Zz65ZOwPQJ0uv3NcYP+wqTR36D6eMGYP6MoVi/ZDzMNkyH&#10;s8kCeFouQZDzGsTKvnDhAp2NWhhJrKWsApZMVYv21keI20YEuGxEKMGLkfE6ft4s2ttcqmJ+ijty&#10;2Fik8DkhwWZwdd8EM4tlWL9+DhYsnIyJVPVhg2klqWzD1DCApm6jhg/FaFpJWb7i27//A3pr1uPc&#10;ybN4RRv1nCdHjyoQpn2jTXrIfKSz9wVP2Oc8+Z+gqbmLQNFKCkQESwed2DalbkrxtBB42jv6oRP4&#10;2pn/tRJUKmFHx1Oc3bYLtytSUH+wAD11Vejqe6oeJ0BLKLXrVzoJUbkugikAKUgIyKOnhI9gPKda&#10;veR1OT6ipeylNVV5Jq2u9HYKsG1831ZC19FJxZPPRQhlWEFAE7jkNcVuKhD5OgK1hMD2hN+NQCIW&#10;UQHH+Bw47ajlcTqlk6PE5zneA4bu8fIaEpITvnr1g+rhlA6fX3+l5ezP9fh/TefUcMUn8K6cOoHU&#10;GHfmaYSOqYVUmURFM/WItUBMjBkvmyCawMUnmCEl3ZwW0Ir5mRVtoAUtpjUBs2cO58SjIwry7JCf&#10;x/Mux03laWnpPmo1sfRMf2RkBhA6sZQBBM4H0XHuiIiRQXN7JMQ5IIWpTRI/QxJVLj7GEjGR5loZ&#10;2MDvCABzucVzxqsSLUeLlTyZ9WjfrKlwrtjGXG67gJTjQ6i8sSvPF/uKAmkzQ6huwUrhjpdF4lhp&#10;pJryszcvAHtzfJUdzY62RiTzJzeqi6X+XCxbNA6Txg0kcMyJhstwwdeYNWEgls4ZiQ1LJqiyL3dV&#10;3Exr6cx8zs8QaWEWzAvtURwns5Ad1BCB1FuGe28hcBvg67QeQe5MhtlIZFOVtya5YyttbjGhy5CB&#10;yhCZcKgHK8vlBG4e5syZiPHjh1PNaCWHUt2oZqJoo2glRzOGfvcdBjFn01u/HkcOHVZd309ogWrr&#10;OxgyDaaPcBGUrqc8+Wkp23rQSlvWwhO2prYVLVS7LgLRwxO3R1SOJ7RA10M16u7ibeqogSaWUwue&#10;7ISuTcDjSd9D63X3ym0ciY/Avb2F6OnspBoyj+uSx4h97UWrPIdgdPY8JXBPqXJPaS2fEyY2APxc&#10;jY20ulStngeEjLd1y2OlMRDFJXTS6dIh1/kZ2/nZlbXke0vj0dX7jEcBmMASMh1gMq4nQw0KPIFM&#10;FEkp23vmhhoknwP3mPfrLn/K5bQQxZNG6yFzugdPdPke4Xv0mvARdJUXarZT5XuvxB7/TNX7ReV6&#10;kl+qYQyFmfxfLmvJ35+//4nDu0uRFOuCeOb1cYn2iI+3Q4IUNifQJSVYEAYLwmNJ5bJCHnO4/Hxr&#10;gmXNHI0AZtkhL5egZdsiN4u3pduo6pT0dDek8txKSvZAUooA6IfUNB9elrE6T0Ty/UKZT4Yx/ZGt&#10;tuITCF//ZiQJsVaEzpT28pt/0EZR5aaMxjrZE8xwKfydNyOFJ2oRrdyuTB/mcX4EyR+7Ka1iL7fL&#10;Mgj5vI0hk1l35YrySedKjOrNPETfu4+3l/IDZjGJDfXYAEfzBTDeOFNN6Zkw5jsq3VcYT+gmUulk&#10;Pt1S2f1l8URV9uVhvhi+tqsJ3Xq13J7sS5Af40jonNWOPGnM22IIWBCVK8B1I4JcNyGMUInVzIwg&#10;nLIRZALtQIwz0vnYMG8T5mBrsHnjPMydMxmjR9FS0kIOGzqMsBG+IUMwhKAN+PIfGDdiOPQ3bMDh&#10;fQfZsv6EN29/Qn1jL6prCVxdO6HrVFFd3YLWVsLW1s1cTixlN5pbu1BT04z6uhY0NTShvbkF3e1d&#10;BKYPvQSth6CpowKQJ7SEukzIBARC1NlN+8kTv5snvgCxJzUdVwrzCBJBkHIpgqwpIYOP6yJwypKy&#10;AWihSt6/34IbN2px+3Y9oetW94lVbGa+2C7PI2BKYfujg+8pgErj0crHtXUyX+yHrrtPFPypUjKd&#10;4gl0r5gTvnr7I2+TcTcZDtDUTRcCmBZULGVFtZ5LgU6Xy8lRANOge98PnYBJ9ZMcV4Y8GJp1/ZQf&#10;PiN8Ypelo0UG1TW7KaqnQfcpgB/evUVZXgoBocXLcEaSzAhPZW6V7kBQ7AiQNTKpann5tigstGPY&#10;oqCATol5XWaGNbKz7ZGeZkWbaKE2D0mSTUSSqVp0fmIf4+N5JHwJbNzjeJtENG8PY8MfFm3LsFHb&#10;bMUlWCOW1jKW1jKStvaLIQOpcmOGYMm8CTDYMFdtfRUXYI4CnuA7MnyxPy8IB5g0HiwKwb58f1TQ&#10;MpYRprIM2s1MD4YXdhLKw7SZZypkvl0EDhcH90PnjrRIS/i5roG1yTxsYr42Z/YoTBj9LcYN+ZJq&#10;9yUmEbo50okyQ6CbAEtCJ+se+tquInQblYWU5SBkTE4mq8oQQYoshuRjiBCqm0SYmuKjjygvAyQF&#10;WlAJ7ZET4YjsULZsvqbwddCDucFyLF88A1MmjFWD2WIfhw8ejEFff0e7O4WfzwLFeYVorK1Xg7O/&#10;/waC9BgNzY/Q0PIQtQ09qKnroJK1o6q2DZVVTbhfVY/a2iYC1obW5g60Eb6G+hbUEbq6Gp70dXVo&#10;rq9Fa0MdOlsIYEcHwetGX+9D9PXQchIw7ahFHyHr7SWAAqfkfY9e4uzh0zhfsRt9z15SAfuhIxyd&#10;BK6DKtbY2Imq+424cb0KFy7cJnB1So3b+VhRrWY2DKKKf9lRhso1GWJrW6nSLS3SeFCp26l4VDdN&#10;NWk7qXJ9/AxyXZfficoJdK+ZZ716+xHPCcFzAYIW8AkBkxBIdCE5ngaclr9pCicdKFQzWkq5Txc6&#10;i6kDTsbwHjwWALXOGtUbqpT1HV7ys7yXcb2Pv36W530GncYd+vid56YHIyub52KuC9LzmGflSaUI&#10;z49cBxQUOaKwyAFFJczhStiwb7VHfpEt76O65fBcS7VSm4fExpiqnVVlq6zYONmh1Z5AOSJGOmqS&#10;nBlOiEnmdUYU7WQklS06XrY7tkIsny8bQ0ZGmiAkxBBfjBo2ADOmjMSaZVNgabiYtlJf9QqWkFoZ&#10;fzu6lRARqEPFoQTJD+W0jMX0qfmUzdIUF1pId+xg/iZQSl4nQwkny8NxoCCQYHohmfmYl+sqWJrM&#10;x9pVUzFr1ihlLyeO+FazlyO/xmxCt2jaCKxbOB4WVENnBd1qhFDBYgiXWjyW0MmAeHq4FZJ5XWYW&#10;SMlZpLchFc5ILRchsw+ieVlqRWN9zBDpaQQ/p02wM1uLdavmYuK4YWqsbcKo0ZgzbQbMDAyxraSM&#10;ytKLX3/RxqHkd5OlQeSH7uh5yXhFG/cMja2PUE9LWdfYh+qaDtyvbsPdygbculWDe/fqFWj1BK62&#10;pgHV9+tQXdWAynu1qLxbierK+6i5X40GAt1YW4e25mZ0trajq62DcPUSPFFAUcM+9BE2AbGvtxcP&#10;+wh8fSsaKmtoER/godhAKmdLYzvqaltw62YNLl+uxMVL93D7bgMVV9SMMBJMGSxv7q+O0WCTjh0B&#10;7hN0Sp3ZUDTLMEcr7aV00tDCdvYKcK+0/EryLR57aE9F2d7wRH/z/Ud1fP1Oxvl+xIsXH5TCiRUU&#10;0OQ5uhBQNJgENMnhROE+5W3/G3D/KXS661ovp1jWp4T5zZsP+PD+Z/z8869/5Xif/mTSkWY1b186&#10;xzzNC3lbPZFX6oH8Ujfklrgiv8QFW8tcUVrhjvJtHqjYLkc3Xnfl7U7ILbBl3ib7hvN8ijOhXeR5&#10;FmWMSMIXydwwgjmabNwfHc8UJsEOscm0kal2SKSKJspmJMnWSEy0pNIxl4szQ3ikLOlngC8mjx+K&#10;RbMnQG/1HLgwl5NJodmRdlQ5bzV/7nhpNPO1KEIVqmymLMFXlOiIHCamhYmyAJAjygjeHuZxJ2kv&#10;z+9KUtUqB4qCUEEYUyIs4eu+Hhami7BuzQzay/GYPWWEqkCZNOIbpXQzxw/GkpmS002E2fqZcDIi&#10;dDarVJFzrK+RWoNFB5zMDE9jrikFzrKwrJScSX4nsIW66Kml3/ztN8PDRlaeXg2rLUuxbM4ULJ47&#10;Ex4uLthRsQN3btzBI57Q/b+J+vvhw8+0LT/gNX9IOVG6+/hjP6Qd6ntNi/USrd3P0djxFA1thK+J&#10;8DXRctZ14s69Jty520j72cZopr2rx/Wrd3Dt6j1cvXKPx0rcvFGNmwTk1s1q3Cakd+/UE8h6gtlM&#10;O9rKo8CqQdva1EEFk5ywHX3t7ehua0N7UyPamprRVNOEu3ercePaPVzha1+ljbxX1cYGQcvFWmgh&#10;G/n8pqZ2QkeYWnhs7VQqJ4DJ5RZa4ObmLj6G9+uOhK6N/65ONi49vS/RS1v5gNA9kpNcwJGcjPmV&#10;nPQv3vzYD54GnVK7Vz8q66dBp425qRCwFFCa0kno1E0HnO66vPb/KTTL2T+8wMc/5fNlLFE6Vn6X&#10;4YQ/CJkM3P8FnkCo/cC/ffwFh3blETqeu9u8sHW7N0oY5Tu9sZ2xc68Pdu/zZfhg115e3+2Fih0U&#10;l1IH5DDPS003Zw4oO/cYITxKH6HRhgiPNiF0VC+Zg0dFi6aySUFzaibTn0w7FSlpYkctCS3Bi+dj&#10;o0xUadoXs6aNxNJ5k2G4VtYfWavyIlk/Uta1lFkFR0siVQWKLEa0K4dKl+qOXPrV5FBTpIbT9kVZ&#10;oSDRCbv7oTtH6E5vj8ehkjBsy/ImdFYI8NSDreUK6K2fg1WLp6klt+dNHYkZMnN89ADMnTgEK+aO&#10;wuaVU2C2cQ7cLZYhwGEtIty3qKX21N4EVDcNPBtCZ4P0UFE+OdqotRXD3fUJ20Y4W8pipUv5Ogux&#10;eu5kGKxdjvyMdFq7LvUD/J/+5Ef64f0HPKSlevTkPVvldyr/6KTatfCEbCJ0Mg1FVK+h9SFtp8DX&#10;R4VhLiT38baa+i5cvV6DazdqcPtOA+5TFWvqe2lNe1BV00mFbCdoHQStlaC1KsWqZzRQKZvrm9HS&#10;wGMj4WtuRVN9E+qr61B1rwp3b1fjCkG+dKWSr9uIOr5Pa9tDQkSLSWvbRNhaWhi8LNFK6OR6M6Ox&#10;sQP1De08CnC9KlpaRA37eD+PVLk2qlxXN6Hro6V8IA0OLR3V5ZGydczbXrIxIlgP2SC9oLrpgHv5&#10;5qO6Lkon1k8HnAahBp3kcp/UrT94WTpKdIoos9j/FTTddU3lJBR4vC4D7y+e/4B3BP+XXwiczEAS&#10;2HTx2Z+um6WvvQ3FBQHYusML5bv8sGOvP/bs98f+QwE4eEQXct0X+w4KgN7YtsMVRQQvPc8KSWlm&#10;zN+MaSPpqOKNERFryjBDVAJVMIUKx1wvJd0RGVlMgZgLZjAEvGTmhEkET3YEktkLoSEm+GL29LFY&#10;uWg6TDYuhpfdBkT5GKtFfkTppCfyUHEYjpaG4yDtZUWmt6qxzCBIcYG0cf5GSAkzR368A3YSyBNU&#10;OIHu3M5kHCuPwfZsH6QymZR9n51oF402Mq9bPhNrFkzF6gVT1G4usycMwqLpw7Bm4VgYrpkJW0Op&#10;91yjSsZkReDkADOkUOmkM0Xb6NGaCidLqFvxOlWPl+N9TBHisoWNxjq1mcnmpVOxZdkiFGRl4snT&#10;p+pLlz+ZviK1he9/+Anv30sZ1EdVYf/hvdT8/YTffpVB2N/U4PGLlx/xmPHo+QeeIB/4Y3+PHkLY&#10;1a98Mhje1vlcWVABs6PnBe2ZAPlQgShKWNPYzfyPkDHqCFhDTTPzPFG0RgLViJb6euZ79VSxJrQ1&#10;Nqlawqa6ZgLYjOrqRqpaPW5RFQXeu5UtBJbwNPYScgGGuZjAJZAJcErd2nhbG6Ftpy1tI8xthFOe&#10;080GgZaSn7mdjYcWny53UsXFVvY8eKmFyuU0e/fw6We5lJSFqZIuye9+IHC0lq/5XUkJ2Euta19y&#10;OrlflFE6YNTAOaHSrutu08b0ZKrRJ7i0kPvkOWIrdfmcdnypjnKfVLmIpRXofmZa8Btzut9/+yf+&#10;+P0/EKf+dCYTuHX+CIpLfFCxxx+7DgTgwNEgHDkehKMnmEadDMLx0yHqePh4IA4c9iN4Xijb7oKc&#10;UgKUb4G0HBOkZpkgIYPpTao1YSMHkvOl2yIl0wFpWQ7IYp6YnWPPfNAemVm0pxkyL89aQRcnsEYQ&#10;Olnfcs2SWWqWuLfdJkTzBM6NkZIvb6VsB6hwkq/tJYAVMncu1l5BIBUm4R56SAwyRU6MLbbx8cfL&#10;o3BhdzIjFUfL45S9TI20QTjBcSZ0BrL2/YqZWL9wOjYunY7lc8ZhPoFbPHs4rSXzuQ1z4W62Uu17&#10;F+mpj0Q+T1aQVrMJGNrec6ZqwF5spXSaJASYKkssS7+5mK6C/rLZiPL3Vb2G8vcrf4wPP/6qBocf&#10;8IcT29jBk0wtxsNjVxdPus6nzIOeoL1NBp8lnvAEfcGWlT8+TxQ1VsSWXvXM0T51dr9AO58n6tYs&#10;iseTWk7u2ro2KhrVSwUtY10TlawRjVQsgaypvgHNDcy9CFpTQyOVrYEQNqC2uoHq14j7VY2ovN+E&#10;qvu0qbSc1bVdqKeKCsgy8N5MZW2gWtXQZgpULU0CmCgjVbGRkElOSdWUHlTpaa1vJJh8XqvkeYSq&#10;mwrW0SOASTxTlxuZB9Y20NLyepv0jvL4eQ71CZr+ci6G1pMovZnvlcqJvdSFKKKonM6Oqucp9fsE&#10;41/q9hlsuvj8dt1n+BTa8wTsl4Tue6nT/Ok3/MBG9DF/24cPXqh60k8dKv3i15/sffz+e+zfkYry&#10;3QHYeygUh0+E4djJUJw4FY4Tp8Nw6iyPZ0Jx5FQQDh6nEh6i/dzjjtLtzswFbZBTZIXcfFtk5NoS&#10;MIIokU0byUjLceDtYkeZeuURuGwbFRlZtKey4WQyz1VaVLGYX8yjBVuzfBbMNi+Fpy2h8zNFVpQD&#10;tia7YUeWDAsEEbgA2kc/1WuZGUVqCZosROTnuBahnpvVBFYZzztUGEqlS2Qk42hZLMoIYjJzsHCC&#10;4mC1Su2cuZnvtXHxDKrRDKxdMFHtL7583mjor5wMa0LnYbaC0K1HJK2lQCcrfcm0HVE1mUMnJWEJ&#10;/XmcdKbE+PIf4rEFXua0lZtX4fC+ffhFQPvln3jO1ld6uV7T+8vJ090rwL2gQhGyftja2mUgmPaq&#10;87FSA7FtTVSpdp6AvcxvpCXuZQsrHQk9vbSYzT0qf6upaaM9bFe5mADW0MDcihBIx0czgVAgULka&#10;CFYDAWtsEAUTCBmERpRPnl9Nu3mfVrOKlrOWKibRKOVktI6NVLQGfhYFNGGqJcACcQ0hrSOs8nrS&#10;cyoAyueQz1XX2KlAkp7IVv6bJASoLv5bOqnGMogvHSXNvL+WAN+ubMC125VqhsKJs7dx9NQttHY9&#10;5fdFAJQKSWiwKHAIm+RjymoSKIHvJWF7+eqDChlL0+V4ApyEXJbH6a5LfA7Xfwag3KaLv25TSvlO&#10;DRvI+3wvDoU53VN+1h42JL389z1gPvovy07In0CncYfW+kpsrwjB/sOhOHQikrBF4dS5aJw+H81j&#10;FKELx9HTwQQyAPuP0mYe9ML23W4EzxFbKxjlzsgvciJ8zgTMGVkFTkjPd0AmQcvlsaDQBbkFjlQ6&#10;pj+ZdGaZTIkyGOnWSKEyyjosXyxdMB3rl8+GxeblcLfZiHAvQ6RH2KIwyRXbMv2wJz9QVaDsLmA+&#10;l+GOzGjKKpPBENcNhHQFvKRUi9elO19qL4+VRuB4WTQOF0WqQer4YJlKLzndKmxeMwebqESblsxk&#10;TFcrOq+YPZrKN0HtVyCbuLuZL1frWkZ6iNJJB4pM32GCGkLoZB0UAh/P22WnVenZjPE0gK/1Wrhb&#10;G6G2sprKBjwhbPJj9T3S9YgRHFrA7l5aw26efKJUtFWtBK6VJ19zG3Mb6X5vlWEBnsQNXWp8q5cn&#10;pxoD6xHl42N5Mtfw5BYlqattRT0VrYEhKiPRLLkVIVDB6w3MzzRIGpVdlLE9gVVev1kUrOWRiub2&#10;J8qaNrU/5nWqWZOmnHUEuFFg5rGmqg737t5DVWUV7vPfeb+qRilprRoXlJxOVE3G2qSyREBjgyLQ&#10;iXLrbCWVWaCTRubufTYEbGQEyib+2wW0Uxfu4+CJ26is7eT3J0qjlXhpJ/+nMi8ddAo83idz4qQX&#10;U+B70a94T/t7NAU43VEHkcQnuP4Vts9v14V2XfsM8l4yTPHi9Q9Uud/V5FjJQaXT5wmBfMzHfPjw&#10;i0bYf/L3x++/4cLJMuZtgTh8MgzHz0QRuBicuRCnQi6fOBOBYycIJa3nniN+2LXPA9sIXvlOV8Ln&#10;QvDcULTVDYVb3ZHHY3a+E3IIX55UsBS48kgYc6xoLy2RRaXLzLKi4lEhmeMlpVjji3WL50B/zUJY&#10;G6yGh+1mhHoYqOkxeQnOzOFIen4AoeMb5/nSXrqrXss4fwMEOq+Fm9UyOFsuhZ/LeuZ4JmqGwQEq&#10;44G8EOxI90Eec8MoHwO42q2Cif5CbFg5B+sJ3EYCt27RZG0p9fmyhPpUGK+aCYtN8+BitlRBF6Gg&#10;M1OdJQKd9FaKsmkKZ4ZYGS5w14OP+WoEOFvxZO0GLT5/GK3yQVf1IDnYp9Cud7LVlxNRTkwZCJYT&#10;VZRBKUtzN0F8oAadO7ofa8BJgXHnQ9o3KhNP8moqVU1tswqxkpI7ido0EFgBsaaa9k5snlwmnHX1&#10;nahvpmI18/VpFZtpYzXQnirQamlPa2jx6hj1hK2RRwUblbK5sVlZ0ar793Ht6lVcv34NN27cxJ27&#10;VXwOFa5BeiF7VeOhrCRfT/4tuvj83ycQdrEhucfPX0k7285/W5fkpPxOOvid3KvpxrkrtailuorC&#10;tfPf3yMdKmptFbGHWnwOncCk2UeZhf6TspuS30nO91ypnsCn61TR2UtRTy1X06D+1/ivbpcQxZSB&#10;+nfMxX/59Z94yobggSwfqICkqvL1f/w/QCd/j3vasX9vFNWM+dspUbsYnD5L6M7Fqzh5JhbHTkWx&#10;AQrHviPB2HPAF7v2e2PHXk+CR9UjdKUVHtha5oGiEg8qnAsVzwXZBeQj1xW5uYSO1jI3h5aUR4nc&#10;XMnxCF2yFb5YvXAW9NYsgLn+Sng5bEFMoCxh54ytaZ7YmUdfW0hrme+Lnbk+2JrijNxoK9o7A/hQ&#10;4ZwtlsDWZBGcrKhOHpuQRptZnuqJ0iQ3NfUmiXbQ12EtrI0XYdPaGVhJ0NYunIoNC6dgxazRWD5r&#10;pFpYVqAzWjmT9lD2n6a9dKK9lPUsCZjMRhfwJLeT5fYivPTVuijhtLU+NisJnA3aWrrw9od/olsV&#10;0r5i7kI166WaSe7Clr2dyiYdHQKbdILoLssJKCEnppyQcmJ28HIfn9vD50kopeNjZAxMuvdrqFZV&#10;VU1UrWZaQuZe/bZOBs6lUqVGVa10KFvY2PqgPx/TAGum6jQSjCZlHaVHsxOXr97DiZMXcf7cFVTe&#10;raY1lWGDVrQQtlbC1iK2lDnhPUJ3+foVnL98HhevXFZLoDdR2eS1mlqlc4Xv1czrPLZ0yG0yjCCN&#10;BaHjYzp4lN5J6aU8xfe6fPMOoSOE/D6k5EwanNu0uTcr+f78nKJy0qGiaiOlXIvgCViS00rZlg46&#10;CVEyHXgaaBp00sHy8o12Xetg0dTyk5r9q8X8z67rbpOjgC/5tYwXSvGz5G8PqHKPaX+f8PM9e/ae&#10;8b1aZOn/9CdDC7cu7cf+g7SZtJiHT0bRUsbgOMGTOHomBofPRNN+RuDA4RDsOejPHJCu76APdu7x&#10;xLbtVL0d7igR8Eo8kVvkhjSClpbljIx0WstsKl+2LbKpdDlUOqnllLKyjDR7xMYRusXzJmP9qrkw&#10;NVhJcJhDRVAm46XiROorQ3CgJEyVfO3I8UJpCuUzjjAFGfFkl+2NlsLGaAFszZbA22mdqvrPp7pl&#10;hdtCdvIJdF4PR7NF2LJ2OpbMG4tFs8aoLXKXzxqLxdNHYOmMEWqHnvX94FlunAtXKp2fLM8g0DG/&#10;lKk7MhNdqlBkYaJwzy3MIw3VGpj+jvoEoQmv3/2hTpwu6SRRkPHkol1qlROOeZuE2LcWqdLgfXK/&#10;WtlYhXSqaKonAD54+FrZlV4m5T19BI85gnQw1NISqhIw1RNJVartQg2Vr7ZBliMXa6oDgEcFGiEW&#10;2KhozQLaX7axk5BKVUurArdaOk8q63H1yk1cukDwbt9XPZiN9fVUTulwYe7X0I6bt24QthPYf3o/&#10;dh/djZsEtLX9KV+zp9+SPlCVKNduUKn4WcU2tvPfJKVdAlxL6yPUEXLpiDly4hyOnT5Lte1Db99b&#10;Bdmp85dx+Pg5XL9Vx+/qMWHjd6AGsgmc6sDQ1E5Chg0+Vzsp85LZFjIe18UGS+AT2LTQejgFFF3P&#10;pQ4gHVD/GWi6kHxSd78AL4C/eftR9VQ+f8772CjIpFk1dvf8B1UH+sMPsmJZP2H/xd/LR704tCcB&#10;e4/FYP+xaBw8zjhB0E5G48DJCF6OwOFj4ThwiEp3MAA791J49vowv/PCjp0Ebxd52OaJAtrLrHxX&#10;JGcz0p2RmmqPlFRbpKcyj0tlepTOvI6Rmsr0KF4Wv7XEFwtmT8LKxbMgm6aH+sqaI/YoTPCgtfTH&#10;QalGKY/C3qIgbMvyQHmaE4qT7JEebkbF2QA/x5W0l0vgSJvp4bCG6rQFib7GagNA2c7Kg6plsWkO&#10;VhMq2fB9/uThWDKVsE0fiSUzhmPxjGFYNW80LeY4tc6lyZoZsNOfD2/rlWoholgqW5KfOZKpvknM&#10;4wRkWfIhxJW20mojLp+5gFfv/6ASvVKq1tb1TMHVTIsl0SQnO082zc4RAoGPJ2Nr12M+VmzjM8JG&#10;tZPWvk86TfjDy4mmBmKl80SrPWxo7kEdT9a6JlnrXwaZ+drNGkgClAKr/z3VZblfcjaBkSG9iAo0&#10;6ZFUeR1tKWGqZ67WRKDqaU1v3LzPPOI8jhOImzcqCWIDc7e7uHH5NKrv38DJk0W0NN7IKQ1ESnEU&#10;dh7bh1uEtb6e+SH/jaJyAnp9Qy/u3KM6ipLSekqViRyPHr+Cqup29BAKGXI4e+GG2rtAnMGhU+cQ&#10;n5WKou0VuHj1jmqwtCk4bIBoM3UAKHsowIlqKdikU0Wrneyjre8hAO207dJ46UrGBDyBTiua1imm&#10;ZjV1MP3H0GDTei8/70kVmKUTRQbEf/npN8KmVc2oQXzVCGi9qj+8/+VTWdh/pE9dZ1Dtbp49jN37&#10;I7HvaAxtZLSCb/+xSOZxodhLhdsvcTCY1jIA2wlZBRWuggqnBtR3+6Nipz8Ky7xoK90InYtaMzUx&#10;2RaJSRSmJKnV5DmbyOBRKlJkalFomDm+mDd9MpbMYU5luAL+nsZIDrElWDKFJxAHisNxpDwah8vC&#10;lb0sS3fhfbbIijJDfCAVx2MtvOxXwM2WQavnYbNCzQ7wtFwOZ5MlMN8wW+Vu8/sHwhdOHoYVBG7l&#10;zJFUPAI4ayjzupFqw5DNiyerzhS7LfPU84NpMWO8ZLk9czX4HUfVi/ExRjRVzpMKuzU7jcn7r0rZ&#10;pOteUxYt5ATUrJYU+kr9YT98BFJTv0/QyQkiY1Pqx5aWWPIJAic/dDtPvgbmS2IFm2nlpMdPciYB&#10;T3oXBa4W1RlDJRGw5X0UbNINT2XkyV7NPK+KoAlsdf25n9RrVlXVUnmkN1Nup5rRkl67XUf7eBfn&#10;r9zF/eo63Lp9GBcup+PM5SQcPh2M46ckfzBGOG1KTF4Q9p86QOXs4uejwkpQYeW7kHxVeibv83Xv&#10;0+6eu3QXN+808vZnbADk8X24S4W9XVWNy7fPIyzVHQ7Mn7PKcnHy4lWlkC/e/Kyg6pPJqiqf0qyh&#10;Djq5T3ovtaoS3QyCt3QbkiO+4Pf5uh86XW4nNlSDQoNO4BKgtAbu87zt0+20t2JxGXKbPO8FX0dU&#10;7i1hlqoZaSAf8b1kOEJeX2Y9SE3mfz5mp/1pS8Yzt+vqwc5t0dh5IAq7D8Vg18Eo7DgQjop9oajY&#10;E4jte/2pbL5UNW/C5omyba4oq3BFRYUXwQvAtp2BtJh+yl6mZDsijgoXkyClYeaIijPl0RThUSYI&#10;jzFFcIQJgsLMEBxmgS9mTJ6ABbMmQW/jAlpEfaSG2KMkxUdBt68wDEdK6XkJnfRgbstyU9DlxVgi&#10;JdQEMf5bEOK+njZvDdwslsORuZtM3zGhum2haq1eOAGzpwzDxNEDMF02CZkyAstnjsGqOWNUr+Xy&#10;Wbw+ewRkm2O9JVNg+pnShVIp4whZAmGTpf2iqJ4RUnVCRQ33tEOXKgh+jbbP1KWx+aGyWQ1Noi4S&#10;kutoJ6SCTz2WkLD1lzyuUy3kIyVPr9UPJ7A9kuAJ1s2Tp0n1LhI2WjRRjDaejNXM64oKC7Ryqtan&#10;qgdQA03em+/Z0MNgbicdKA0dBE4GuqVjpb+3k9BJbeb9e1WEjjlhf27Y2NKjrOnd6jbcqr2PG9UH&#10;2AKHIoEWxcWFjVDQRuSXOiIyYS2snObDzGEhSvZl4jpzO6mQ0ZT8iVJ86alUQw7SKykNDUEU+3v1&#10;7n1cvH0bJy6dxr6TW1G6LxGBkeYwtZ8HI4fF8I32QMG2Upw8dxkXrtxTHTyidspWKlWT4GVCp03H&#10;oSJRuQQ4HXiqx1gBI50ebxV02lieltuJPVR5IZ8niqZTMZ2a6lROQipQdDMOlKLx/cVaSsmXdJj0&#10;8XeTmeuqVI33yWuLjZVcT+bcyWxzqalVK1L/i+Jpl2V9z9OHd6J0RyS27YlF+a5IlO4MR9G2EBSW&#10;+6OgzBsFpR4olBrNUp77PBbqJrfy9hLeX1zqjdxCN6RmO6gB83AqWghFKTjGBMGyyK1aEInQhZsj&#10;NEKWcLfHF5MnjsWcmROxbuUsqhVP9AAbFCd6Y1uaH3blBhA8etqCAOzK80FFlju2JtuhOMEa2dHm&#10;SAqhlfTXR6grrSTVyZbAGK6bgfXLJmHZXL4uFW7cyO8Y32LmhKFYQOiWztD2oFvD+1fMos2cNkRb&#10;53LRBBivnQlHQ1lCfS3CXDchWmaD+xghysNAze8LcdusdoY9f/IMrcQH1ZHQIlCJqlFdZJBa7FY9&#10;8yxRgHqqTQOtnQ4+sZktPDklR2vjCSrQSUspJUhqER+GdDlL/aHKw/qtowoF3mO+Xh8KqbJXL19E&#10;c+cLWrRu1dsnQwB1fN8a6epnznfjRjXOHD/fD5z0ajIkP2MOWlVZp5bmk97Pe7Sc96tbUSWD4jze&#10;r2/EterDOHQhBkfOheHAAXcUxiyDs+FE6BnPQUyqGXz9l8HOdT7KjubjHi2qWDqx1rqOIykAEGCa&#10;2MCIfa7kexw7dxVHL53EqRvbkcqTJibNDLZWbCA3ToSV/jQYGs+Gnuly6JtsgLO7J2ISc3Duyh00&#10;qOGEJ+rElxNbgUc10SmdQKebkqNAEkAJhHosLwtoMg1Is5gaFFoPpijnp5rLT8B9spYKOroQgUsA&#10;f8SQuXSyLucD5vB9D/lcaST5OqKC0ksq7/H9+49qdrxM0O3rfYp3BF8WONJg04DTlYe1NzWjsCgG&#10;JdsjUVQeifySUGQVBiAz3xsZuW5Iz3JkOKgZCdl59jzKPDtb5PKyDBHkFspYnQvSch1pL20QkWCG&#10;oGgj+IVTIEINEUhG/GX5dopUUKgFwsJs8MWkyWMxa+Z4rFg8BeYGixHoYYj8BE9sT/PFrixfbM/2&#10;VuNz27OZPDKv25pkx7BGQZwlstlKJgUaMf/aQOiWwUpvLrasmsY8bRzmTR6BCaO+w6ihX2HSKFle&#10;bxjmTRqKRVNpMWePwpo5VLrZhG76MOZ4w7By/mgYrJ4Be34Gb2uZ1rMB4e56iPI0QISbMYJdtsDH&#10;ei1yE6L4Jb9BI+ERG9dAoOrreeJLB0cdT/j+ELWRWkMpgRLoRIUEPLFfWumTVvaka0W1eK0smCic&#10;zpI2tdOqtvH5VDxRIskfz108i+yyOFyvuYMWKlwdgbp66QZqRbUIweVLt5CWkg1bAzNU3a3i8/n5&#10;qHAy7lZb1aCgq5O8jqp5+2YNrly5j8tX7+Oq7IR6+zqu39mJK5Vp2L3DAUe226L6BBu6qMUwNZtO&#10;ECNRUGIP/yhD7D27T0EvvbHSmSNqJyf/9ds1OHrykrLQF65WYu+xkyg/sBfbjxchLM0Sls7zER23&#10;Dsmha2C/fDLsae3tjOdio9kymDmaITWzEIdOXMNZPvc2lbeWry0FBdK5olaLFrD6AdRBJ8DoQFO5&#10;nzpqaia2T2DQhVwXSMRqaqCJpdTA0wEnv80n6Gg/+VqyhuZvVK43b96jlw5FNZjSUCrgZChBBs3f&#10;q/Vf+h7w92U+/pz3vX/3UU16VYvZ6qDrV77fqHb7d1cgpyCCNjEKmbmhVK1AJKd7IUF2ZZX5c2kO&#10;SMnQipjTGXLMoLKl50hdpiNSeUzOskU8oYtKskBIrDH8wgzgFbAF3v4G8AnQh0+QIQJCqIAhtJfT&#10;p1GRZo3HcirNlg0z4MzcLDHMWi2htzVBOk4op2n0sZluKEl1QkGizC6wQmG8FXIjmSz6G9IKroOb&#10;+VKYModbu2QS5lPNJo8ejNGyDgqhmzx6oFK6uROHYSGhk6GC1bSXK+aMUrFq7ihsXDwBRszp7A0W&#10;EeAVquA53HUzwl30qKS0sQ4b4Gu7RU2T6aKFEXXRoJKu9y41x62a+YtW7d+qcinp9ZMKDcnBJC+T&#10;bnQZEBdrqWZT80fre6RtEyWXRf0aeIIJoLq8UDpCmmhZO9qeo1UUta4TV69fx/azOTh2+yCqG9tx&#10;4tBh7CzYinu3qtDU+QAHdu7H5k3MPR084LLFBLfPXVGdJWIx79cwl7pzX3WmVFY24eLZ6zh7/BIu&#10;nL+pxuCuXjmIyzdKaAVLUZbjiJ05+rh90gFRrrMRyDx6z2kfxGbrI7kgCNcqK/mZX6peW1E6gU56&#10;EUtL9+D6rWo1Hnfw5FlUHDyA4r352H02A0GppgiJMcDps8xFkjZgxsCvYG20GvkFwcgqT0dkahKK&#10;K/bi1OV7uHS7lnlfG27ebcKla9VoaO3le8meCFSlfvCevPjA+JHvq1WgCACSX2klX9KQaWAIEJrV&#10;1NRIy+/ksQKetuSDHOWxApzkhRLSi9wnOR2Bk95KsYwP+ZtJr7L8ZvI8lcup19NWPXv4mM+nwokF&#10;fcn3khpbmfCqVhRTrGnA6f6kFC89IwZZeRFIzgwibAGIT/JGbKIrwwnxKfZITJP6SjvCZ48UKl9q&#10;jhNSGEn8jRIzbGktLRGTbE77b4awWBMERBjCI0APTl50Dh7r4O6zGT4UKH+C98XC2ZPULIM1hMVw&#10;43TYms6HHyGScqvsaBvkxtqgKMmRoFFW4wQ2axQRuBzay1TKZqTHJnhZr4DVlgW0lVOxYKbMlxuM&#10;EUO+xfBBX2LMsK+oeN9ihuzKM3EElW4Els0YgZV8nMAnswtkmQbDFVNhsnoa7PUJncVKBV2w0waE&#10;Om9GkDPfw2wFdhbl4yFbR1GdRil3kk4BAUMmmMpYmZRm8Sgnt1SOyLFWdet3qh5I6QyRsTgZKtCg&#10;E+C0owJOYKMaqvG1fuhaWx4ra7h911ZExPvA2dUU+gbLYGq3HOnFoThweCuhOUDrKcMGfShNL4T9&#10;opXIzy1AUkQqJvzf/w/yImLR2fmQStiKyvs1VMUruH7lFq5cuo1Txy7j5L7TuHXuEm5dPUOlO4Nr&#10;t3fj4vVc3LyVirOn3BHsMx+2Nov4A9Nl7PNHUlEQyvbtxB1CK+OR0oEhRdcv3v6Kiu0H4eMdiBaq&#10;8427Napncufh/ag4nInQTFPE0AqV7PDhZ83D2YuRCGG+GGRFS++4GivXLoSFvS2h24Pb/C47+qQn&#10;8iVqaNGPn71N8O7ze+xSsEktqlT+qE4pOgfpxZSc6omM4fF+nerpXISM0cnk15dUKR14AqJYQt0A&#10;u+7xSuEYOuikZlaAlPpZWdBWxlIFTLlNwNUgFrXT9maQggb5XTX4pVqG4P3wk5rsqnYhosppoUH3&#10;6y+/YnvZVqRmhCAhI5jQ+SE+2ROxyS6ITnLg0QYJ6TaEy5pQ2lLhnJGRT0uZ74yUXIIn+Rzvj0o2&#10;Q0SiCS2mCRs2I/iEEjqf9bB2WQE7l1WEbyPVzxBfrFooHR7TsIEnvenm2WrWtrftMoR7b0QiocqI&#10;NENODK0kIUsPN0ZmuKy0bIZ4Uhzqvg4+dithZ7gQerSGC+eMwxTCNWLw1xjMFnTYoK8xevjXymZO&#10;HydbYY3EoikjsXgaczuGbIu1ct5obF42GUby/nwNm80L4Ga6Ap5UOy+rlfC1WQt38+WI9nJAV5eU&#10;OD1TyiV2rZ7gtbQ+JBgPVWmVQFcnhb79Vk71CvK6yrNUr52snvVY/ZgadFrPmHSsqF7KftAUeC26&#10;7v527D6RC9+0TdB3mYe5S4bC0oI2NzcDO/dtRXiUM44c2qXyPukdPbb/CLw3GyPeLwBbUzIxd+Bw&#10;eNo5oCArD7GhMQjy9EEE4/yJMzh14hzOUekunKHCnT2LCxdO4frNM8wHt+PGvWJayRiU7XaDjdNs&#10;FO8JwpHLBSjZXYQL12/TxnbhDvPA23drUSkzGNhQxCVlQk/PFDduVuParfs4ff4Kdu45hNKCUmRl&#10;RiKp1AvB2bYwcViMbbt9cOFKHOIi6CBcFmHNqjFYunohPANCcfT0dbTRRj9+LoPeAsUHnsgvVG5Y&#10;xe/yfm0Huvj9nbt0Dwe2ncbhbcdx71qVKirQeic/h046SzTr/ozWT/I73RiebnaChK5XU2cxdeBJ&#10;KPtJBfz++494SUUTpyLuRNdjKRUqsn6LzIXskU0uRR1pUeX9VRkaQya8ymRXtatsv+JpFlMj7+6N&#10;20hOCEJyBq0lU6vkdE8kpbsiPtWettFWqVlSpg0VjtaywBnZxW4q0pnTpfK6Urwswpllieh0U4Qn&#10;Mo+L2ALPoA2w91oDW5eVsHVaBSf39fhi7bI52Lh8NjavmQkL/bn965MsRSAfFO65TsGVyoQwLcwI&#10;SSH6SApiBBogzH0tvAinndE86K+ZiuULxmP6pOGETJYg/xpDBn1D+L7FmBHfYiLtpUA3l0q3eOoo&#10;5nGjmMfJcbiylxsWjccWKq3RymkwXzcH9lsWw8mQYbRI7U3nqLcQF0+dpMWgyhEeUS7JncQ+thK6&#10;djnhpZu+hoBRTQQ46bSQsi1RPgViUyea2PrLcgQ66KS1FAgFSGVB+6ETxZPrkidduHQOW3cHI2OX&#10;D6LSAlBQmEvr2oL6tg4UFedi/dIF8HJyUmNrx46cwZ49B7CX9qwsqxhbVq+Bo5m1Gi64fuUurl25&#10;Q6Du49DeYwSMOWBDB7Kzi+Hh7ovMtExcvnID96ur2aDcwtXKQ8jf6Udl88HxS/m4U3MLVfz3CmBS&#10;8qVK2Lqf4/a9Fhjo22D+mJWYOmEmrt+o4e3PcOTkeVTwc5SX78P20t3Yt3sPig8VIWFHKBIq2KIX&#10;uyAu1wo2nithbLcYSzfMg4WjPdLzy3H6UiW6qZ6iXqoDgzbt2ZuPdBnvceNaLW5er8e1q7XYl3MA&#10;10su4WbFBezO34lrVMJnBEkHnpz0ApFAJxBI3iY9mTIPT5uLJwBqIUMKonzyvE+53aeeyydPX6tV&#10;qPv423X2yNJ/sgKZlsvpFkx6zMfLStfSkGrvpymdLJgkezbItC6ZvqVGDP5ymNqFd6/fojA7Dimy&#10;G0+GN9KzvZCa5UplY06Xaa9CzSbIc0AWYcst9URemRdyGVllnsiUQXJ+p2mFdkjKtURsuhlCE4zh&#10;E74ZbgEb4UCLaeW0AtaOK/DF+jXzsWUNwVk3C9aG8+BptQT+DisQ7LJagRXjuxEJAZsQ778JsX4b&#10;EM3r4R5r+ZjlcDBZAIN107B68XjMpXKNHSHLkH+lQja8HzWU0I38FhPUkIEG3SKBjjnfUtpLCbGY&#10;a+aPUTmdbO5vsmoGzNbOhuWGuVS9+TAl0DHerpCqg9bWR6ghPEq96poVXM1s4dvaZZxOq/ioVmrX&#10;hqbmDgKqXZZo4PNktSupp5RFd2TWgFyu7x/wVqE6XHrUZR2IN29V4m4Vo1aWQ3iI7s7naGzrQfn+&#10;CoSFBWB32S7kZxUiNDgChw4cw60b99DI15S5dvExSbAzl7rQHlRTiauq2whOJ1WoDrdu1SIxMQOr&#10;Vq5HcmoWT9g7KieVqTz3GptxjjbzzI2jOEvLeY/5n6rVVP/GDvWZpfpFBrG72dr7uMVhyd8sEOAV&#10;i4e0UlJtc/EKVWj/aeyndT1+8hJhrGKeWI3InGik7ArD7ms5KDgSj+AsD3gneCA8NQEFFbtx4Ph5&#10;nDh7U+WHUsf6RGwjYbhf14EbtxpRebEeNZcbcePALdxK4b839hCORlRg586j6CCcL5Rq6TpTJE/T&#10;VE4gkKlSGniayumqVXQAanPyRF3l+Z9yPHm+2MdXrz6osjxpLOX1ZW6frJciG1rK+8qKbFIzKw2q&#10;PE/LFdlg0MLK2plSCC3lY3/+3m8vP5Gn/s4eO4jEBFekZ3nSQhK+LJfPoLNTHSaZha7ILfEmcD7I&#10;K/VBfjmjwgsF2whhuYBnj9Q8SyqeGcKTTRAYawDP0E20mWthRZtp5rAIX2zYQHDWz4fZ5nmwM15A&#10;6JYSuLUId1uLSM/1iPHZyJDjekR6r0GQ6wr4OSyDm/lCmGyYgVWEZS5t4sQxgzB00FcYOOBLtTz7&#10;yEHfYczw7zCW0Mk4ncrpJhO4aaPVWN2KWTJkoNVfrpw7GmsXjsfmJVOwZdkU6K+YAiPCZ7JmFgyW&#10;TMeF0+eZt3xPKAhVXSdtpFZ93yCTNalwUg4lFlE6SqRUS+4X4GSqTVMz8znVk0noqHQd3U/Qxday&#10;q/e5yvMUXDwKYFJGJd3+clttY4fWEcOTXGaDS3d+VXUjH9fJz9GK8ooS3K+pRRdPJGl5W1sfKwVq&#10;bCaod2oRHZOCzIw8OFjbwt/bV+WT0suq3ocnsCzfUL7jAPO3GtSz4ZDhCRlkF/Cu3KnEvfom1LIB&#10;uHKthvf1oam9h3mYdAZJFYzkpo/x4OkPOHT8IhaO34wZ/88alFUcwsvvf+e/6wEuXqykmt7h+1Tj&#10;dlW9Gig/d/YGLVEZjlw8Tat6Etv3H4CThzucfL2QnleA0xdvo1O64Z+8IyDMw55I7vURV29UY3v+&#10;Hlw4eA1Vl+pwsWw/zsXm4m50OW6GbsflyHJcKTqKgxXHIbWdapb5X0qndaaIavU8YJ5GCyowiKpp&#10;OV1/r2O/1VR5oVS79KukLh9US8DzefJdC8Dy+krlCKcGowzt9PW7mE+90jKuKK8vE15lnwQphlZ7&#10;JPTndoq7/mUdHnX0ICPJFynpTlQ72sYMR63jhAqXmkMXkOeEzAKq3FYqnESxF/IJX+E2bxTt8CR4&#10;AiSfW8T8L9cCMWnGiEwxREDsZrgGrYG9zwpYuBG6LZsXw2DTAlgaLISTWm9SoFuHcHrPCCpdtNd6&#10;RBM4iVC31cz3ltAyzYel3gxsWDoJs6cKcIMxfMg3GPTdl2q7raG0laOGfIfxwwdQ5QZiytjBmEPg&#10;Fk0fR+AmYOWs8VjF/G/lXBkkp+IR2hVzxmL9oknYvHQyFW8qDFZOx8ZFExDoak8//5oqI4sCSYcJ&#10;IahpQROBkyUJGgiHDARL/aCMS9XxRJWi4xo1x60dzWIr1boh/dAxL+ykxZQC5jo1nNDN15Cj2FYt&#10;BDw51gjAfA012E3rer9SBroJOp8r42+yb4EUNMvAeFOzVglTU9uFW3ebEUXoCqiAy2fOxbSxE6kc&#10;0u2uVc+ISt2n9b1L+GqkO575kvQ+yutKAXWVTBdqf4DL1yqVasoYoa6Dp6WLaisdPzz5Dh+7gAVL&#10;12LiCNpy/dU4efoQHjz4kblXO65dr1Xfi5R6yVheJfPcC1du4eiFSzh+/hJOX7iMI8fOIzEtD+m5&#10;pdhz6BRzRVrbpoeqxEvURra16iOAx05cxc3Td9F0pwvHDx5HXmIg6k/vRV3JXtSWnEVt4SnU557A&#10;yeJDzC17mLt9mk+ngaONuemgk4ZPChEe0zLK7HGBSev11BRSp44SWu+kgPM9gdJKzDQQtc8o98n4&#10;XSMbTml45X6BTt5P3lusrkwFEjBlDRzJC38VtftD61RRHSv9ivfnr39if1k+EuKt1cJCiUm0k+kC&#10;nCPScghcvityCj0JnDcbL08VAl0x04CS3d4ML8LngZxyF2RS8ZLzLQmfGeIyjBESrwev8PVwCliJ&#10;L0z1lsJ08yLYMn+SvQZ8bJcjwGk1gt0FPFG7dcpiRnmvRwD9qLvFIpjpzcTmlRPVngQTxgyF7Lkt&#10;O/7IlsBDB8oe3N8oazl+xABMHj0IsyYM7wduImGbhDXzJqq5dOsWTsCqeWMVdMtnjqbNHK/WvjRY&#10;Ng3GK2dgEyE8dfSI+vHkS62Tk1+GBHjCy9qSbS2EifA1U+EkN2uWHkieaKr8io9rYNIvK2KJ1ZRV&#10;rwQ6Wd9R9hkQ6NRwgIy/yXgfQ7OVOptJZeqvaunqeo52Qt3IE1i6+quqWtmqPlLjfZ+XgElnSk1d&#10;N+5UtsI3IBrjRk2Cp4snFi9hAu3qreCRIYm7fP5d+Xx8XlfvawJHy0p4pYOihrC3Ucl27zxIlbun&#10;SrKkx7VZBrppi2UKU0ZOFjbqbcK0afMxZdZyzJw6C75u1rhw+TIq+brHz17DFSqc2EyxorVscKqp&#10;9EeZ5wlwR+kcTp+5jGOnLuEQQ4YGrt9vxi3a3/YewkGVE8WRHt0qNiJXz1fi/uV61F6sQ457MJKC&#10;HdFUdRYX00twOLAAJyO34Uz8Tlw5fpV5n9Z58UnpPnWMCAyiRFKE3cno6ZX1NWXun8CiLfvX1Sfr&#10;bWr2XxRSoNOGFqSu8zFvl/32JFfTBtllmEBmxotrkXNA65nWJh/L+yswpcOlP2TNTKndVFUq/dBJ&#10;N6aGHVB17ToSZKJ2ojni4q2QmGqpbKUs3ZdZQCXb6omcYm9kFXnSSnrQkvuhdHcAyvf5o2yvL0oZ&#10;W3d5Uf1ckVfhgqxS5oBFtkjMNkdooh68I9biCwu9JbDWXwJ7QifbDMs8uSAqXYgHlY4qF0GLGcEc&#10;LthlJYFcCkfjediydipWzB+tSrxGDB/Yv3nilxg28Evmct9ghORytJYTRkkHylDMnSRqNh7r5k3B&#10;hkVTsJFqJuuYbFo0GesJnyjeasK3dsF4bOJ9RqtnwWjpNHhamqCHraLkF6JE0nWvFQxrs7WbZbkC&#10;qpgsriNfuG6sqq6BOVT/8IFSOVlLpLVbQSfrQArAuppJNcGTz5OZCNL7KCe/GhSnsiiIqGylZbtx&#10;5vwVdPPkaWdrLZNG7/NzCGwyaCzvKaGb0XD7XhN27DhM+Brx9hfgFk/oyRNmY9Xy9YiKSsY52r4W&#10;KdfiCS7r+cs4m5oFwbhxtw5urp7wcnSjavExvK+Lj5PHPH/9M5/zFIvmrcGI/894jBu2CEOHzsKU&#10;vy3D+nEmOHD4DC5cvYW9h48TukoFrAyQdz9+ibCIBHh7B+P81ds4ce6yKmy+eadeTeU5famW8N3G&#10;sbP30NoleyCI7fugvsfK+/z+Wh7h0pHrOJW8CxcSt+J6ehFqSvfhXMYelCVtQ0FEAbbGFuH8mRt4&#10;8upfczpdbiadGwKV5NHNzHFlacAeAtfZI9OpZGEkbXVryctkaXeBUDeJVtRKAJTna7PYNaspry2P&#10;k2GMZpU6SCeZ1nsp0MljRDVFCWUxI3n8M1pSmfrz++8CXf8GlLLBXv/4wbuXr5CT7Ie4OFPEJFKl&#10;UkyRkmOH9HxHZEj1yVaqHW2l2EvJ6woqfFGyyx/bDgRix6Eg7DjIOCDX/QiiD9XPQwGYUWRNxTNE&#10;WMIGfGGyZaFa79LRlCpntwphLhsQJXt5e22kpdxEpduAEOdV8LNbCnfmcZabZmD98olYyFxs0tiB&#10;tJK0lVQ5lcsxpxtGmzlyGHO5UQMwiXne9AnDlLVcOns81i9mzrZ8GvO1WTBcQSVbPFkpngJu4Rja&#10;y/G0llNgtm42DOZPwp7iEvQ9fk/7x5yLLbXYxmq2xtIxoparaxaLKWs3yg+lDSfIiSs2T8rAagme&#10;VPLLilhqCTr+MKIUkhPJdB6pLtF2jnmr5WYMWYzoKUMmdT5gTpOTW44JkybByUgPhX4hOHfgNH/Y&#10;l6irpc2kCsp7ytw8eQ0pTXvx5lelFDX8vEeYb8XEZSElrQipaQXYveeYWp+yhgoqm9pLJ9C581eZ&#10;i+3i+xTBw9Mfc+cvwqChA2FjbaIaCpnkequqhnBU4fjpC3B29cf4LxdgwUgDLJu+FpP/Phjz/sc8&#10;zPlfq7Fm8Qa4unnBwMAQ7p6+aqJqL08yT+8wfPf//RJLpi/Exeu3UE3LLL2Sz5ivXbnZiPLdF3D0&#10;zD2cuVxN2/qSt8vEUy1nkh7LZqrH3px9uF52BnX3aql4fI2dZ3F9/3Xa5G6lap2E+zFtnFpa/b9Q&#10;OlGhFjqNhgZZSKlTLazbLdEtS9TLIrqErk0Uq08pYM8DAU+GIbSOFbV1s7KtYj9lWOC5ej1dQbr0&#10;6H6ez6kj46H8rryudoXla8hscxmzE+CkPEyzmrp+TODI7lJERhoiOtEEcckmSMqwor20Q4b0XBaI&#10;zXSitXRBXqk7Cso9CVYAth0MxK4jIdhzLBz7joVh71FePioQihK6E1Da1DxTxGfo4wtzgyWwNGKe&#10;Zr4MPvZrmMdtQryvAeIY8b76iPbciEAHGTdbDAeDuTBcNRkrFozFjElDMWrYtxjIHE6gU/Zy8NdK&#10;5WQB2/EjtVxu+vihmDdtNJVxAjYtmw5jqpgMC5iunQW9ZZOpfBPUkMHGxeOpfhNhSFspQwdu+hvQ&#10;1tpLiJ6yxSVAtIqiXjIWJ0MBUiysVsDijyfLh0uFveR1UuArVk/qLwU6UTuxmK3tMiWHKsecTwZ0&#10;u+n9ZV3Lh08/Erh3OEM7VkYoklNyCUm+Kh5+9upnHD13GyYmdnBcuxxBY0fAdt4i1Rv58OFbVfcp&#10;inflxn2cOHUZO3YeQlhYAiytnKFvIusg5uH4yWu0eD20eN04d+0ODp05hyPnTuPw5UOwdrHChBHj&#10;MHTQEAwaMhBjxo+mXZyMWQtmYOLE0fAMdEH+oRxEZEdi1fp1mD5mISb/2wxM+XI+AvxiELJcD+Z/&#10;G4gF3w7HpJGTMXrAUPzb//xvmDp5Bhzs/eFsH4qU1K2ws3THhq/HwWjmcsQmZGPbrkNUxNu4ebce&#10;p87fwS2qXQ2dhBR291JdtK54sYnv8OrdL7h6rQbbi/bhaPF+3Dx/E6eLDqD68A1UXq3HlUuVCrYn&#10;rwkqc6Yn/2GwWwedwCBrtciE2zrpBGOjKfs69PUROqpdlw48Rhevdwt0fU/4Gz2nLXwP2bfuOXPM&#10;R8wxZYdZgU5UTgecKmDvt5YCm4RMW1LjfDLRlY3iUz5X9jl/+5Z5nXSm/P5P/EH4JDToNOyaq2sQ&#10;FW6DuCQjxCSZID6VapdpjbRsRpYlUrItkSYrQBfaI6/EFVt3+GD7/kDsOxKKA8fDcfhkOI6cisTB&#10;E2HYc4TWc687irbZE1Ra1TwzfGFpuPQv6HxlTpyHHuL99JHgb4gkP0Oq3kb42a5gS7+AoMgyC+Ox&#10;YPpwjB8t+3B/rTpOpLdyqIzLicoNpcqNGIRJowW4IZg5cRgWzRyDtYsmQp/qZr5uLiw3zoP5+jkK&#10;LgFNb8lEqt4EbFmqjdXpLZyEkweP8If7gblVF6oJnJqRTYBUpQlD7RdAeyng6SpTWpjPddDeSWeF&#10;dJBIPaaE9GBqi60STlrLToLZQbXqo/24efkGbA1MsWr2ImxYtxlWzu5wsPNAWmIqrl27hMyUFNjZ&#10;OPM7Mobr6tVYOm4c1qxYDDcXD2Sn5zPZzkROQTkVLQ3ePqGwd/DE3v3H1ckgFSJPqJr3qtpxgtZr&#10;19FDSC6PQOxWe/hFWeDbr9hgDfwOU+dOxRqjdVhlvA6TFkzDrDmzkZSciOBcH3gVuSMiqxiGy7zg&#10;NScaG/+HCVZ/qQeDccsROG8Voq29oLdSD7aetli7eR2++p9fIcw/FGEhRTCZl4LlQ9xhaZYKx+lM&#10;5DfYYNrYNfjm/xqDNdMdYLEpGNt3H8HJczdx+z6/16Ze2lc2RrRmYunUOicv3+MB86LyvApkW3jh&#10;QvZuVB68icoLNbh9uwl3bzYRvPu4yHzu3tlbeMi8S/LBT50iOqWTWfuyNihz50apj2VO3tpJ6AhY&#10;j7ZNdGdXrwqBsIcK2Nsne+3JxOKXanFZ2VJZLksFkYSsayN5uJrxL73SqhNFV/QgOaRUtNCxEDq1&#10;hgqhkxDoZEvnP37/E7/98jt+/vir2nBEl9v9/stv2FGcjchwQ8TSXkYnGiE22RSJ6aZIzjBBIiMp&#10;04y5niXzPDsUlDlj214f7DsciMMnQnD0VBgjEodPhVPxaDX3e6BkpxMKKxyQWWTDnM5wCSyMFsPO&#10;Yqla3SvCfTPi/bUB8EQqXYTbRjV/zWrzHGxaPgWLZ4+ibRyghgcGfUtL+d2XCjjpPBk5RHK5gRg/&#10;arCyltPGDcbsySOxeNYYbKCVFFtpsX6+WoBIoDNePYN2U4YJJkOPwOmvmIotC8fxMzgpW9NOxZLa&#10;SakoqSJo0oGi8rlaqTZpVov/yDJ0spiqLI8gOZa2hr90OPQqdWygzRTYZM842fCjSQqEpROEOdIF&#10;5l3b3YOxOyMHO7fvQtmug8jIL0dAdAJst+jBZ8kCmMycxRPzEBWtHRFRiTxpx2LVyoUoLd+mlnOQ&#10;qSwyifP0+Vu4cKVS9fZJJYdaNqLvhcodr9yoxUkqyv5zR5C+NxS+SeaYMWEQZo0ZhpXGS7HWdh0W&#10;b1qCecvnQM9iM4q3l/Pke4S9p/fDIcAJwcH5MJ0SCP3/boN1/7CDxcgwrP/v+lg33BR6i5KwfkII&#10;nPUTYWLuDnsrF+w9dgYrl1phxd8dsOnLGKz8ux82D/TEkq+MsXKgPawmx2PZt+6YOmAVNmwyxZVb&#10;DbhT3YmzV2pwn9a3lYrRxZNV6h1fSI5Gpdm37yT2+6XjRmAJag7cRuWtJrTTRjfU9eDmmbu4deIG&#10;4yq6CIK2JopunE4baxNIpDxLQKnj71VDpZNGs4ew9fQKdFS47h6GQCe3UXUfPGYuSxvOtKBbzQih&#10;usm6LrLjEI/1dDnSUSQ5YLv0SqsxOplloXXG6MZj5b212QiyiNI7vHv3k4LuN+Z1snLYu7c/4sP7&#10;j8pfymLs8vf+9RuUFyTzNzdFVIKAZ4yEFCMkpRG4NGNCRwCzzJGaa4m8rbYo3eGCnfs8sf+IHw4d&#10;C8SRE6GMEOw/6oc9h72phB4o3emO/FIngW6pgs7aRPakW4kozy1IDKTKBRkgwXeLWhZB9hYwXDNd&#10;7Qc+bcJgAvY1Bnzzpdpve/C3/1B53Qg1GC7TeAZhAoFT1nLCEMydOpL53DhsWirz5eYQunmETlM6&#10;kzUzFWibqXQS+ssnYwtzuUvMXWTvN5maU0to1ETQGm1emsrnZLBbcjWqXKuMxfHYQMsnCichnRlq&#10;zK6hU/VSys40Ap0sIy69kw3M62Txn+q7NWiua1W1fB29LxAVk8Z/xxgMGjwCSyZNQ6iVPW7fqsUz&#10;KpZ0mLh6BSMiJBp1/LEf0+48e/ETqmo7kEMVOHT0vFq/QyZxyvQaWVdFOjGqqNAyDCCzvHce3Y+o&#10;XAKzeTZz1/Gws1oBI7v1sHSzgU9QMDKyc5mAb8epqxdoXR9g247tWLB0DqaMn4Hpf1uCmf/vBdjw&#10;pS08Z+XB/qtIrP13aywba4HNsz1gtMIbmZnbVDlcHb+n/cfPYcmsNVjyfxnCZXQaNs3wxKplZlgx&#10;wwqe+jkIC8hCeloJ7dp7vH3/G3O871Hb/BBVTfzemCe1MD+SsTUZPztClU5KLES6VxJO7jhPe3kC&#10;5w9cZc56BdcJ3KUjl3H3dr1aq0QspW644HN7KXZPGiGxgaJ21f1VQx20/Z+g6+2Hrk/dJtC1dfby&#10;95Ue3T7IpikqemSeo0wUlppaNqr9FTqidPIectSFTukkr1PrqDz9Xo3ZffzpF/z086/48PEXPGfu&#10;+pqNxF+r0vZ3qvz4/XtUFCUjPMaYVtNUQZeYasz0w5CKR/CyaDtzLZBbbKOW56vY5UqX44WDh3xw&#10;8LA/Dh4NYPgp8HYe9EX5Lg/1uC9kaywzg4WwMlkEV5vlCPfaTOAMkei/BbGeevC3XQ0bvblYv3Qy&#10;Zk4dhpEjvsEAgvbd17Jl8t+pdFJj+S1VbgBGDyN0owZgMhVuGnO52ZNGYCHzudUESWctbTYvgp0e&#10;32/jXJXX6S+bhM20lnpLJmPjgnHwtjZWE1RlSQFRuJparftfei2lgFlVmPDYWK8tc9cqocbhZBUv&#10;UbpnSumki13WL5HaTBmXkz3kmlpoQ/lDST2lZk27tA6aGm1WwrUblcjILEB8YoYa0+qhzerse4cm&#10;5jodqjftHWRvt2e0jA8ev8e5c7fUWJnMvVP1iQRXt2yEWquF0d37knnpI5y+cAMp6ZmITIiFp5cz&#10;SgtzkJNfjK3b9+DI0QvMrW7j2MVb2HngEE5fvKC6/n3C3LHWYiWGjRqB7/5tEMZ9NQth+tvhMTML&#10;y/5fm7BwxCLEJ0Xj1MVLuHGvCjfv1eHshVs4efgErl66jvSsPBhv8oa3dyHcAyNgYmODpcwDK7Yf&#10;w7Pvf8H7nwCpgZT1QWVsrZU5192adly+VY/6tieorOngCf5cs/lsxK6xAWrre42dFUdx5vg1/vtv&#10;4/K5O+r7q2Ij9uLNT2psT4NOK+d6SOCkmkgmCku+JeojwzbKYhI8WaW6hwrX0yOwidL1oFuu9/ap&#10;jhbZh0GcimyIIqtad/C3lCEHbXhHq6dVywzys38Om7b+jXabgCefQ4qxReneUtnef9BW+pY92GUC&#10;83OGDJrLn+rV7B8wf/P8ObLSvPg9i8KZIS3DnOeIBb9bc6Qzt8vMs0ZekS2KyxxRTrXbTvD27HHD&#10;vgPe2H/YD/sOydqZPtixz5vQuaGk3AFfmOsvhKn+AqqdQLdCQSc5Xby3HiJcaS0tllGVZmH53HEY&#10;P3YQBgz4krnI3xj/joGET/K6EYRu9LBvCdx3mDJuEK3TUMyZPALzp0qp11hsWjKNgAlwC+FgsBSO&#10;Bktgu1ks5mwYrpQl0BlLmddMH4HCtETlv0WRZA1K1WPZD12NLG3A2xobmMcxGZdFe3RbVLWyxZMB&#10;cLGPslCsdP/XSe+ijG/J5hq0IFItItC18LHtkuPxuS28TS2tR5BlcFotWMQfSo4Ci/zAagP/9j5c&#10;vX6a+c9hlJbtIJjZOH76Cnr5Y8naIGpZvx4NOlFaOUqPpvSCniBMsXGpyEzOxonjF3CQUXHwFCp2&#10;H8P2vSew4+AZHGdedeV2Lc5fusWTuBkXzt+Ant0mzNmwAENkh9iRI7HJ0AlJ0UewZLw+1i9ciez8&#10;XJy6cgNV/Px9D6XGUcaiPvAybV9bO9X4FU6cvwv3gCRcuFWtlm4QJX766gMbJek0Yd7D71q2b27p&#10;eoq7/A6uSOfK1SqcvHIfcWnFtMY1eP/jH2rvgrcfqAqvv8ejZ29Up8nzNz/yPd7jNQF+9eajKsmS&#10;Hk/JB3UqJyf7Y9n4g6E6NgS8boJDtZPChobGVnR1dBEwga6b93UROqofIezpptVtlT0bJD2Q0Gpn&#10;BTSxlTI2p60CoK3zqQGngSbXdeBJjvdAhg5EhQnda352mbEgRdBSQiZ7Njx99BI//agt3fcf9zY/&#10;sZcNcYIRYbNGdo41crNtkJ1thcwMC2RlWSFf9rfb6oDCEnvC50CH4oIdu9yxk8q2c7csYuRBIF1R&#10;ss2J99vL4Ph8mGyZDwuDBXC1XK62E45w30DgNsDPbjUhWYAtBGP2lOEYQfv4HUH7RvYp//pvqgJF&#10;ipulA2XsiG8xecx30ObNUeFoK5cwl5NVnNXyehsXELalcDVaDheGw5bFsNowD0aS1y2bBn1Ct542&#10;9NShQ7QIr5XKVdc2oZrWrEr1Wn6ariNdzjIoLkqn8rqWDuZ/nUzM2wlRO20kgSJ0UlqlBsMJjCid&#10;2Mt2aS2Z27W3daoQAKXiRHrA1NILPApsCrhOGXvTKl1uVZ3AoePJtBbxcHbxxu17DXjy8kfVIaNb&#10;0k+OErpxt8vXq/mFH0NcXDpyMqUnk8CduIS9u4/iIKMorwQ5GYWE7wiu3axGZVUzqtjYPGCOmFaQ&#10;h8XrFmDM6CGwctqClIpkmNs7YMWqZfAL9qflu4jbsmoYFUBVeXRJiy6z3l8zL2vHqdtnkb01A4YG&#10;ZggNT8LrH34nKALNL0q5RFmPnLmJU5ercfj0TRSW70V+2S4U7zyInJKdiE7OgJ2zB/YeOklYpGPi&#10;DdVKti3mZeZoPTxRW6QxEpXh+z/ldyG5nICn5XNaTidLX4iSyGXpdZTeURlv0+CR6qEW9fv10FKK&#10;wnV1dfLYyev8nQhjK39XBRzhU7vFMqRQXPJC+bfLkIFs2yy7FkmeJ3mdhG7N0s/H++QzCHSyzZaM&#10;28lnVWtlsnF4xvs/fP+jguxPqtzn0F05vhtJ8abIyiBsWTb8LWW3VktttS+G2rk1xxaZBFH2tcst&#10;skNxiSPKSp1RIVtxlTujqMQBBSWEs9QOXxhRcYw2zYcZ4XMndAEOaxBov0r1WMo0HwvawNUEZxJV&#10;btC3X+HrL/+mQSfWcoBW8iUwThgpA+GDMWficAI3Cstmjsa6+ROYp02F2ZpZtJSL4GK4Aq7GyxV4&#10;TvrLCOI8NYdOyr42L5oI4xXzUSt5Fm2iqFuVLOAjx8+gk6iublJKJzmdyuuU0vHIaGsR6PiDSMkU&#10;T4g2tuiidk3SmcIfsJPR1UpI22TAvFMpp1jZ9m5ZsEjywScqF5MTqYc/zAMqR/eTF7h6bw8CAy3Z&#10;qm3Dw6eyzscPf8EmY30Cmi5k/E/uu3WvCQcOn8Oh/acI3GXsO3wah7YdwK2DZ3H7xFWc23ESZ9J2&#10;ITsyDTv2HFIK++jdz2hvegR3OwvMnzEJMgvEI8waq6h4epvWEY5y7NpP+3irBrfvN1PdmbPyJGvk&#10;v/HUheso2bUHUWmpMLI1xZgJIzBi+EgqYjHOXrmjZoHfrWYD0/mCFrIOydmliEzJhrOPL1atXwMD&#10;C2PklpYhKCYaa/XXQs98C5Jy07HvxAlcuHYPN+824p7UoLJhqGbud7u6C1fvtOHiDebaLY+hrews&#10;SqcbMvikeHKUsUG1GSS/o27aQcnPpBNMhn/amdt1d3Wjs6ONt1ORCV8b1bqVv5Pa7pnRQeBE4aQ+&#10;VRplUTrJ51RhBEPyRTX7gkfdZcnxdON2f30OXpZGQfWwKgi/xyt+7l8+/qo6Uz4HTv4uEbqEOBO1&#10;jF5KCiPRAomEMD7WGAk8piRbIjXFEsnJZkhM5vV0cwVgXp4NCgvskFtghawcqiLzv7wCSyrdxoVq&#10;Nx2TTfPgYLwY7mZL4WW5DG7M8ayZy+mtmIp500ap8bcBX/1ds5ZUOWUtZc6clHwxl5s0SmaHD1PL&#10;NMjUHamtlMWGTFbNguV6ma6zgK+5XIWL0dJ+pZsD09UzFZhrZo1EsL0dLYbYQv6oYikFMiqbAKdN&#10;0ZHLUobVDNlmSoFHe9LazLxOtoQSu0kI2wmh5GpiF6X+UJVRNfNHJJBdrW3o6ehGRxvtKH/w+nop&#10;DxOLImtlarZSll+/wZyuIiIRR/Yex6nDx+G7bjO2FW/HS1ljk62+bMYhg+SyHolApwNPbpeCapkB&#10;ICVdF69V8t9CwDue4uLFOzhedhDXT15n/tWs6hkPB+diW2wec4BjOL3vBPYUbEVhVDJst2zCqjUL&#10;UVBahIiEeEQnpSt1lVkKx8/eQDU/992aBjUALosnHTt3GWmFhUgvzIeTnxtcAzzh6OaJhctWYsPm&#10;LdhBUC/dqWNCf1xNUt2x/yg8Q4KxynQ9FrPR3bhxNhzMlmHPsRJEJgZgiwHPCbuNcAyygX+cL5KL&#10;c5FbVoKjJy6oxZNkvz4ZSG9of447tYSh+QEt5k+0bb/Qsolte08VkRNby+l0HSrSld/L76iX310X&#10;v2tZTVv29Wvk79jZ0cnfpY0AtrBRbFG/kU7pZGPLlvZeVZcq0EknithM+W01i/mfAfdpzE5C2d3+&#10;zyHwiSLLMu0v+Fnf0Sr/3j9soP4+4+7CkR2EzoywWfJoTtjMERdjipgoE8RGm6rbEuNlDztzxMTy&#10;tjgjJCWbE1ILpDIPTJbezjQjpKabIDPTFF8Yb5gP/fVzoU8AzKh6VrSalnq8vGEmNtFWLp4zRs0g&#10;EFspedw3VDrpuZSyryEDv6S1/Bpjh9Najh6IWROHYQFt5TIZl5sn425TYbpGrOVs2BvMhZvpErib&#10;LIOz0RJCuJAwzobRiunYvGwKlk0ZivL0THQ+eKF6/KTGUnoppdNEDRPUy6yCNtSyVRToqu9/KgWT&#10;vdyamwghbVULH9NBmylVKFprSNsonSwEsZM/aAeh62SrKfZUajNlEF23dorqgKEtkSXQ08NiYDt6&#10;MkIsHRG9yQT2Y2biPvOdB7RmmqJpoGkAape1oPXiiSWqJRZVLssP3Edr00lrJpUwd++14sKx67ix&#10;5zzOFOzH1ph8ZIUmItXZHQn+Xjh79gq27t6P7JIStPe9QU3rI1TWdeHIyXPIYR53736tGhqp5PdS&#10;WdeAmzX3ceDiEeQfLEBqeQp2nKrA1dpK7Dh0CjHJaXDz8iGUN3Dswi0k5xTAJygIARFhCEsPhLHn&#10;BmwxnY/Y0A3wN5nFE8kVFsZr4Uzo7K2ZWtgug02AHpyjnZBcVIDLNyqprM9UZcgT6cFlfijDCrKP&#10;QXVDMyobGmljpWf3BzyhTZZFYKVXUzvZtcJnUR9ZFEpsoCiUNJCyVH0rHUhLC+1mcyN/z3r+rqJ2&#10;Wj4n+6PLrI9KGTZiDisdKZ+UTqqRJKSTRRZj0sbs5L20OXna9KBPoUEng//y2V8xPv4ou7nqbKXI&#10;nQYcfmdOtz1HAZeRYoWkBDPERJv8BZwc42PNEBvLy4yoKGNERBkhItIQkTEGiIkzRHSsAWITDJGY&#10;Yoz0LAvay00LobduDjatnYVNVB29lTOgv3I6NhGEpXPGYirVa8igr/H113/HNwzptZTxOW3O3Neq&#10;xlKKmqeNHYy5k4ZjsVSfzBqHDbSkhium0VpOh83m2XA0nEfYFsDJcAFVbgFsmONZrJsFE5lNsHgC&#10;1jGfu3jiNK3lA9pJWkgqmmxkKDMFdMA1ytAAj9KhUlVJ+O43KLXT1E16JPlj1Mv6/40qX5NBc5kx&#10;0MgftUMsJX9QsZUCnNqDgK2lup9gSh2mbKIhildV1Y7i3DKUUXXOX7gI43GzUJaao/IWXR2kpmqf&#10;wJOQjpNe6TBgq6rbV1sWYZUpOI/ffMTV2w3YseMEDu44ghvFu3G5YDvOFhzEhYqLuHD8FhuYTpy5&#10;fhfXqlrQJqVLLz7i5ds/0MmTRjalPHn2Foq2luPwwaPM3Z6pz1DFf//xy5dQemQvKk7twpmqq6jv&#10;7sWhYzew+8gFhMXEMI/Yjku367D76AXkbd2JyLgU+EUFIWNXBHxTbOHgtAo7KxyRyZNFhoXmDR8B&#10;j7ULEWC1GHqGCxGT7Yx950pRzVz5OYF6/kYGzWkjGXLs4QnexLz54MWj2Hp4K27VVfG+/qEDsXQ8&#10;0SWn0taxlLVPZJFfsYMaLE3M7WTaVJ1sgllPq1pbzd+1TqUJLf0q18qGsoqKWCV7RBA6bahAam4F&#10;uk/x+XidvJc2WK7Nr5P31wCUWQqyx57M5fugysJ++VmW6vuUy+mY+/HlW1RkBCCNwGWk2iCZ1jIu&#10;RpROUzyBTvYSj4wwQUioPgKC9ODHRso/cBOP6+EXuB5BwXoIizBANK1oYro1vjCRqT3r5mPTqtlY&#10;u3QaVi+aglXzZQbBWMwgcFJhIqB9R0spnScyTCAdKMMHfaMNEYwYgKmjB2MG87mFssTe9NFYNXsM&#10;oZN1T6bBVNnLubDbMgcO+nPgyLCjbbVcPx/ma8VeyhSe8bDdsJyK1gCZDyfWUXWY1PdHP3BaUP14&#10;W1WlLGWnLdbaxttbZWsq3lffILuaNtBKUv34o8mecUrleL2NaqgsZZ10V0syLuM8UgQtxc/a+J50&#10;SHTSlpw9dwtXLtxGaEgkIkOjqcCyCvQ7ttBspcUa9UOnAacd+x7xJGMO+ISt/nNaLVED2b+um8DU&#10;SBF01i7siSjFicRCXCgrwrb4RFw/fgWXL9xRY2My2Nzc8Qy1zFtOnb6CkOAYWpQcfjbmnGwMapoe&#10;4/rdJrW1Vg/fX9aZfEIwt5bTKvrGwczCGWFh6YjgZX8XPzyk2shQyPUb93Dh6j2cvXQbFy7fwpmL&#10;t3H44knsvpqLvGMxyKvwppoWo6opD3v2eKE4wxxbM8zgYzsP7n56OHBWgKtTQyWiYLpVvWRyqJrG&#10;w+joY1rQyQaxowlt3T3KXkquJFN3ROn+spY6paNaig2UfLuFNlEa2TuVtai8X4fKO2yAaqp4exe/&#10;P6YCVDn57e/LWC0bS218TlvzRpTt85DXldeX4Qnd++nspXwGTeW0ibSydIRAJwXQv/zyG3799TdC&#10;J0MFn2Yd9PB8ykl0oUW0pVV0IHRUu3gbFQmxVoTOHOFh2gb+Pr4b4eWzAa50Dy7u6+DkulaFB6/7&#10;+G6GX5A+gqmOX1joLYf+ugVYt2wmViyYgkWzZRb4KEybMBRjRn6nCpkVcDJEoOs8kUmqzOXGDh+A&#10;iSMHYeqYIZgle5dPGamWYVg5eyw2zJ8Ag6WS082Eiaq3nAlbvVmwpepZbZhN4HgbracZj+vnj0KE&#10;q51qqbTcTXYrlV7KfoVjqH20aTekm19spOzTLZsnyl4ALXxcm2wZTOsoswoaJTEnZC0KPM1Sdoht&#10;4WvUSz7AkGlCYlG0vIAtbsenjpSWblkN+hHzrJM4fOQMZEpNDxWsS/VOPv+kdGIx+aNKYbT0HN6k&#10;pbvVUInKW/dx8bRMr6lETk4hMoN4Ykcm4HjpIVwK247LceU4VliKSyfO4+C+M7h1R3ohH+La9WpU&#10;1rZj2+7DbMzG4n/+3/8/fr/jcfNGlepcqm3pYz7FhobfwUPCLXWmdyrvw8zEDkuHWmPt8FCsGRKC&#10;+f9tMzKicvDqh19VT+/lawLbTcJ2FecvXsd5qumxmxew72YxCk9EI6HQG8lZ9rhxPxd1HUU4fT4Y&#10;mcXWCGF+kr83AkeuHFTjdLKjkeRz93nit/K3EvV6TIvWRnVp73qI129l4/+PtGyS0/2g1iZRi9OK&#10;ve6HTjZ3kZy3U8YxBTqBpVUm+Hbixq0aXL12B5dPnkH1nUrIgr6Sx7Uy1C5IDFloSuY/SjmfFLq3&#10;8/milv8KnWyKImVgOug02MRaSq+l7KOnbd/8ozaj/EdtcuuH73/CP//DytAP2zuQneSJxAwHpKW6&#10;ID3VESmyLF+CHdXOClGR5ggOMYKPz0Z4eGyAu7sAtx6OLutg57hGhb2TALgJrl568Ak0xBfmG5dB&#10;b/U8rFoyHQsJ3JwpozBlHIEbMVBVnkinydcETvI5NURAq6nKvYZ+i3G0ltKBMpXWctb4wYRuuOpE&#10;kQ1CpOdSb/EkGKyYqsq9zAiY5YbpzO94XE/g1s5U9tKCKrhx/miUpCXyx3uslKuOFkOqFXTAiYWU&#10;aCFQ4vulZk/gqaxsxP37jbwsO93I/DoZbJV1Upq0XW+apShaAOR9zU18LVllWewqwaPKfYJOS8a1&#10;6TXaMIH6EXkUuyg9kTLgLWNvEtJjKSHgicK1tT3BubOnkVkairK9CUj380ZebAbuy4TWyirakkRc&#10;48m+b9sJHE7dj7MlJ3DzfKVa/qCu6QFPEtpE5myyRuXhY2cRERGF2VMm023MQkFWLu1v11/L4BUV&#10;FaJ0ayGuXbqLnPQkOFsaw9LKEounbMDm/+4K0/8WDNtBUfByjEFVexeu0YKfv3GX4N3BBcJ3+tIN&#10;nORnKdmzGyFpQUjbG46c44mw9dFHaIwpDl9Khi9bb3OPVYguckLZqRRcuneNJ6/MsXun9oOQsTvp&#10;xZT89M69BpRt36N2EXr7/icqoG6lL+nFlM6K71U5mSiNAKAGyPtzOgWd9Dq2PaSj6VRLWJw8dZEq&#10;m4sb/JytHTIOJ/ui99D99Jf/8beTAndZE6edjWUHny+N9b9C96n+UkJTN5mhwBzutbYBiSwRIUs8&#10;yKTWHz/+gjdy+4vvtRrMz/4+vHmHsuwYJKfb0WI6IDXZkbmZHfM0KwSHmVK9jOBJN+DmtV6pm4Pz&#10;akK2CrYOKxmrCN1q2DoSQOdNcPHYwscSOuONi7F++UwsnjcJc6ePweRxIwjcYDUZdcA3/yB0f1fg&#10;yRCBNi73lZqgOlaAGzkAU2RNSwI3d9JQtablIlnla9ZoqL3nFoyHHtXOeNV0QjeD0M0gdFpYrp+p&#10;qlKsNs6D0bLJOLp/t2q11D5vVDmBTHIvOcptOuWTMZ02gif7assPce9evUrCRcXaFGgys0CGFGhz&#10;CFxHa4sWBFLL+bSQJc9ldvjn3c4CnVI6fg65roWmgDroBMC/hgpoK2/fbcFJWUbv+BEcPbETJ88d&#10;5+dtZ3L+Ex69fI871bW4WVOHHqrhjZu1OHH2KqqZR1by/dv4epIHykJCUhR9hnb20PFzOHX2Eg4e&#10;OoYTp86rPEZ6YWXMUSpfbt+twq69BUhOCUdZ8Xbs330Apy5fg8EWGyz8YjWcxsYjcOUOTPv3RVi5&#10;eBWT/jTs3HuUed1O7ODx7PU7VLwb2LXjEI6dOYuDV44jfGsQis/GI6aELfrOEOQcjkUMbzt6Zxcu&#10;VF3AfX5WaVxevfsRL3iyPqOavX7/K2ST/7ZOWWqik7ndG16XZRfEeupWc9a20JI5bbp8rofR9UA6&#10;UaSHUQOmpU3WGu0kwPXYf+gEMuLTcIeWuFXNsZNV2eS3buLvynyP54DUXEoe2Nah5XAyVie/oUCs&#10;WUstn9NyuJeawjGHE0v5mv8G2ZlXPqPs0ivLrsvSDe/e/oB3/Pwy3edf/v4Aju+qIGx2aiP/xEQH&#10;RMdZITTaHP60lZ4B+vDw1YOL9wY4eRIuVwLnuALWdisUdPbOa2FHpXN03Ujo9JgGELota+bwx5mK&#10;+bMnYMakURg3aiiGDhmgSr2+/fLf1Zic2MtBvC7WUiapSueJzAoX6KZT5WZPHIa5UoEyWVZsHqn2&#10;Klg9bxzWMK/TWyp7zzG3WyNbYc2itZwBG6qd9eZZsNefyzxvAVz1l+H69StUqT61i42AJpNTNYWT&#10;Xkaql+pckSLZTioXFU91nLTifmU9KtnaikK21DeivVl6NKU1pMIRtq526XomfC0axNpcPDmK4mlq&#10;p1O6v+xlf6up9YYx2sUGPVUlZrqQ3VwlGmhxZCKqdMjs23tcPV9OtO4HUqXyCo94fPhYlhqQ/d7Y&#10;0j9h68tWXwaIZZVpGR+UyaZ19b2orOZn4ncglTQCZg1b81pGDS8rhe15iQuXriGdif2JEzto335G&#10;28Pn2HbwKCYMmYHV4y2QF30DXvrbsXikPaaPXIHVX01kw2YFJ68gWsvban+DGjZiYtOk+/3infvY&#10;ffo48srTkLY1GIXHknHw+l4cPH8Ex8+fwzVaPpk4K50n0kDICtItBOVuVRMV7A3V7Re8++EXvKY1&#10;09a11O3So0H3lDmg2EvpvVRqJ/92qp0okvr3ExT5/qXxu1fdggNH6BgSs9RYrHTOtLXJrARZ2U1S&#10;Dqodz4kGNpatLQ8g+8N38vuWpTA+V7m/crr+PE4B90ZbhUxbc1NbrewtP6vuT8BT8+r6B8ZV9Gd2&#10;1TevIS2ZDVKWDxJSXRETb4+IGNrvKAv4h9JaBlDpvDcSuvWwd6eldKHCUfFsnVbzuEYdHd3WEbrN&#10;8PAxwhfraCuXUeXmTBuDSeOGY5TMBCdcylZ++b9oLWVcrl/laC2lqHk8HyO2ctqYQWrBoTmThqvx&#10;uQVqeb0xWEl7uXruOKxfINN2BLoZqsPEasMs2GxiXqc3Gw4GTNLNlsDFcD7C7I2YZ9Up2yDQCRwC&#10;nRyb2Mo2Kki0nW9kzK65UWczO1BP2CrvNjC3a0ZTXRNaGxuUtZResMbGRnS2SWgTXqXIWXIcHXTy&#10;431uLwUYgUy334HkTDJzQfVs9ofuuoCnOl2YN0hDsDM+H9WVLapwWKpU2vnDy2Kt7QIX8xfZQF8D&#10;lffJmKDAy+dLj6mM6cl1paaEWzpfpHZUbc/c/xkkl5RGISkuBXlRMajnv7mHJ/KFU5eht2YNAgLD&#10;EB1ZAMul6TCalA799Tlws0qG8/AlOFi6D108+WQ4o4X5k2z5dbe6gTnnParpReaVJ6iau7B91z6c&#10;unoNB5lrHjt9mcBVq7Kql1SGTvm38LMfO3MLnv7x2Hvkolq57PsPf+KHn/7E+w9/EMBfVUnYa57g&#10;ssDrc6V62vw6AU8AUHkdvxtdqZbOYsrvUEnLeog5dEFOCeHiOcAGQuZU1gpwbCCkJ1tqNmXFNpkA&#10;3C6NIr8jeZxO5aQxkzHAPkKnyruYU76iMr95+7P6LA8es/HrfYpe/rse8vjh3Qf88ZvMHFd88U+7&#10;IACq5Rz49/rZMxRnxyExNwgJGd6IS3JGVLwdwmIsEBxhDP8gqh0tprOs5iz5nOs62LushSMvO7hS&#10;6Qigg+saOLlthLsXlW7Z3ElYMGM8pk2grRw5CMOYrw0UWyljcpLLibWUgXCZvsOQCaoTRg3BlDGD&#10;VQXKzAkC3VDMmzKC1lKUbiyWzxhH6CZgw8KJ0F9KlVs9W/VgWm+YrTpSHKhwLkYL4WG6BI4EMDXQ&#10;jV+cjJkRtP8AnQDWwvxLrgtw9+83o0oqUtj6yWC32Mrq+024d7cesoG+Gi5okpyOUFXXoaOxhsA1&#10;8LVkHE9bFUyzmPJ+2jJ70gumwOtXNjnJZUPHVtnUUV3+30MHXjdt11WZEV60R1kasYxq59fPrahc&#10;l4F3AU2sqowJinJ2PNOgElUleK28X5dTinVSJ5Qob6cG9+mz1+Dn5g3LuQvhvWYLStOz6SA2wtvK&#10;Hi/f/YzwyFTM/XILjAfEYOPAMKz9NwfojzLCzco6PHzxQe06JNU20rjcq27GufM3cOLkFZw6cxNH&#10;TlxSq35duV7FYxUq2ZhJB9Krdz9RJT4qlXtLwC5crUFEHBuYpj7coh3soOrt2LEf9jbOKt+saajH&#10;O8L34SMhJIhv3v3yl9oJdNJlL/mWACJd+zroBBypPtp/4AR279jHPI4OhLfJ8hrVtY2qI0XycRnT&#10;k9Xb5PFSF6v77QRiAU428uxjjiyzCp4xh5MGQHK4p8/eoKfnkZo429v9gA7kER71PcSzh0/w+ulr&#10;vKcCfvzhI3775TepA6PNJHS/6wqg/4nDtJhJWcFIzg5FfJo/ohJc+T3YETpz+AYZwN1fg86RkDm6&#10;CWyEj0cnd4FvLRzcCJ10tIi9nDttLKZPGInxo4dgxNABagzuuy//jm/+oQ2Ef8dcbsiAf6hl0kcP&#10;HYixtJUyWD6NCjd9wlDmc0PV5iBiLxdMGYXFU8dg+ezxWDt/kppDZ7hyOizWzVEFzvZ6CwjcPDgZ&#10;zFfQuZkshg1zu60pMTwhmBs00Kt/rnIEqplfcqt4+EYpBWvG/ao23JNeS9VZIr2S8tg2wliPKkYD&#10;f6C2RuZzzO1qbt9HQ+VdwtlIOMWWdCqlUzMV+u1lXb+9VCEnuoLuk7IJHDqFk5Dhhc9DHttQw1yT&#10;P2Y7FVK2OP6Pz//8NT4/avfxcf1WVvLHNlFGnjRqCEOGJx4IyM/UyXX08Cl4uHoiLT4Fpw6ewCnm&#10;fHa2jrh64SaevfkJ99kIWRjYYtm/b4HVf/eE2+BU2MwPxeEzl3kC/ohHYg8fvVE9oTdu1ePc2ds4&#10;y5BJrLLhSCMB6lMdDtpQgPQ4qssvZVzuByreT7h7vxUZ2eXYvfcYDh0+QSDqkZ2bDyMjc6SkZlKt&#10;6nH+/GVcv3yVDWEt3UUnT3yt00L2FpCVmgU8ybt0eV078zKZEyfLHh4+fBqnj51V0MniwI2ttNnM&#10;0XXF7tIwazWXUk8ry29oRc9/QcfXlY1FpK5SirDFTvY9fEor2oOujm70dvXi4f+fr78Aiyv71r3R&#10;fr57zt7n7L+2u6XTcfeEeIg7cXd3F0gCEdwlQtwgEKIkJLhbUUjhriFAPMRD4L3vmIvq5Ox7vpun&#10;R6+iKIqiav3W+445xxyztAzVFZW4f68KdTWErrYGT+rq8PTBI7x48ozgNZeDCXzN83ZxEZGwd9wH&#10;B88DtJkWsLLfhL0HlxO6Bdi8cxbWb5uGNZtoMWkjV61nfkeVk9sr1xE4AW/DOD5mCnbsnY/PenRp&#10;j84dWlHBpFHsT/hNBk6+p6UU6JptZZvm6QGpr+wm3ZplRTiBMyFsKrq2xgDVMr0Dla4TRvTrjHGE&#10;TlrqzSJ0CyfIVMEgAjcEqxlrZg4ldMOwhtAtndgfV88d14bpqT5qyY2aGtDUTdoxyNIdydNkfk72&#10;h1M9KKUUjODl0zYW0GbK4ElSYhpVLxM5GQZ6/jykp2QgOSaaUKarn5flP9LSTn14ctUUpWseSNGU&#10;rtliNls9NYDSrExGiD4FTypZMhiyfCiHOUZuttbtKzuHX38Cpjzu068/hU7UTiylWC0D/2afS5dx&#10;wHw/wsITERYVD79TZxAWHIxLPgGYO3shFs1ZguiYFOj5d1zyv61soAwAxcSm4OhxX8ycMgcD/26K&#10;Bd9vgrXZNUxttxRTzGYjPCoRyXzPZJfW5ORcJCRmIzEpmzZOljzxddPe1Tx6ibvh8QrAkIhE5m05&#10;SuVk44+HkqvxdmRcumrtUE8Ve/WqAc9e0k4+J9C0uo+fvWPu9wYbNm6Fxc6tiAyPgr/vdSQkZKCY&#10;7+P9+8ylmBMaRzKNFlPLnavUZyH7r4cFR2lKJ4MovOimpmWpASWZcxWHIlZU+n/KUUI27zRCJ4tV&#10;a2uf4TFfa23dU0gbCElFpHIpn++vVLlIX518KmhRQRkqyu7hfnUtHtY9xPPHT/Hy2TO8rn9Be9ms&#10;cs12MyMlDXbWlrD3OAg793045LQDe63XYqflEmzcNYdAzcCajWbKXgp8azbSajLHW7NpIo/M5zaO&#10;w5ZdU2HBPPAzqWJv11oaxWp9KyV/U6VeP31Pm/kj/vz1RzU90E16nojCdWyhRiv7EjyTzhp0/btJ&#10;Pkdr2ac9hvWWnXg6NY9c9lRKN1+6R08aqJRu1fShBG+oapkued1q3hceFMiTUZROUy0JYzGzEUCZ&#10;n1PgqbKwAkJWANlQUaYHZMQyNzcfuuR06BINMDBfycthIs4cLzkmFlnpqXyjZRmPVm+plE7sJXNI&#10;+dD+mmQVtZGqFGURtXVxKs+iNRT41JTCJ+CprmEETFr5qQEQ5hqSb2j3VfwFmBE2I7jGUEpHwAVu&#10;sVKJujQ4HLLGrhWrcefaDWxYuQqHndx4MUnBEa8T8PQ4htjQKMTGRhESWuV0Xph4ofC/HoxB3U3R&#10;9l8d0eHznjD5bii2zXHAstkWaPNDZ0yZMBW+14JwMywaKWlS5VHDk+2xUrM6GQghPLIcyHyPHfbs&#10;s1NLhaQ4+QHVUwsZhHiJZ/XvVc2n92l/SJHA8xfvaB9fqcGUZ/Xv8JwASguM3XvtsWjJKgSFRPF7&#10;b9Qi4lhaVlkPJ5PmxtxOW1/H91osLx2CrPC4SwsdERrDCwH/NmntIAM++iyldFqFEl0P75fPTXrP&#10;yGLlQrWaQCtslpUOMld4r+oBP/NinjMyIKeNDeSIq8kt52dIZ8HPUvZiF3cigzGyrZasNJC97F4w&#10;XtNqKqVTyAElVEnvI15wdrGGo/sBQrcXe6y3YYflGmzetZB57jxaR9rMzVOwgbFui5nK8zZRATds&#10;nULgpmHn3pkw3z8Hn7VnHie2UkYmlco1h6woaPUbcziqXBepOulAdSNkGnAadH06SWhr52RlgZSA&#10;qZzOpJPqYSkFz7PH9FUrFVROx+MShsC3fNogVR62ZvowxFON5M3IErAIheRff4GnYBNgNPAEGmMB&#10;tNRn6lJyCV4OH0P7KGVCUhScnKG2P8rLJJSJycjNyNCg5XNoRc6Elx+ecZ5OoJMPXu1BXvoxFzPC&#10;9ymEkoMZwwiU2oU1S14/LxxUDWMYFU2OxtvGrzXoaqDnBSQmOgXBd6JwnWAkxOmo+DzRaJWlKkda&#10;zhmootGiMLxYXPbxgd/Fowq6krJncLI7hg2rLDB/7DpM6zoTI341w7AWYzG8qxnz85b49cefMH74&#10;eNwNi0FanrQxLFKuIJXvaQJz4BtUFnvboxg9cjJ2mx+kgjUpGynrz6QKX1YO1PEkNu458PTFex7f&#10;QNbMyQSzDME/fibxSh0FwIdP31Mlc5n/JaKqhicyv/eIKlpDe1kjUwjN83YCnaiTUe2kBDAyMhHR&#10;YbxQ8vPKIjSyZbReL9MFedBqZWWaR0L77GQwRVpbSGmZ1tflOaSfpqy1NMjSJzmfcmTqoVLBVcyL&#10;qmZDZXRTq1ZRI5z3CGw1bSnj8cPnauNJGWBR4Gmih5cvXsL33Gk4uFrB2sUS+2x3Ytf+9dixbyW2&#10;712B7XsWY8ee+di2ezZBnIZNO6cy35uFbRazsHv/POyzno89B2bjs3atWqD1H79Q5WTE8ntaSm1u&#10;7g9ZnCobgLT6FV2b+1dKQbMGm5R9tVT1lnJUStedKterE4b37ozRJl3UQIrYy+lSf0kLKe0Z5o3v&#10;y8SfdnOSCZZIy4bxfbB2zji+qam0E7x6KeiMeZ2W22lXKm1yPF/WVOXT6/ONlA9CBlVSmePJJHm6&#10;VKYY8pGqMyA5MZXWM4NvfBay+Nx5PAq80v9SRhoFOtmIRKCTK6V84PLBS5GyLPKUSW/j5LfxtjGM&#10;6qcANKqfwJevqZqMfH6EiqopVvWTo8Sn8MkJIQog+xSItZXnlWqYbH5fXt9tuoCUFKoEb0dFxqs5&#10;SQMVTpYqZZdmwOHAFoxuORCLW1pgQZuNGPrDLMwztcQyM0vMXroAPXr3Q+dfJafeCIu1B3DYeS9O&#10;ntiL0d2GYGy7OZjYYx26fjEapr0mqMnjWtoyGWKXkJNTTmLZ9EOmAbS9B2Rn1XptvktBJxPNLxR0&#10;2n0C3hsFn3Hq4AHzKiksrn3wcb2dVospgyoyoCIrA+S9K6ci6hBF6DL5+Qt0MlWk42ebSqWTaQ7t&#10;YqmFTDMIdKX87MoJnXQIkx6aWbzYyvRCplysmffJXKCsOJd9DqTXitRjyvydvAaZwK/haxP7LBuU&#10;SOFzPRVbWjm8evkabxgNb2TTEU3z4iMiVG5n73aAed0uqt0mxgZY2W7m13JcCUvrpcz35sNi/2zs&#10;tppD4OYo4A7ZL8R+aypduz9/x59UNLGTP/4o1Sff4TeqXEsqnyxOlVZ63WVqgDZSlu7IFEFPWswe&#10;HWg320sJ2B/Nu6y2prWUjR47YsyAjhg7UINusjQcGtMLM8f0xqwxPVXMJXyifDNHdIf19rXILZLu&#10;zZJjSRsGUTNtBFNCWyUuc3XahLkolsAnE+bJyfwwmHdI6wapSpGQnE6g09OqZRkyacHSqByZalBG&#10;em1IjiCDKbLyQG0S2TyIoeaNPoHOGFptpbaSQAY4FHx8jFEJjfD9Fc2AGePjqKUGnRE4zXJKe3dR&#10;xeadgmhRpaO0FGrnF9UhPDQOu3cux0lvVyTwZJQ8VEqmMvOqERUehKunN8N5/0QM+6Md5rbeArOW&#10;yzHqhxUwXxiAbfPcsGzbcowYbop+nw+F6RczMeDzSRjTuw8mTJJWfj0x+MtZWDv7IMzXOWPxgo0w&#10;MM8RwGpqZFmONpclHcFkIEXgUeBJkfADnqR83KfQSRihk9C+FoWUeTtt3wKJT1eVG3M7GcmUi57Y&#10;+6TEDETRXmZIRRLBkrnZJNm9ltClyvyijF4KdFQ7ycPVnBzBLavgz/O8yM7K5XmSx58XpSyFdMuW&#10;7m+ahWTOV6GVhcnvr66Vv4mvn3/HsxdvqfK8WPB1P6h7grrah3j68AnevXqDpk+W/KTSOTk47Ie9&#10;60HsdzInaFtwwG4jrB02w9aJR8c1sJGqFbvFsLFbhIO2CwjhHBWHHBby67n4rNUfvzar3HdqJcFP&#10;hK/Fr9Ie/UdIC4auMgGuVK41TLq2IXR/okdHmaeTEjCxnb+jH0GUTfxNe7dRe4nL/NzEwd0wiTF+&#10;CG+bSkdn6QYmS336Yc4EKt7Efpg5pBvOe7ny5K1UwBkIlcyliZJl0krl8Kqm5tZEmQieNmycS6+u&#10;jWjKYEoiPyQD7ZJMEWSrYmdap2QD9EmELt2ArLQ0ZKZR9Zj3KZXj88mws3R5Fjsjw/KSr8n+a1Jb&#10;KZsgCmDF/HCMBc1llU9UbaVaOydRJoMABNA4NSBgNYeaf/tvyiah1LA5txPQxIpKCGQZsnGJgRce&#10;2WAkk7d5hdbzan385BG4MHc45X2USi1zivwZAx+fzRyJanDthCds1iyB5YZdzPl8YWXjgrFtF2Fm&#10;i0OY3dkKsyavgVkPE4z5sR16fNkRbX8YiB49h6FP/4Ho1WMQXB2O8DkL1VIcAxUhkResYiqCbEdV&#10;IRcbvgeSLxXICKPKm+6jliek7AsgnZIVbDxhtcJhbfJZQHv0VIPQGAKdKORH6KRj86cF0NpkuUyd&#10;pNCWCnRS/J7G8yGFOXsy3YvAZ6yZFWuZxxxYVbhQsWR32PyCEvXZi6WUha6yv6DkblImJuv2JEr5&#10;e1TzWVpnWWxrVG8ZKKqu5edbdg9l/DvLS6rx+MFTNLylwjX/M2Z38eFRhM6S0O3HIWdzHCB01oTO&#10;xmED7JzXw8FpLb+/Ag72i+DstAR29vNgbSuNjRiOvO24AJ/Jym+tqFlboPrrzz+oBrJSedK+ubay&#10;nwyYEDgZpRS1k1rLrm1pOxm9qXr9urSktdQqUSYOZOI+rLvK52QvgvFDumAcY/KwbpgtgyrjTBi9&#10;mIP0wlTmfneuXlOrvMVGSKmXVmspysaj8vEy1K8NfqhFrQxRvQJe1eSxyczhEuMJnuR1kgvyjc9g&#10;PpRCtcvQE7jUdBiaoVOrlMWiEL6PAyg8oZqVSE1eC3iictL9WQqaeSzlsdR4bL5PgVfCk6V5Dk5N&#10;lAt4fB6jtfzLQio1Y95HNTOG7BCULjvIZhQjhXmdLHSVHYnSM0qZC4XC69xeXhk3M9+NQ1BgqKoi&#10;kf6fqQaqPC8WogjuBxywpu9IJMemoIgnUzL/zkl952HqD9swuZ0N9q05jUOm07HkN352f3RH91aD&#10;0LXHAAwZNghnzvuhqJKvlyeYVHZIlYg0+omO06s5OgPf30RetCKSkhCSEIcwXTwiUpKQUVCkVOke&#10;wXlEoGTSWSse1uoZjZX7RrWT0LY9/gidKKhR6YyDKfKcMmUjeWtMRBwdSzr/1jwkp2ZppX78fNV+&#10;8gZ+drTW5WqkUoCjc8hnqmDI4XnCCzc/Y/lspTRM5vEkVxegiyWPI+DyO2VhrUCnXg+tbkWlDJ5V&#10;UhXL1QDM2zfv1ZTBx3/aF5Lf3fT3hY3THti6WUJ2bT3ksInKth52Dutg57Iejk7r4Oi4nMdFcHNd&#10;BlfpDu00hzDOVotZHV0WErrmUUuprfz9F5kikFUEWg9LmZOTvM2EUJl0/ZPRUk2Ii6Xs0kagExWU&#10;usuWGNGvHSYMku2uuqk+llLoLGE2vCsmDesCs2FdCV1f1eF57pg+mGVqgsP29pR9vtG8ykt/EJl7&#10;k5D5OFnvJr0tVaErPwhJpOWNV8F8Tt7gAnmzeX98rAG6xCxe6Wg1MzKZ32VAl5SqQoZ6M9NlbdZH&#10;6IxNbdTedrQeMqAhkAgwRoCKS/mBNsenwElolSVaKJX7RNU+WkcZYNFso4RSNEImx3SCJl3OtKCq&#10;peaqaRCZDklLzad6pyIyNhoRMdFK4Q1ZpQSK3+ffmpyUgZvnryM8MAzrFy3HBrNZyObPyIpyRw8P&#10;TO08BbO+WIGxP6zDvM5zYTNsMg5vt8TIvtPR59uxaP3PNlg8ZwpzWuOgBPNJqoKs4JYTNUaXgUu3&#10;r+Hs9RM44usI6yO7YXV4A7bTGm13XAUPH0/cjY5DIUGRPO0JgZP87fGzj/AJZGqa4f8CnZzsxpxO&#10;JsllXs24vk5yOlmoGhOVgJQkvcrjpJA6MZmfp5wXPA9E5WSTkTJeMKQhrQCXnSnzdzxHxMWoARYp&#10;eJAuYVr/FAFaVFuAU70va7X+LbLGTvXRJHBiUcuZ69Xxe/9v/54/foIzR5xh72GOg847cYAXxQN2&#10;a6l0q2HrsBa2zmuZ760lZMvh4rYYHh7L4em+GO6ucwngLAI4i0DOwmcyaimtF1r8KiEDKD+olnpS&#10;1CwbgKiGsV21ubh+MhlOAHvSXvbo8KtqRNS70+8Y2qs1xg3qSIXrhhkjNdhmju6l5uhmjOr1F4Sz&#10;x/XBnLF9aTs74dKpY+oPuVf3Wp2UOj1PtqRsJCQaEM9ISsqEjjmbbIavVorLUh4VOUhJkUEUgscP&#10;RTqBye242DSk8MPJTDPAkJKBdJ48KQm8ascnKqXLzeMVUJ1otKv8ULSroYwwahPcokiyuaRUofx3&#10;AD+F7L+DJpPYyjLKXB2fQ55Hs40fQUslXBL6NIlCpOjkAkJ1Y6Sk5Db/PfJ3aZv/y9fSPl4Gi8LD&#10;qTCRSQijnQy+HY5bZ/0Q4usHnUGHA1u3IMD3It+/YuzbexC9fuiO2V9Nx5pv12LRL+sx6W8jsHXI&#10;QkwdtwxdvxiMvl8OxeCf28HDZQf0Wdm8OMnUieS6VA/mvKmZWQiOi8Xxy6dg570JLqdWwNJlOuyO&#10;ELi9EzF35WBsPLgQh/08CeYNJGSkIbekTAEkNk3A+xS6T+P/hE7L64xKJ3mZKJJ8Hmn8fGKiE5Ac&#10;l8wLkbbGLpEXT5k2kFSjkOolNrewVKZgiuhuxPnw7xDbyRwum3mpOBjNxQhwWnmY/C6xtFpljDgZ&#10;XiQJZIEUBFAFBULZ76CCFxNZW6f9E1P5cdVBw5t3uHz6CG3kFhxy2oL9BG6/3Socsl1F6NbA2mkV&#10;oVupttdy9VgML68V8PLk0XM+oZtJuzkDDnbTqXS//ow/ftH2IhDgROVUUTOVTOblTLq0Vt29BnZr&#10;q6YG+lLxenWS+TqxndrqghF926o9CWYSuDmj+6h1cvOZu80ldFLsPEtWGYzvp0Yv543tjemmXWG7&#10;ez0KqT6y3qpC9ZN8oE5+OUn1tBHJqvIkj1c6Xu10OUhKprdnJBFMmeAVQBMTDGqeTgZYUghoTKQO&#10;CTE65nOpSBWli0tEfFSUyulkyY/YVrV4VXl+mWAtZ8h8msAnE9hSMS/HSiblUool6kX7KXaRcMna&#10;L7V2S9SMsApoKjfjRSNbzc9pW25Jj5e/9rejZdQLXPo8AsW/JUnA4sWEf4MuSb7OZM7CoE1OlsY/&#10;8rVcbPi4kDtRuBMYgriYJFVlnxiRjCDacT//o7gZ5Aevg+sRG3ETcbo0jB06CsP+qxfmfrUYW9vt&#10;xdaetljy52aM/bcZ+v2tP0y+7QVna1cE3bqByMjbSM8SO16kgJOekrKMKj4lGWcuX4DXWRv43doP&#10;nzu7cSPMHAlpnrgaeABbLSfB5thi2BzfCLeL7jh5+RzuxMUgiUDIyf3wyWuCp+V4xn3FtYGU5kWv&#10;/xd7qSbJm6ETUNIIT1xMMhKj4lV1i6hcohQ90P2o3X6KpR0DPx8qXKYsAWOOr1ru0xrLppmybZoG&#10;nDxOJs2Z9zFdkF1gjb9PRkuNKigjtKo3pwzu8FhcUoNnfP3Gf40KvI//dBHhsLNdS5UjcDZrcNBm&#10;FYNKZ78SNnZLmcMtptIthtaYaBmBW0LFm6dUToCzPjiF0P32M1rKwInsLUer2brFr8zlZMed39VI&#10;pcA2tGcHDOvZUVWdyN4EktdJa4YhPeR7spSnrdpFVeVsBEsaDi2eJHNzJpDN+6X50AK1pbEJFqjo&#10;gwn9WsFq60rV9UlaqxWp+ROxGw9UGY+8QTJhK6uyVRPXIp70okpKVWjdsnlyywlN9UsRNRSVIJSR&#10;BO/u3RgEB0Ui+GYoQm7dVQMq0h9TmxgX8PiByZSB2CuZ0OaHKTZLzdtRnXJ5W5aOqLk2gpjLDzKX&#10;H2i+qBkhE7gUYHx8Ji8SmbTHKkejmqn9E2QrLYGMF40Uhrwu6YCcEJfO4DE2g8c0JMSnqiqaJCq7&#10;rJRISqCNkkGglCzmqXpEhEQhPi4OIYHXEXbzFq1oNmLDYqh+obCyMFdtLgKOufNiUIq929di5ahF&#10;sJt7GRYDHTH/p9WY+v0yzPthBQb+YyCmDBiJvEzpwsyTsKBMdUWT2lV5X/LEkmUX8oTPZj4ZjMv+&#10;NszlnHEmYBcC7ljB984+tY+2/ZGVcDy+kvngOpzy2Y7TtzxxJ4Gvka5CT+snQAhkHxVPm9uTZTQy&#10;aPEROm30UpbcyOcto8ZG6GRVeDzzytiwKF5003hxTeeFiTk7VS67eUefvPwiwiaDJrlqZXyq5Oky&#10;Ks2/Q3atFcWUEWnVVl3OKaYE0gxJ/a5S5o6yMJbnnKidqJ6xM5gMsAiEymIq0jTgZODSCN69whK4&#10;2K7HPuslsNgvUwPLYWVN8Aictc0i2NrOI3QL4Ow6H65u8+DhLio3C84OdAzWU3DAaiI+k6mBVlQ3&#10;aRirWqO3+h1d27VQuZpYykE92sO0T0fmBJ3VBLjANkgmwwmcaW+ZDG/bDF131WpPpgIkFk0eRPgG&#10;KtjmMY9T95kNwAKZn5vUD1MGdcBpdxuUFefzw8/h1TafJzKvuqpVXola0qGsBK+g8ubJFUqb1xFr&#10;IDkXIZVBAL65suRfGsnKvEw2r9ppzAel7i+RH15iTILK89R8Hz8Ytek/1U5NtAqACkIZwJBu0rRY&#10;Yut41KdXMI8qUYMceh7lSiq5VUaGZhdlY0jZ30DaqifzmJhCe0xV1tEa6qjMyUrFsghWBpITm5ce&#10;UWGlU1lZcTnu8+SvkEEAPmdKAsEjgDIhnprKnJTqHR0aTRWLQtD1K1g+YghWDO2PlJgIFOTl4e61&#10;q1g5cTAc169GDlX8mO0+zJ7QHyuXrsXWFU4Y/dtEjP7HUIz7fDJ2d96Hdd1XYfbw0bz4JKC8uBSl&#10;VIliQifLoKS3TIG853xdObm0alnJvFCcRWiiA2yPrMWaNSOwfvVQzJ3RC1Nm9MM+nlwh0QcQFmeO&#10;s1ctEJESS1taoC5aYu1KK2pUbid5njavp003fFQ6bdsrsaQCneR1sr5OgJWqHMnLEnghCr8bxvct&#10;GfFJaXz/c3huFNNhSCs+mTDPpP2W0jCZRuBFjj8jfTAlV1crE3hOaMUOciHXlvnIOSNzgaJu4lYE&#10;PvndApoMrMjrkpDXdY8gahuKCHDqf39R9/rpc5xy2wPLQwuwy3Ietu9bgN37F2GP9EuxWQAbh7na&#10;fgeOM+HgOI053AzaymmwtzWDzcFJ2C+bQv7x23dqhXjbP6Ut+h9qAxCZfxNLKRPearlOnw4YSfBG&#10;9O6g9gyXGCH39eV9/TpgVP8OarGqWEopbpZQkE0cqDbtl2kC+VoqUhYTOtl/bv64QYjlFbuggD49&#10;J1u1U9Cuvgxpu5Yra6b4JvJrgVFKgmRIWd5UmTTNkuoS44Q3rWNmtkw55PKKnYPMDJ68Kam0nMzp&#10;klL4tXSXor0U6GQghVdHGZxRa/RStZD8QfJFGcioLSvH84p83C8qRkVRCcryaV+VxRVryOcniPkC&#10;Ln8uPpH5l54nLmHJ1NMO0R4mJEhQrQh+Hk+S+3X3eSLex7MXdXjy7B6ePa9BVWUO7lWk4u2rZ6h/&#10;wg+7hFdoA0FOTmOuRdWLjENMWAguXzyHReOHYfWQznBcPA2n7Cxgu20h5pt0xPHdK+FmZ47xvf/A&#10;qi1mWLRpPnp0bIU23/0Kk697w+xrM2zpa4mp3Wdi5nRThIX7oiw3G2V8z0vyClCSzyNfXxGVQ62y&#10;z5Wql2BEJ7ji8IU1WL5xItYt6I/LXtNx9+RsnLSZiA1LTXDs1DrcjLLCzVAnhMUEIU8qQirk5JZB&#10;EU09RO0kPgXv/6+9pBWUKRzpkZOQnI6I0AgkxcTRumaoPE8+8wKqTCbVOJXvs/RLSUmXzmD8LOWC&#10;KK5DBsearaWCjs+p5l8ZYn+NwEkLdu0irtlKbXtlbR5RdimSRkqyRbL80zaN/AidWtR63gtWh+bB&#10;4uAc7Ng3B9v3zMS2PVOxw3IGdh+cyvvNsN/aDAesJ+HgIVpyAmdtS5XbPwl7LcbJlMHPagMQaUDU&#10;qXULdCVwMhE+hAo3uHs7pW5SUzmKcI3sK9BJ86F2GEXgxg3oigmDujKfk7YMsjqceZvkcszpZJ+C&#10;+QLXBLmP9pK3l1DplkwdzLyvF8zXLVbqZmAukSctFbKzePXNg7TPk/u1xrHNq8QFKhmdSmcIMDKd&#10;IFUrvF8emytzcGrpjkw70HZIP0idWDeBTodM2jIZKMhUeR2vipl5fB4ZLSRMvGKqEVFRKlq8Eios&#10;nkQDVc5A+Sk0VfkDz3JRTBtaQFV6Xl2MD89KgBcleP+0GvfzS/As9QRepDsjNzUJcXGZiI2juhE4&#10;gyGUOdN5GPRHefV2R2TcEUTHncSDh3KSJOKC/17ERR/H+zeP8fbNS7x/9RJVFVQ/Apwap+NFKQxn&#10;XB2xbek0WC+bio29e+CMxVr4HLfFmmmTMWdaV8xfOQTTh7SGteMc2JzZis6tf8TvP35P8NpgfOtJ&#10;2LPUGTvND2Kn/SJcunIIJVlpGnS8kJTyWMaLSh7fe31SOG3vDeaTNxGf4I2DzEFmzeuMc55TkHp3&#10;LbJDNiArcDVO7B+BpbN6w+eqFWIzfJCZl4MKnsBV1Q9xj6oha9hkNFIqPsRiiurJQIoROm1Hn4/Q&#10;SWg9U7SVFGL5E3UGRIRHMoeNoJsQ6Pg580Isy7lSZGSaOaSMZqrOYGIv6VI+hc5oLwU6AUw7CoSa&#10;a1IpDH+vKv8S6Ph6pCZU69X5lH/PA14MtcEUKXw2Lmo1/ou5cZmWcg7Bm4s9B+Zgt9VMwjdDQbfd&#10;0gw79k6ChRUB2z8Re6hsllYTYEXgrOQ+Cyqd5HDtqHJqFYHUWNJWykT4IAI3SHI2WsjhhG2ECdXN&#10;pAOG92lH6GSP8A6YMLArJg/ppvpbykJVBR1hk914JETRFkg/TSn/mtAXC6cQuunDMHdkL3g7HaI1&#10;LOObTHj4ZuZnZ/Oqm4sS6fCbn0fbI6u9c6h+AqJYULGDfNN1VIEkXumY92SkGZBtMKi2DHnS6at5&#10;cjxdQUfLlqBHSlwysjPSqZhUJhlR5JU0NaOYJ10lHleV4WHFPTypLOeRJ19mGVWuFKi5CFQcBPIP&#10;oKnUhoCl431tNd5X3wXuX0Rj+XGgzheoj0VT7V180C9Avc6DYOUiMipbDfmnGQL4AXsgu3A/0nJ3&#10;ISRyFS5fXYFL/qsQFGSH2kcltGZBuHbdCfWE+H5NER4/yFMf6oe371HK16unNU4Mv4Ubp12xY7YZ&#10;Qk6fRHF6LPSJkdi7YzXGzOiIuTtGYAmPx71XYuXqkej4+zfowc+oS99WMOnXBYsWzcROhzXY6jEd&#10;Z6/tQ3FWOioLaXELCRyjJJ85cXw4YiJuQK8L43sXjuA7drhyawd8ru9AVOgWRN5ci8vHZiElbBNz&#10;5A2w2GeGW5EOiEk4xouYQdsVp6pOa7XHE1mAk6F/UT5ZVS7TBsac7r9DpwY2PsnppC1iQnIGoqNj&#10;EXU3CPrkFCqZFDZIfpzGPI8XNAInk+ayG5I0npXQNhMR6D4dSJHyMi20QRWt5lJCU7rmEU2GXCxk&#10;HV4J4Zctt18/f6c+C9ka+b9DlxEVjkO0kgdsF8DKZj72MY/bc2gO9hBEi4MzsWv/dJgfmMqgvd87&#10;ERYWE7BnDy+AFpNgvmsCPmvPPK4j87hu7f5Ad4YUMKtcrmd7DBE7SUUTeykbgZj2lfrKNlS7thhN&#10;CCcM7Kz2DZ8xsrfq5KzspdRZEjSptVwwaQBhM8EsAZGWc9H0oVg6YxjmjOgB3+OHUST9NejFpWwn&#10;25CjmgcV5xM+RnGeKJ+E3CaABFHm2mQeT6BLZB6UQhuSqtMjPYVqlpaqqk8MqWlIo7XU8cNKSdAh&#10;JTaJCplOaEtQW1qJB5WFqKuoQkNdBlB9jvD4oOk+j494fKJH44MSfCjwQlORPZDrQLU7BrwqQuO9&#10;W2gqt0Vj8V40Zm1FI4FE7Sn+3AU05VnibY436qgedbk6PCr058lij+RMG5RUO6L68TGeJHsRcH0l&#10;fALWw91tAvyu74W+MAFRydeQlHYNEfG+uBHkyrzQFw9rc9Dw/g1fZzlCz53EijGDsKRXN2SE3EBh&#10;RiKu+Z3AvCXDsPHgRBy5th1WFmZYNqkbRvdowc+uBYYy/5q0cgAmT++B3Tvn4KDXcmywH4dNO8ci&#10;KvACLXM2KkvzUZKbiZjg67ww3UERrWVeriwWjUdwsCtO+BO0yANITLXBLd523D4ModdWIjHNDp4n&#10;luBK0B7a0JO06Iko4kkq1SGyrEYNjlRKZY42XC+gSV2mDLCI2n06Tydwys+J+qicrqBcqVpiUgbd&#10;QjJCggKREBlJlyJFETKKmaLm7ZKk1I9qJ9DJwlexmFIaZpyfM87Rqc1f1AS5DKpovTCl7tLYC1Ob&#10;J5QSMq0XpzxOfq6IwL6kQss/bQcfDTjjsTwrE462K7HfcT4OOSzGIedF2O/AnM5xAY8LYMnjPjsC&#10;aM0LHpVvy84J2LJjIjZvHY8Nm2gvO0j7hTYt0L2jlHe1VPNyMkI5kNBJ64XhzOWG9upI2DrSaspo&#10;ZWuldKMI3fgBHah0XTBjhLY6XKpNVD43WfagG6QKnaUTmIC3aMpgLBboqHRzRvTBTZ9zKCZ0Wq6l&#10;1VVK78riPMntROWyeSIQOOZ6Al1xfhYTfibUBFRP+5EQn4Y4Rnx8CnT8MNJSCJ8uCQYCmJEi9yUh&#10;OTYRuphIXr2z8aisEE2VPlSqo4SNSlXqiqacQ2gqIUiFdlS1PTzup50MI1Bn0MjvIZvQlXqjqS6c&#10;EHrScrqhsdQJTdm7gZxdaCrm9x9eQGORG8HbBlTyuSvd+DvscC/DlSeMJZ7dc0TDSx88LHNFzJ0V&#10;OOO3DJ7HFsH38h7cCHeHX7AH/EOOwj/4GHzueMInyBGXb+zkBeUI6h/nIjrQByvGj8Tpg7uRlRBE&#10;e5iCk157sXrPWNrJVdhhNwOzZ3THfCm3G9ge4yZ1xchpnbFs7QicP34IxZk65kChBOkUVs0fhYkD&#10;2sB213IcZW5osXQ2fN2t6SRSGdnIydAxpw1lHnUZwXEnEKI/iehEF6Sln0V8pAsvJAcQGmuLG3cs&#10;kGo4idS8GFo6flaFso3xAyqetEgQ6ybNgGS0UMvxpAxMphFE7bSBlE+UTsrt/lK6SjUok5jIzzcx&#10;DSHBQYil2mVSTZOTk5knEzpd1ifQSfPZj/saaIM5Mg30Ue2MgyqfqpxxcEWFjG6W8nsMWYEgOzzJ&#10;AF3941cKMFL3f6ic/HtWXYPDjlth5TwP1k5LYOu2BDZui2DjugTWLkth47IEBwjjHuu52Gk1HVvM&#10;zbBh+0Ss3TQWK9ePxmcdVb8Tab/QEt07/4GenWXLYlE6sZGyaqCDyu8GdWuHAbx/SI/WGCE5Xb92&#10;GD+wIyYO6qQ255dpAbGXCrpJA7GEkMngiQyiyEaQy6aZYunUYVg0mTndiL4IDrxB6MpVPiaruqWq&#10;IIdXLFkNLkPZsjhV9p6TJkQF0reSSldMKyTt9KTyRMqgYqLTGDrayFSeELR0VD2DnnZEn6au4jX5&#10;fB4CWZxdhnf3LqOpcAfhIizZG9GUuZVhiabcQ2jM3sfbu9Fk2EzYCBBV60MG7zMcRGOBEz5k2aFJ&#10;b4MmgoNqT37fkkBu53EvcI+PrfBCI38WpVaEkt+rtMGHSg+8EjiL+Puq+HPPL+Ihnyfg0lqc89uJ&#10;E2dW49jZ1TgVYIkLt1wQEH4KsTkRiMlMwJUwb9y+u562+yiuXXCHw8Z1SAwJxN0zrjh/ZAdcnJfB&#10;3H4G5qw2wcjprTF+cnssMGmDxZM6Yc3yEXCz24CEiACU56aiID0ZBYZYJARfhtmwvujV7ReYDGyB&#10;Lp1/xqBOLREV5Etrrmfem8xcOJqA3oFeH8hcOxjp2YFU6FOITj7DOIGkzKMIi3VnzuVJVbkDA99j&#10;KUqWQS6pbSwnQKIaYt00+yZzYvcVhNqAithLge6jtVQnvkwJEQxZTycjkTJ3GZeYjoiwMETeDaS7&#10;IXDxicyX9WreTuY1dUwvUvTM65iXG/c2+O95nTagog2mCHQC238P2bpLLhhlfA0SJbShYi+fUpXV&#10;P+Ht04EU/mt4+QbnDx9S0Nm4LYOj5wrGMti7L4W9B49uS3HQaSH228+n7ZyFXVYzsM1C+qhMxuqN&#10;Y6l0hK5re1G4P9XOqdKGoZ9MhjOnk9YLQwnfkB7M77q1xUA1Sf6narM3vE8bjOvfUdVXTh/ZA7NG&#10;9VIt0ueM0dozLJYpA0InfS3nE7rFZkOxxIz5nNReju6P6PAIyB5l4tVzCJdENqGTukq1lk4GSnjV&#10;U93BeJ98LQMueVS/PBmASc9j4p+uoIuPTUYywZMJ8RQqXKkhC421YVSha/hwPwzvag34UOIOFOwg&#10;SJuANEKXtgWNaTv5NcEz7EVT+i4gnSDx/qY0qpaOR70VIXVFYwZhSqetLCCIpfuAQt4vkEpQ7Rrv&#10;HSGYBKzUjkdzIM8CKKZSZm1kAjAPDekL+XMWaKi0R/iNVTh+fgW8Ti7AhbNzEHZjBZJCdiPktgV0&#10;WddRXFuE9NwgVNX48QJzE8GXLyE66DLzuxBE+nrDy2El3F2XY+WqgVhFC7ll8yjYW6/EmT1LEeO9&#10;B6kxN1GUkUTQqPQx1xB83RN3brrB3X4dhvZvhQHD2qH/sLZo3+lXTB3UH7roG3wvY2nRo+kgwql0&#10;0UhPjUFBQRJP3jACcJaW8wpz5EtUmHM8yS8jN+8ulS4J0XF872n1RWnkRDee2AKSETyxcGIzxVJK&#10;Y6CaB9qwvCihETrjcL6MXsrqACkeiEtKR1REFCKCA3lRjURcbAKhS0FCEvO6ZAMfk6mg06Z48tRr&#10;0ObqRO20wgfjBLlAJ/Nv2mv7qHKavfwInbSHV+vt+Foe1D3WQPsLuk+o483bl44re2nvsQIuh1fD&#10;+fAKONHGOxE+R8+lsHOn8rktJHzzsNea4O2biW3m07F+60R81qldC3Slysl2xbKCQBaqSnHzQII2&#10;mAonKmeETmJA99b8XittRUH/9oSuq1I6gW4mj9NHSF8UAiiDKTKCSYu5cJJsADmINnMQptKKLps8&#10;nG9kIq+mfJOaraVaxiOhbuerY5Z0gMoQZZMFqtoi1ZxsgU6zmTrx/jEpiIniVTCaVlJZzQw8LtRR&#10;bTyAGgc01TrjfeVhgkJFy9yEJt0qIGkNkEIgUqhsKVS/NIKk34oPqZvxPnU7GpL4uHh+rbMgWDZo&#10;SDtIG0orWUL4CrZRMXl/+h7GTuZ3VLvKE8wDaTvLDvPx/F7aaiofnz99JW/PIbwzCOBS/vx2RFxd&#10;iFMnZyHUbwZq5OfvOfHi4I57uvUIvrES1cWBaKyPxOv6s7wAXUJUaBTz1wQkhwUjJeQa0hLDoY8N&#10;pZJdR1xYAM547IbTodnw3maG/KCzKM7JQEFGKjKToxF+6zwCLjri0oUDsN6/HMNMO6KvaRsMGtMJ&#10;HXu2wJieXRB/9xLz4RhetMKgT4qAISOB0MXSgaQgvzCDkEVAlxqO5KTbjCBkZCcjI8dA2NIRHpmi&#10;dn6NiddTbfJUHvcxd5Lek1rOJhUgkjNJA1qBTgA05nMCg9agqAo5tKmS04mKKeiiohETFgQd/97E&#10;2FiV58Xxwiqjm5rFzOZrk7xOBlSk3bpWV6sNqGh5ncAsv1/yRgn5fdprE0WW0F6HKLQAKfO/ZYz7&#10;1Q+0qQL+0+bsjNBpx+SwW7CV6hOC5nJkJVyPrYILbzu6L4GDh9y/FA5etJtu82FlNwu7Re3MZWGr&#10;GT7rRui6dfhD27KYOV2/zq3Rn9AN6C6AUd0UbNJ0SObtNPgG02IOI3Sj+7fF5KGyOw9Bo9rNIHTT&#10;RmjKJ/WWElIGNo/qNmuMCaaM7Iuxg7pi1YyxvKKmI1VVb8iELD05czvpbygQSjFzpixClARZvi/9&#10;Dnk1E+ikvV5+jrTU432pmYjn1S8mOhmxBC8hJhnxMWl4lB3DbFdyKw8FS2PhATRl8ASnBWxKXIGm&#10;hJV819ZTzdahKXkdIaTCJW3AhxxzNN5njnY/AE33zuNDrj2h2o8PhgNUMUJXaUtloyqK4qWboymF&#10;iphOVStj3lfKfK6Ev4/gIo2ASaQvo4oup6JS6dJn0o4uREnkcuSHrUVj3lY+5241MIOyPXiUvgQ5&#10;YTOphlTkZ5fx/r4/wv334LjNOtwMOIO4wKtICL2G1PhopDEydTG00rG0n15wMJ8C+xldkRZwlJac&#10;+ZmBVjEhHLEhNxAYcB5+fMxhdytC1wmDJ3TE2AUm6EEAu/zyPU46WyIzNQpJVFJ9UgzdBfNjXRQM&#10;qQnIL2Z+pU9AfCKBT7gDXTLhTE+jymn1oTGxeoRGJCAsMgmxCenK3n1UFqOFo3pIrWRJFdWtTkEn&#10;y2hkglyDTptHUzkdLaHYS9mZJ5aKFhUdjbjwIKTF8rUlxCI+IYmvxah0MoJN6KRmVYrBP7GYxhUk&#10;YjHlef+7vTQqsVhcCekcJlFVKSOZsuGJrCB/oDYUkX8C3V95XfO2yIVpOrjIEh6PRXD0WgZXgufC&#10;owMVzt51IdVuiQob13nYbzedFnMatu6agk3bJ+Oz3i1+Ri9C15W2sjuh60OlkxXiMoKpoCNoUv41&#10;kAonfVAGqlXixqay7TFxcCeldtNMNeimD+/Gr6X9XheM5/fGD+qISfy+Gb8/fkh32tIOWDtvCsHK&#10;IUiFSKd1lApxUTq1dwHDILA1Qyd2U9ZIycaBUmsnkZuVpUY6ZWW4zNvExaYgMiwBCdF6VGZn4n1x&#10;GCHgyVtDa1hMBUq3QkOeFZWL1jJ5DRoTV6IxYRkgEb8ciKLyJVL1Cnfjfe5eNBTxZ2pOMhc7xpyP&#10;6mYgsLnM1aqc0FjJ/K6AEPPx8jOg4jWkHMKHNGvmgfzZaD5/+EI0hk0h3LMJ+1rmkFTOtEW8TZXN&#10;obLm7QRyCV0+88rC7YTVHC9SV+NtDp/vng3wiMAXe+FB8nykXzbF8QNmCPQ5icTIEFrGKKTHRSMj&#10;KQG5yQnISolDhKcjbu9ahhA3C+RlJKIwhfYyKRK6uNu4cfkMTh33wOljLpg50xRDJnfGmMX9CV1n&#10;tP7pG8wbOwjxYVeRnBiGrLR4FDC/MyTH03ImIyL2DiKiriMl/g5SY4N5UYumwun4eeVANnJRzaBo&#10;88Riyk6yibSFkkMZRy4/PdFFzWRiWiu50qpAxGLKSm6pd5TWgGIJZUceGZWMo2ORaYP4iBCkx9xF&#10;ZmKUltcxjUhiXpdE6GQw5aPaGSfJSxV0Rnsp0BmnC/5fobvH11Ilu7Rq7R5kreB9WuCG99oEeWPD&#10;p1MG2lEKKA67rKWNXAg7F6qb2xI401YKdLa0lfbui2HntkjZS0sbsZeichMJHe1lv99/Q0+ZLiB0&#10;smRH9guXomZZDd6fgPUncFoQul4Cnwad1FyO7tsOEwZ2wuQhzfN1pt0VdLKKYOyADlTC9hgpLdZN&#10;OmLMwC4Y1b8r+tPGbl+xEPkFUj8nVf8EjMqm7GQzZAo8dZ8Ap60EFrUT+GQeLtMgZV35yJc8MEVq&#10;GZNpMdPwtIi2suoMmiodqUpUpmpazGpavlyxmV60k4QndgVho+2LovpEziVwC/AhdDY+xK/kib6P&#10;ORnzvIwttJTb8IGgIod5WzxBMljgQ7kLGiucgQoHvLwyC/UnJwKRfM5QezTF2ANx+9Bw0wL1Zzfg&#10;hc86vA+iyoXM5O+bD6QuJ/wEMI0AplMhJe8r4vMX76E1pSUto80UqEsIdN0RNGYTwIzJvKROR+nt&#10;qbh52pZWk+oVHQ5dTARSCYbAlUfoci9fQ8phN5xfPAd5zMsM/r7IcHBB0vULOHea+Zz7IZw7444d&#10;u5ZgyMSOGL+kH/ryc/rj9x/RocXXOLJ/E7L1EcjN1CGfKplJRctI1+GIpwNuBfoStnAkRfKkj4pX&#10;PVzSZSPKbKn+4eeSreVSsmFlRHSKOtGl1brYxY8nu6gdwSq6pyycccqgQrpd82sZvJDvCSiiWKJc&#10;8YQuNiaBF45oGOJC+XdG0wInIY5WNp5phczlJYvFlEEVKqOW0xU3g/exK4DYS+OkuPG1GPM6GeiR&#10;KQ4ZSZW+LffrtAl82Y2otuYpYdOa0H54/3/O08m/l0+f4aTXdgJGyFyYwxE6e1pLOxVL1WCKvdsy&#10;HHJeDCvb+bA4MBs7CN6WXVS6Pm1lqc6f6C0K10mW7sgqcemF8rGnpRHAgT1oNQncIFUi1gbDerVT&#10;k+SyAeTkwVSzoaJyUqUifVL4PROtNlMeN1Tm/Xp2QO+2v+LAtg18M8oVdMpOEh5ZO6dZSQ1AzV42&#10;g6bUTiwmH8MrmyGV3+cHLd29pOg5MbkQdfkGgnaMJzIhKCAo5bSCUlVS4cLbrmgoJ3ipVJboRQRl&#10;CRCxAE13eVLfmYrG1B1orDqHpoeBhPMGGmv8ePK7EUAqZCZzt4QNtKHbqJoEq4QqSJhfXVuGqv3D&#10;UHd0Jl7eWIPntzeh6ihBPLcUHwKpZEkEPv4YGu8exIcQUVLCLlZWT1uaTbDyqWiFNrSr1ny9/LrA&#10;Gqg7iQ/3jvJ10xLrCGncZDRmzEFjzio81znjaV4y9FS62KhwpIcHIzcwEPl3eLwZiCxXLxQd9ca1&#10;3VspwJuRumoj0g574qa3G7w9DuDUGQc4Om3HmEkdMXtJD/Tt3xq/yeLlH6l2w/oiI5bPlUOV48md&#10;zZwuJTEG65csxoUL5xAWHo3IO4Q9Ol4NVqn+olQ75VbkwkjwpEIkliok+ZTMtwl0H0cO5SiKI8P3&#10;YjOlyLi5/pInvuy1J+ooeZjUUIrFFKWLj0tCWlI8cpiflhh4OyVFQRdHi6nW2AlwDFE8Yz4n83US&#10;xpxOnle7AAh8H/M7sbaSV0rIa5H5Q2PVjBQ/P+JtmRgXi/nu9fu/8jvjvw9vG+B32pHKtpL522ra&#10;zFWETgtHT37tLrECNgTygP1CBd6eg3Ox23IOPjNhDtenS2s1gCIrxGWOrh9VTRoOGaET4MRqiuKp&#10;JT6S84nNlGmFPrQrVDABTRRPtsiSlg2jqHKmfaTrcyvmgK0IqwzAtFHQeTvYqDdDUzpZpCpwfbST&#10;MkgiVSpZCrxm4BhpqbSTvKoZ0jNRkXUbNdmXUJd5Gw+yYwlWAIEgIEVUjZzm4Xxayw/ZPLkr3Kl+&#10;zvigZx4XP5/2bx6awuYBQRPReHsMH7ONdtIHTc9v83Gn0Vh+Bg1lp2j1zqHxwRXedwIN+v3M0w7y&#10;dxC8sqN4H+2CwqMrEG47AXcODsa1/SNwdEUvBGwdiFjbMch1Ho+HFwlaqifqL2/Fk8Mz8f4uf7/B&#10;Ck1ZNmoqAmW8IBTaUk2ZJ2bLhYKW+JEPGovs8SFpDT4U7kBThR29jAvzPEL87AaeFaUjOTICcUcP&#10;I+v8ORRFRiLvij/ybGxQEnQdmWdPwGBvi/JjR1F86iRS7RxxzcsaRw9bwsPNEisXD8faBZ0wtPtP&#10;aP3r92j9w7eYOrEbgoOPIofWVB8fzrxQT7sZg5Wz5sIvIADBhC4mJAapMTrkpMmegJm0/1naRZEX&#10;SKkYSeNt6U0pJ7yxGaxqnts8T2a0ecaBjU+hk3xKOrGJOslKAVFOsawJ8cnI0FHN9XGoLc5CWXEx&#10;EhL0tJd8D3TNwQuA9POUfO5TpZN2DfJ8ktv936ym0WKKyonCSa8Ubc/0etXD8+GDZwo62ePg/Vut&#10;K9jHf7zN/4Iun4Wz+3q4em2ltdwMR/cNcOLXLp4b4eS5ntCtgo3zUjWXd9BhMQ7YSiwhdF0IAhVO&#10;KlH6EkCZo1PgETZt4ap21KymwCbwaa0bZIRzeN/OWucvwqZisORyBJHgSY2mzOvJwIvkhANoSQd1&#10;+gP+Z04xaS7nhyet9GgNGGIpZW85OaoKleaRTGU3GemELUWfSeuRj4eGa8yhqFapVKoUKlXWGoLB&#10;k7fkEBVkD5BFK1jA2+XOPIFpCQtFnWQubZeCTtnKuzPReHUUXlwaTAVcjcbMvYSNVpRq2Vh+imp3&#10;nup3HE2PrqPxRThP/Kv4kEobmUfwDB60nBfwJtkXub7WuH1oDc6umowr5iug97uI7MjbSAvwRsXV&#10;Q3xNbngXaI4HNsvw0H0uGvWEiyqnVLPYjirLC0T6DjTkMi8sJoTMJT/cO4zGUsL2yItfE7b7hFHA&#10;e3yEahyNoqREZF+7gcwrvkgLC4avxQZcXTsNRTfPotLPB6VUp3sR4aiOjULBRR+knD2KM1774eW5&#10;Hx6OG2G1diBGdPoG3Vt8jxkTusDbdxWu3rJFUvRdpCaEK8VLToyG77mzSMvORlhEJGIjqIA8wXOk&#10;1C4zUwuCl56RpakdL5IGfmaiVJlSoJ6vlWRpVSFS3W+shbyv7hOlMUInUUbFkYEPAUYUS3bwSU7W&#10;I1PyU+aXz2uq8OrJY9XGIUmmDWRxK+GTnFL6oErNpqwUSVc2U5ssVwMqBE4ty+Jzy8S3rFqRvE6A&#10;k/xSmi5Jb09pyCRqJ+s75XvVfH2qBR/hUvby41pW/tMAjA8KhLPzBrh4bIebxy64ee3k7S2MzXA9&#10;vJkAboCD02rYOS2HrdMy2Dqu4HENPuvVoZUatVTgNSudimZ7aQTOOJppvD1QbGYvrWJlTP/OqgmR&#10;mSidDKBQ9cYwpxveh48R4Khwg3q2xWBCOJwWNZi2SOZSVDsGGSThVVJC7UnXDJrK8RhqpxaDdHOW&#10;VeQ5yOeH/C7dnDZtLO3aVNq26VQ1KkiFI1XDGh9KqCT3eKI+PcvjcXyovoCGAiodFarJYM6cjrYy&#10;cgYabo1B/fn+eH1zvBrab0xZR5BpTWUEM2s33lP9GvI2EZr9zLEuoLE+DI33/fAh+QDe3dzOfO0A&#10;GpPP4EPRXTxL8EfdVQ+8ib+KV4XpeFmWjaf52XhbmETlPY/6Iyvxxm8zc0VeELK30LZup321RlOp&#10;M94XyeDMYeZzp5WiNgnotadUDir2uKmaIBK4pjrOXPA3AAD/9ElEQVT+fQ8I3+NbqIwLQtr1WzBc&#10;uYUoF+ZdTlORdWkpyo87oOjYKZTcCkRBeChKUpNQGhmGiqAbzAnd4OVuBW/PfVg8sTtMOnyOxYv6&#10;wvzQcOx3Gcer8xJEhFyCLiGUOdwdRIXfoookIiWTiqNLQPjd20hMjKWtlw1atEEsXbIsA6IlFbei&#10;PicZQeRnJj1IVW9KWWqjDWp8nKwW9ZNjlbJ2YjU1m6eVg8ljBTyBKUWXylxTp+pF3zx9jIbnj5nH&#10;Z1HpZJ1dqjZRniKla1RbGb1sLoiXhkaiuGqLMQUd4S+oUMvAZBJfoBOFU9tlSSdoHqtrZSW7zNvV&#10;qmkD2VzkwztCR7gaeBTF++95XXZ8HJwcNsHRbStc3Mzh6r4L7h7b4ErwXD22EkQeXTcRvDVwcF4D&#10;R1eqn8tmfNa9/R9qYtwInrRMlzDaS4FMFM0InBE6qc2UUrGhBG9EH2kuK82HCB1VTgZXZBDFtG8b&#10;DOnblkHY+lP5+rXHlKF9kBgjfQ1lXRRhEqA+AU/Bp6ymZi1lhUAGQZOSn0R9Ee4Z4gkcwdGbMebh&#10;fTKVK482rNwODYVWVLjdQN4u5kgWhHMXPlBVGgyH0Fjmjg+Jm9AUNRuNt8bhpe8A/jzVsoyPMawF&#10;Elbx0iUDHRtoI2UQgyBnU0Fz1xPmXfx5mU/zpd27gHqfdXjqNY3wuBKCGwSc8fIu8DwMeMJjhT/e&#10;Xz6Ael+ZgN+P135LqabMCfNoY7OYVxZYMf905XO6alUuMk3wkKBVHyOIdryP+SdzUDXtwRwPD04w&#10;3/MGas7wQhKKl5mReJB4C7XR5/A6gheggtV83DrUXNqI5D32yA0JQX5kCPKCgwjgLeTfuoJbpzxw&#10;5og9TnvbYMf66di4dgwsZVGl00QcdJ7IXGQmLl22xZ3bFxAS5IegW34IjwzF3fBwnDrtjQvuzoiO&#10;DkZyQhwy9Hqk66UKKEVZTbkoqgsjPzeBLp0XT8mxNMXR4JNcTy60RvUTGMVmGqHTpg+0BkUCjNRY&#10;6lNSkZueintFBXj37DEan9eiskgWBRO4RL1aApRE6GSezhhpPGekFlNtB6ZeA62mgNcMvAAny3mM&#10;TXQlhxPF1X4/c88yzf5WE77G95q8ib1Uu/gQOsHOyF5lXj7cnSzg4LoDTi674Oy0Ay4u2+HsRuVz&#10;2wZ3961wddvE+zZqiui2hffvwGddCJ30tZSRS5k6EOCk/lL2nftL6QiZHI3xF3QyaU7lkmkAsZjj&#10;aS3HDeyM0f06YmTf9hhl0hGjBxDAQZ3UfnWjmOOtmT0J2bQlssRe23X1Ywh8YjUFOpXHEbQMtfSG&#10;1iWtECWZOjzPoLXTzaQlW6ig+JC6hCf0CtrDrUDuTuZHPAGjJuPd5aF4c30iUGhJ8GgvqSYfEghV&#10;2DS8vzUBjYn8uQIqTv4OgsGfSV6FxpjVfO6VaEqRXGwlkLmGz7eRz0soc9ZSBXfT+hEMGSFNO4SG&#10;tF1oSKVdzKPqyTRDsTtfxz489Z2Jyp1dcN91IJAkIBNiA19fxhY+5w4+l5SfHeDPMf/MI5i5K/Au&#10;fx9f41F8qKGNfER7SYV79+goXj08gde1J/H64Uk0PGLe+jSYgN/ha3DFh5zFBG4RX99yWtVleBa8&#10;E9dnr0biqdNITYqGLvAaMk4dR+Q5L5zyOoSLp1xw85IHPO02Y9+uuXB2WY0Tp3fhnP8+HD+/Cxcu&#10;HcCNa0cQF3UdsdG0yBkpqq2Dv58fnDZu4uejQ5oumRaPuVZ6OsPAz03boD9dVnfwAim5nYTAp534&#10;2qiiZhu1Mi2BT1Zvi9oZJ6qVwlBdxIb+BR3Bzs1IRV15Kd49fci//T4eV5YgTVYbEDwZwUwU6FKk&#10;oRXPFaV4Mmcno5kCvuSb0phX20pL2cbmDVHUpih10uJdKmPk94sCUgnLZaDlPmruafZS/n1419i8&#10;d50ROo26xzUP4O1qC2dXCyqaOVycd8PJmfAx3Jx3wJ3wubtv4/3M9RzX8TGbqYQ78Vnn9i3QuZ1s&#10;DPIHtO2vRPEIntw2gid5XfOopuwtribMZaKcITZTphJMZflPX1GzjhjWu6NSP2k4O4EgypZZk4d2&#10;xXiTdji4bR39Nd84ASqdQPFNyhA1I1jS11K2u0rnbVknJf3rZQI9mx/iA8MJvM1cT3WhajCfU/Ne&#10;KcuY01GtEpmj6ZahIW4Oss/3QLJ9a7y50AeNuoW0l4ShjipSSjvHn29MWoSGFEJWdZAKtwVNyQRM&#10;v5zPtRyNcUsJCZ8zmZHIIIBII3gZUs5Fq5m5ER+yd/I12OFVxAa8vTQWDTflArAdb/OYpxXSxkZt&#10;x5uQtXgVvAQNN2YAMauY/9FaEr7GmEV4EjQOL8KnMe/ka8iiuqYuwLOCFajIt0JD1TlaWKrb0+N4&#10;kbkJUQHdEU8LnV/E96xkMyprDuDhC0L4juA98Udj9joq50JCy/eEADal7kThEQskurkiOSoaCWFh&#10;yLwbhBD/0zh5+CCu+LjD39MGe9YtgOOhTbh4wQmBQWdw9YY3Aq4cg5+PJ65dPo6IsKuIDL1Gq5+G&#10;nMJixMQl4oiFFdLTdARMdkZK5cmdxs8mg59dJoGTEPBy1AmvhVSJGOHTdr39OMhhtJy0fMyxjNX+&#10;MtKZRxsqI9OSv2ekpaMwJxMPqsrx9nENmh7fw4vqMrWiJDFJpg4MqgBaHpvK9EPOFxnMUdUpVFmB&#10;27hoVZbwyCCJhIB3Ty0v0iboRWkrq5njEUAp2K6orEXd/Yf48NdWWR/V7VPoZGQzK1UPbw87uLvu&#10;IVQMNwlCSOVzcSFwrlvh5LQBzo5rCeIGeLpvx2cd2/4GCdlZVdo0GBXPCJ02yNJSQSeDLfK1Ujza&#10;TJNuWr4nUwmDe7VTS4GG9aOVbJ4uGDekIyYO7aJKv6RKZSItp7eTPaGrhi5VuvfmQU/IDAIgr0x6&#10;dbWUqQT68XRpn1CE5LQiVOTE8QSjSmQtQ2MGIckgaOmMpHkERObBZhOSKUg71QG75v0v+G1pQZgI&#10;YuEmNORvJAzbqSyiMrSOGetUsTKK9qFRL9UoPGEJmVK+WKqnMeKpIEm8L5kRT/WT0UQD7WnFPjQU&#10;0bLGU6Fil/LnaEMz+PylzLuqL6Kx6iJQf5t27wI+xK5lLMKHOM2+Fh7vg/1r/w2rVV/i1KZfEOHQ&#10;CiV+fVBRtBVZRbSj92/SZl5E0zNf1JSdRqj/ZFw+0RLJ+slIK1+PvMpdtEWH8fClP568uYX3j5i3&#10;8u9qSucFKJuRz/ekaDsaygPw8r4BtYWpSI+NR8jd67h63hNBvkfgvXcXDm5fjwtn3BF65zLi4+7i&#10;7l1f3LohlSsnEOB3mjbyNmKigviZpCMzvwgxsUnw3G+HNH0K9OJS0tMIRCrSUiUy1LKbdMIn+8jp&#10;eQHVTvyP8BnrIiVkkESA06pGtFzPOHGtBln4dRYfJ/1gpANAcX4OHlSX41UdwasrxuuaEhQwr4xP&#10;0CNONXESReTvJXSiduKgpFmU9NSR5sGyF4QAJqDJqnUBTfI5mRaQgRM1L/dQmuEyv3tQj1rmdjJy&#10;+frlWy2Pawbt/+ffJ3fevX6NSraX0FnBw4PhaQlXUT37rXCw2QhHu/Vwc1wPD+dNOCJKJ8B1aqdB&#10;J1thSY7XQwUBJHS9lPIJcK0UkFKj2ZNfiyXtQSsqgy4C4UAZKKHajaSdHC9zdYypI3tj+ug+mD6q&#10;N2aO6oHpw3og8Mo1ZOVLr0vaS0m8DUX8kEqhkxYItCJ12X6oz7LFc4M97mVdRSFzhec5gZqFyqP6&#10;8Kr/wbAaT5ibFfv3Q875rijy6U4b1QFum3/EnAl/Q+qxwcB92rVi5k65AhnVij/TlM5IpfKkrUNj&#10;KnO1BD5nHC1aQjNwkfOBEOZ8IVSvqDn8HqGO5TGKeWMCwcyhYpWaoyGdVlFHiBP5PEm8z7CZVm83&#10;GmXk89FVwndB2cympBVoSlzI7xO6/LXI9O6ORVP+ge3rW8J2yy9w3/c9Tji3QDJfS2qZFU+UABhS&#10;3RCfuBzlr6+j+kUU8vIckZO7mhenGcguWIfqJy548ToAj19ewbM3gXj7IhANFYcIHVU5V6YZeGG5&#10;x7+7/hIan2QgNSEGIaG3cNPXG4Hnj8Jz+w6ccnLEncAAxEeHIjEuApERNxEZfgNhd24iLDgQCQkR&#10;PJnjkJtfgNSsPJU7nXL3RkpSErIzBSSClkp7qZf+JWkKutQ0nvxpmQq4T2shtfkzsXgymqjVRMp0&#10;wqdHyfG0UjHZA0K6q1EVeRGWNKSc+dyjmgq8qC3Cq5pcQleA2tJCWkpaSyqd7EuYKtDRZkqbxuzs&#10;MtUiURoFS2fuyntP1WYof+WNys4+ULA9VTsNvceLV+/xmnnbG4k3DXj9qgEvCV39i9f8+h3e02ZK&#10;NLxrYLxXCtj0yZKfhMgYuLnawOuIAw4ftoWXx0G4O++Bs912ONBR2B9aDxdbqpzzNkK3R+ylKN0v&#10;BE42CqHayZZY7VqiO1Wvu7KdAmJLQvgnb0udZku1FMi4V10P5n89pRWfTB/IvnSDe2Ly8L6YMoKg&#10;jZWFrEMwj0epzVw4cSiSYnW4XxCL+lwvvMg9iqd5PriXG4yyzHQ8zT6JxixasvTJVKXJeJ+5GpXJ&#10;+5DkPxchxzrj5pGuCD7ZC+cdW8HB/EdsX/sFVi76F9Yu/QIbVnyB5Uu/xq71P+KFjjbxEZWneD9P&#10;Rp6EMrpp4ElJGwmdTFIThniCFk3QohYA0QyChbC5aAqaTvConuGzgAjeDp+KptAZfCwfo0q6aDUz&#10;aevSeDuVEKfwaFhDyHifzLUV02ZKfik5pyhwhBkfy58tXI2nBZZw2DsEa9a2xsFDPeFk04V5VVdc&#10;vTUDyYV7kGA4hOBYBxy06gifgFEofHgcjz4kobTqEvQho1GevwBPXl/A6zd38PDZJVQ8PoIqqt7z&#10;17Sb1d5qoKYxj39v8UY0lbijKi2cNjESQbdvwOeUBwJ8juOEjT3V8yTCwu4gIT6K0MUgNuoOFS8E&#10;yYnxjESkJCcjPDQMhz2OKPUqrqjGjnVbMKRnT5gvWgFDsh6GXOZrPPFTCF4qAZQ26JrS5RA0bQBF&#10;QNM6LVf9HyHqZhzNlO8bcy6j0mXLXB2hy83OQWVJMZ7UVeNlXRHVOwcv72XjYZkB2VTBZOZ0Ugao&#10;1LZZ6WQEU1afy4Y0atSSF3jVOlEm7KUAmoDnN+eSMmIprSSeyq5DT1/g0aPneEQYH9TJ/c/x+Ek9&#10;nvD7T57w9sMnePr4Gd68ogKqShVNBeVfxO07OH7EGadOeuHEMVd4e9nD0+0AXJwsYE/wbG02w4l5&#10;tIfzTr6n+widKB2jC0Og6yYwtf2DYLVQbdO7teWxDWFr21LZT1kG1FWglAEYQqiUj4pnIgMqJqJw&#10;VLdR/TBjTF+qjolaRb5g/EDMMO2ClbMn0hpk4U22M63iVJ4gPCmzGDIgIjWJogg56/CUJ3Ba2HJc&#10;OjcR9s6dsH3bL9i4/lus3/g9tm/5CRYWv2L37p+xfs33mD3335g26xtMmPQFpo37OxwJXVMeQSjY&#10;gQ/pa9CUQdCyCFwGQ2CMp7LF0ToKcFKVEjEXjeF8DeG0o5E83plCv2DG7/EYydwrdAqa7hCcMIJI&#10;1QKVEhl83vTm50xnPiglXnJ/NvO0bP6OVCpjyiI0xvM5wkehQaY1slehJvcggkP2wmLXQCxa1hIb&#10;d3aBpa0JzvpOR+49L6RXeuBu8iFYWffCpq3/xo3QxXj4/jbqXoajuvIMCghyZf4m3Ku1QwmBK6o7&#10;guI6N5Q+OIbHzwOAZ2cAqcbJ5+vLX4lHmccQFUboblzHFd8TuHHrKnxOnsa18xeobiG0jQQuNg7x&#10;sbKSIRpJBC4xIVnNj0VERGHZoqWYP3seVi1fiSHtu6Dvdz9jSJuOsN97gFbUh0qXTlunqVwqoVPz&#10;rWrgwphLadUfxj4lApaEETyB7dPQJtNlrwfZ0yEfsrFnVVkJ6h/V4tWjUtRXZ+N5JW1zsQ65mXr+&#10;bgPzf/7e1DQeDSq/TONrEasrRxn1liknaUQljYZzCbN0m5M5xLxC+X0VzCOrUFZerVqrV1ENa+4/&#10;Rt2DJ6h9wByQeV11FfO76keof/pSq8U0+s1mlRP1u+1/BedOeuDiOW+cO30UJ4664CjBc3c9AEcB&#10;z2E7c7odVL/d8HLbS+iabaUApakagRPQVJ4nCvg7urSRNuo8KqUT2MRmaivNe3em9ZSBFkJnatIZ&#10;k03FTvajreyH2eO11g3zxvXH9KGdsHrOJL5Z+XidcwpIo4XLZuQtxcvsPSjJtOCbZc4TYCMunJ8D&#10;1yNTYe1kit2WXbBx26/YtPknLF/+DebO+RwrV36LtWu+xdJlP2DixH9j8pj/wp5V3yP2bF/U3TUl&#10;WFSoBEKSPI8WT+oeCUIa4UsS2AhW9Bwq13w0hglsVNaQ8cAtU3y4Ogr3j/RG4s7fUcX8CzETte8F&#10;j2NMxAcpYo4hnEkEVy/PSbubRtVMZS7F3LLabwjyTvQhZJP4mOl4FzUCDeFjCCaVjjlZxJmRsLHu&#10;j6jk/QiPc4e51Wgs3tAGLt7jkFt7GNkPT8NQdRLx2Y4EbgV8/Kchs9AJxU9PofLFNRQXn0LEnWmI&#10;iZmNjNJdyL5nD0OZC/KrXVD26CRe0m5+KLbmxWse3ufuQ0b0Vdy4eRfBt4Nx99YNhISHMr+7S2t5&#10;nVAFM3eLQGxMNOIEvHhGQgKPUsmfjPhkHby8jsJi9z4MHWSKQ7v24fTh48xRHDFm9AQcsjqkRhAl&#10;D5ftu7TRQ21XIeNEuFZzqU0DCIByv0AlwEk+J3ZTKlAkz5O8T8ATIKWiRUoDC/ILUVNVgddP6/Dy&#10;cTme0V4+riJ0pTpazzhCJ53TaHN5zJBWHbS9hnQJg3bbwCMtqpSryV4W+cxP8wtL+BrK+XoqFXCy&#10;aUg5oau6V4dqAldRIR28+X0+RlokPqXiqX3IP/knI5lqNJP/Xjyrx5VzF3Hx7GH4+Z7GhbPHcJxq&#10;d9jTER5uNnB22gcH+9087oIrw91pNz7r1Pp3wkWglF3U1Ks7b4u17E7rKXvTiaXsTti6ydSCgEbg&#10;ejLXE4XrJaOb3dpgkKwmH9wFM8aaYO6EwZg1dgBmjRuI2eMGYPaYfhjbpx3WzJuB3Fx+KNnpeJZ1&#10;HI2GrYzFeJ82H8URi3DtxnJcuL0eDt5T4eQ9E04e47F7Txds2Pgzlq/6HHPnf4kJUz7H9JlfYOr0&#10;v2HcxC+wY+13iLnYD6/0BCSPymRgJFFhYkSpqDBRs5ivMS9L4omfQNAiZlDZCGSM2MjxqD8/ALoD&#10;7XBk5jcwH/Q5FrX9O2a0+E9s6/t3XF31G5It/0C5Z08q4GggaCSPBErUL1qgpvIJeBkLUX97OLaN&#10;/U9sMfscr2PHoiF+PN4mTMS7BL6ejJl4l7sI/keGwOZAT9yO247QJFds3GACswW/YsPeLgjP3IiU&#10;aiskllog5b419LVOSC63RXKRHfIfnkDBs9Ooe5sIQ54Hrt+YgYikVciutEHOPVfkVnsgt8YDlY99&#10;8ebZBaDSGe9Lb9Gy65ARF4vQoFBazLu4e+c2QkPCVIVJaARzucgoxMiaNUIXF5eAuPgExPKYqEvB&#10;tcAgLF2+mrlePCITUmC5ZgeOuh7GvCUrsGLVRgQHRyl7J/sNSF9KGRTLyKSllH0RVBWK2Eppby4j&#10;ldqgidwWyLT4WCcpITm+3Cd5ngZdAQoJycP7VWh4/ghvn9JiPi7Ds9p8PKhMZW4ZA50+GWl6Kp4+&#10;hcomuSVtLq2uqJ5YzlRaT1E7pXJ8zrwCUWApxpYFt/d4UZCR0xpUVNWhVHqkSJ0mLwpSIVNXRyvJ&#10;/K6RTlKVglHRtD3r3uDdm7d/5XNy+5Z/AHwI22XfM7h04QSOe7vCk9BJnufqcpAqt5+xh3bTHM4O&#10;hK4rrWRXsY7qSMCofN2pcjKQovagI2wCmqpWIWC95XZz1YqsSJCV5ibdW8NUVhzIAtYJ/bDAbDCt&#10;5SACNwgzR/XHpGHdYDasP86fOIPyykf8EO7zjb2P4sxsvGZOJyu6UWaFiqR18D42Dgc9JsDGfQoO&#10;2o/Fxs0dsGrNr1i8+DvMmv01YfsG48d9hYHD/4ah/f8LKQH9gCIClj4VH/TTVDSlUL2SqGZRVNLQ&#10;6WgMZV4WRcgIXxOhQzAfHzYBuQ6dsX/A3zCv9X9gXsd/YkmPr7Cs++fYPORrLOz6D8xo878xv/3/&#10;xpae/0ACwXxzxYSgUrluj2XuNwFNzPdETZE+Hw8DB8N90/fYOOsLlAYNRoOUqJUyv6rYBOTOQpzv&#10;MFjtHwIL2+FYbz4Qg0d8g74D/oUx03/FjGUtsGZ3e+yw7wFzh67Y69gNls5dcMCjCzx8huJC8CyE&#10;pK1H0VNvPHgbA33uMVy/uwKhCeuRUmAFQ7kdUqlwOZWuKH90Hm9eBwIPjgB1LowgFGUIVFKlH4XY&#10;6Fjma1EIYa4XERmLqChGdDzBS0Q0gYsRxaPahYZF4+q1IOZMuaqo2MF8P6Z3M8H+LTvhH3CTKpnc&#10;3AovEzoZQMnIUQtQpWW9TA3IagFpjac17v04baAdtTpJORpDvpZJbIFTTaZnF6KooBiPmc81vX6C&#10;hpcP8PbZfbx8VI7HNdnIyY7na+NFReCSZlQ86pKlW7ZMnKephbAy7ZQt/VMJvWytpVleaVIkqx2k&#10;2azUYcrGJbxAEEaZs7v/oLk/533mcE9f4+mT13j4sB7V1Q/UvnWvXxC4ZpUz/kuIiCZsZ3DN3xcB&#10;F8/gpLcbjh12hYerPdycralwBwmcFZwc9lL1aC+lA5h0AuvaHNKGT1RO7S/eWaYMZK6O9lHUrLtW&#10;ezmgR3ttwrxLazV3N1Baq8s2WbKYdWxv1ZBo7sSBmDa6D8YP64nBhPOsuzuePWtAbsUjFFTWooI+&#10;vy4rBA2FjmgstoCsxkbeVsReHIm9h3pjl21/7LHpj537+mPj1p5YtLg1pk37CVOmfoep037HiAk/&#10;Y/TQL5B9eSCQOZ0nOdUnyQyNjCZRuuRZCjxEEryQyQSPChVBdYqi0t0YikTzP7Gyw/8HK3p8jQ39&#10;v8WGIT9gZb+vsKb/V1g/+Bus6PcF1g38CptNv8Gibv/G7Jb/EwfHfoVr61vihT9/J5WvKYgAhkyk&#10;6lHN0vi8+ikIcm2F624d8EI/AR9yaV+L5iP31gAc2tcF6y1HYpn5MHTj7/vl9/+Njj2/Qo+BX/AC&#10;8i1Mhn7J45cYNe0HTFj4E6Yu+h4zV/yI+Zt+w5Ltv2DV7hawP9kLQbrVSC13Q3KBM+IyDyEh0wr6&#10;/P2Iz9mNlJL9SC2zQ8H9o3hddwFvCmzwou4YHjwJQPWTENx/GoyKmkjk5KYgiioXGh6G8IhYwhen&#10;wIuKJXSMqJhEJNA6ykSz2L2Q4FiE3InAvg07EeDtAwNVQ9rgJegzkUh7p1NhQIoASBBlwlpWdku1&#10;iISseZOVALIER0JaocuophrBVnN30t5e4JAW9rKXOK1mTiGKi0rx/PEj4O0LNL15hob6h3jzpBrP&#10;HxahsCCVv08P2Rwmg8qm10m3MJm/S+NrY26ZU6rqe3MLZLfWMhQpOyl7F0hViqx6ENhEgUvV/KAs&#10;85G5QgHTuOK8jgA+I3iVFQ9Qfe8BXlLljI1njUon/7L5d1+96Ivrl/3hd/EsTp/wosX0whEvd+Z1&#10;jlQ7WzhR7RztLRlWAp3RShI6yeeY28n2WDJBrrVv+FOrQCFoQ3tKEXNnmPbuhGG9tP4pQ2V+rk9b&#10;WstOMJOV4mrH1d6YQeDMRvTA2EGd0bf9L7h00UcN2ZZnR+BRljfepu/jicrcKGMBPqQsRGMCAUmY&#10;hfq4aTjp1gc7D/XBrgM9sNOqP9ZtJ8iL21DhvoOp6RcYMvIbjDb7BUMIRMixrkCOGZ+DapY4mUG4&#10;EgldIpUtkSd9PO0lbSbuMoJMUXOsO66u/ha7h/4bq/t+g7UDf8Tc7t9jfPuvYNruc0zo+jXMulBN&#10;2/0bC/vw+4RhpcmXmN7unxj3+//CzD//B5JsOqDh5mA+3yg0Erw3N03x7u4o5o7T8TTeDHYbf8VF&#10;1z9RENwdtw+3w6p5X2LRmk5YuaM/ZizsjJbt/4YWrf6BDl2/RCeC16X31+hG4PsM+wpDx3+HiXN+&#10;w/Slv2L68u8xY8X3mL6M9y36ElMWf4lV276HpV0bnL06AQmFe5Fxz515nTuS822ZC+6DLs8KCQV7&#10;UVx1Bs+qfVFbexrVz6/i/kt/VD33RcWT86ipD6KdSkVkRJxStDABL4o2MiYBkdGJiOHJK20Rsqg4&#10;BaX3cfOWWNIEpBjytJXahCiFECUlZyo4E/jYuAQ9YuN1jBS19EZVizS3VZDqkmQCauzgJdAJcMZq&#10;FVE6UTdpoy+jjGI3RemKC0vx6vlzQveK0NXjw6snVLsaql0pSkukN4vststjCpUtOZ05qbToI4S0&#10;k1o7Pqobn1Plbgo2WUUuW1WLzeXf1jyKKTmnrEZQk/YMsZiyEWZN3VM1gqmAe/EGH2QL5E9gM/7L&#10;MWQTuku4HnCZincW506fwsnjJ3DsyGG4uzvDycUeDg7WcLQ7CCf7Q/isJ22kzMNpm/hry3tMCFp/&#10;qtPAblQxAift9wS2EX26YLRJV4wy6dQcHTGyXzuMMKG1HNaVoPVSjYk06Ho1Q9cFPTt8h0unvPGm&#10;MBDvUlfinWE3Yyea9DKSKNZvAhXIjMpEJcqaC8ONEdi/n7ncnq5Ys70LFq1ujxnz/sCY8T9g6Ihv&#10;MX7Wn5gw82f0M/0SBzf8wpxwHJp0BI/ANcUxt4vlc0kuFT8DTYQOMbSUoROQ59IOTuP+hf18DisC&#10;vMb0a0zo/A2GtfkaPf/4HF1bfs4LxDfoz9dr0uprDP7zK4xv/QXmE8R5Xf6JuVS8ae3+CyeX/oY3&#10;gVS70FFoCB6D98EjqaZjCflUvIidCPtdHTB/QWusmPcj+vf6X+je9b8wbnpLvu6WGDrmJ4yc2BqD&#10;R7dEf9NfMHjM7xg6sSUGjefFbWxLDJ7QGqNntMXUxW0JXktMWtiCitcG2/aOwuHTmxGbfp5KE47s&#10;7CBkl1xGXuUF5JacQ17ZZRhKTiOpwAm60gMwlNqi9pkPHr2KwONXKSh9cAUFNcdR/OA48u7b497T&#10;q8ybMmgzoxFKmxkWGY/wqAREE5pLftdw7oyPutrLjrUnT1xQbecNVAYdgfPzCYB0YJOtvaR1fCwh&#10;lT4psp5OLS4lXMa5OoFMNQ4iYBpoRmspNlQrDZN9IiTPKyiW4f1KdfJLR26B7nU9oXv3Ebp39bV4&#10;9bgcVWWZVEMDsrNk7wf+TqnDZMiEvCw10pYXaXvTaeVl8rxaLilKJvWVAp0GoLYiQaYrZMmPdH2W&#10;5rnPntNaPnpKh/YS7983MrcjYf8X6PJy8uF/4RKuUuku+1zExfMXcPbUWRw57EXoXODk5EjobODo&#10;aMdwxGdSZdK/q7ZOThoQDWZ+JlsZD+lF2KhgsnnIiL5dMHZgV0wc0h3jB3ZW9ZXjBnXisRPGDGiH&#10;MQPbYpJpZ8wZJ12etV16BDzZ8njkoHbo1eZHXPR0wIuSUFRl3ERWhgF5GRl4YAjEk9TjeJl6Ch9S&#10;LYGUuQRxGhpSzHD7VC+s39QKU2b/grGTv8Gkmb9hMk/aKXNbY/LSVrzvawyd8A1M+/9vpF7sAegn&#10;oSGRwMURuDgqXSyDQCOWwMXNICSD4TT+X9hF4MxHfY8VJl9hbJcvYdL+a5h0/B6d/vwGrX75Em1+&#10;/RpdWn+PXm2/R4/fqH4tv8GCHj9gdtt/YnGPLzCv1z+xdsi/EHigBUrOdcf7u8PQRNDU4E06f0/S&#10;RPi7dsTW7cMwc0k3jJrSGsPH/YERE3+DKdV5xJQ/MG5me0xe2B0T53fBuNl0DZNaEbpWGGbG93J2&#10;F0xZ2gPz1/bGsk2DYGW/AE5H1yKzIArxsbfg7rEFV2+fht8Nb9y6exppaSGoqSnA61fPmfS/ZS6S&#10;gtCYvQjP3IeUcifCFYQHrxJRWReJrAo3ZFc5IqP8AKqeBfAEy6N1jEZwWAxCI+IJXjISmL9tWLYG&#10;J92PoYx5jGxYuXvHXsiuObnFVITcclqnE8z7dJANVWQDD2mvIKu9jXZRdkGSzl4Ssn2V5GrSXk+O&#10;Bp7gUv0v98ttiXQpSuZ9MrqpjWpq0JWWlFLkXgDv36DxrRG6OgXd/YosqmI2baZ0HJCeLRmEW8oK&#10;pfSsQAGWR9AENgEtPauAzy1WUuYDtW7S8hq0QR4pR7sP6cdZ+/AV87dnaurg3dsPBO8FbeVrNDQ0&#10;KqUzFj7LP+OxsqwKPmfO4/y5szh//gwunDuPM6fP4tix44TOndDZw55KZ+9gCwdHZ3ymwSYrBahm&#10;fahavdtjpNocRKK9Kl4eN0Crn5RNH6Utw+Sh3TFpsLZ2TjaDHDeoPcwI3dxxvbFQWqmPN8FsQmc2&#10;rAtVkDlg+59x6cxJ5BbVIj27HGlZlUjSFzMBL0FRVjpe6jzwIWEp3qeMR6NuHAEah7pYQnKgExYu&#10;bYOZC37HtPktMGtJR57InTB+xk8wHfsNho/6AruW/oAs/154nziG+ZxYSyqcqJxAF00AI3lf1ETU&#10;neuHA6afY/eob7BqIO1pZ8LW7lv07/wrWv36Jb794h/45ot/4+evCd9PP6LTHz+iT9ufMLjt15jP&#10;vG9x9++wxORrTO/0HxjR4j+xZfgXyDrSk79nMvPHqWhMp5XNXggwjysOHgg7iz7YvG8S1llNxrLd&#10;Zpi3fhRmreiL2St7UsF6YNICwrWMrmDVIEye350QdsHsNb34fSr7+u5Ys6E3zp41x/1Hebh15xSy&#10;M6KRlRaH5csH8/vDsXzbFOZ5U7DjoBmcD6/E9TteKChIZPpTj+T0a/ANWYpbum3IrDiK2peJqH2u&#10;Q0axDXO/jbzvEB69lE1V8hF8JwohYXEID2cuR7W66nsDTvtsVG1jQWEZymi/Tp66hNWLF+PY8SM4&#10;deoIrl+5pE7U3IIq5FI1BCgJqeSXzfplQxHZEERCFqcWltbydi3yCW1eUTUfJ+32qvgzBIIQC3Qy&#10;XVBYTBh4lPxONo0pK63A25f1aHr3Eg1vnlPwHuHN81q8eFiG6tIMFOano6JcdpKVzgOykaZMX+Tw&#10;+bQKGNnpRyCULc1ko/8ivjbZGUiAlF2eZAJdLiKywl3KxGTlQXXdc9WKr/7ZK17IZMuv56oy5d27&#10;D/jQQOgYH941qM3/jZr3qO4Rzp04w/fmBM6cOY2zZ87h9KnThM4bHh7uVDd72NgewkEba9jaOeCz&#10;wT20dgojZJMQkw4YP6Azgyc2Q9qmS8jiVAFu2vAeat+CqcN40shm/szXNOg6KMBmyUb+Y/uodnxT&#10;TLti/OAOVMs/MapXe4TfuauuNDKsLNvtphqY3Kbr8SbRHB9iFuBx5Ebk3hgHnU9PBNi0hd2qnzB3&#10;0ndYsb4HNu3qjw3bTbBsQz9Cx9c48UeMplrZm/+OBzGmqI8agVfhQ9AYO14B1xQvCkfoaFmbwifi&#10;deAgpNFaHiCoq/p/jqldvsCA1l+jT/sf8OdPn+Pbz/+Brz//F4+f47dvvkHLH75Du99/Ruc/f0KP&#10;Fl9hdNsvmd99iSX9vsDC3n/DjpHfovJ8X0I9VjUfatTPRlOWVPsvYyxkvjoNTjvaYdzE37HRfDz2&#10;uizBdirWVpsF2GI9D6stJmLF1hFYQnjmrR6IhWt6Y/HaXli2rh82bhwMF4/lCI48ifsP8tWHWl4m&#10;V+8YpOXHYf2uKVi4bSSW7xiLFTtHYo2FKTZZjcYO22mwdVuBC5ctEZsRgJOBG+EbvhrRhr2ofpqA&#10;gnu3EZW+EvpiK+Tcc0JJxR0kxCbgVnAkgkNjEBKRiFDmdQ4WB3E3MAQpVIvCvAoUl99DeHQSxg4d&#10;huVr5sDjmBXSDblUEEJUWE3AaNNkDo6hQSbLY2rU/gSyMUhx+QP+rkcqispkL7oHCsC8Itlj/L4C&#10;T7Yslk5gokAChUywZ+UW8e++hzcvqOBvBbjHzO9qUP+4Eo9rilFeqENWegzu3ytDSYnseMtcM1Xq&#10;QvOUKstUho4KrE2683cwz5Mt1MTupshuvoxMKnUhX4fUZhpXHIgSllXUELi3apK8quYxnjx9gdev&#10;G/CBFrPpA/g6XvE1ETz16QCvqYQ+Zy/i6NEjtOKncOLkacYpHD12FO6eHlQ3Rxw4dAh7La1w6JAt&#10;PhtONRvBEHUbRVUT+zhBdW7W2i9I3xNRN+Pm/dL1S0LunyTQ8bFjCd34wR21vcWb9xiX+0YOaINB&#10;vVrAbHBPJMXFITOvUPWw1PNNLkqPw6uEdXiZshXFGUyAY8Jx+eg8XPSajcXTW2DkwC8xe1Yn5jLj&#10;YOkyB5bOcxkLsNN6CtbvHITNG7og8XJPvIgbiNfxzK0SxlEtmdMxr/oLOlG6qPHIce+CfUP/jo0D&#10;v8Wifl9jRNsv0IO2sc1v3+C7L/6Fr//9b8a/8NNXX+K3r7/EH99/h7a//4quf/6Cnr99AdNWX2F1&#10;v89xcPw3mNfhH7i5vRUgAyeyNi95FppSmDeK0mXO09SuYDF87frSsv5PdGr7PzF+7E9Yu7kPtjIv&#10;s3ZdBv8ge9yJdcf56wfhemYn9ruvhBdVLTLJl4l8KErvZyKnKhsR8TcRE3cDkdE+VLJjOHrRDqt3&#10;T8fiHaOxynwEdtlOgMeZBXA9OwOHjs/CHs+lsD41E4Fxjjhx5RCczy+BT8hG6AuPIvfeGeTVOBA4&#10;e+RW2aKi4jT0CaEIvENrGRyHiGg93A86ws3yEOJ0GWrApIBqJDuYBt4Kx9rVK+B//QqcvCxxI4av&#10;KTlNU7pmZcsv0aJA7JtSNwFPah014CSKy2WzkAf8Xh1Vr0ZBJ4onFlOUUnJIDTrZhaeAMFUyp3uC&#10;Dy+pcM/u4zkV7tH9QlpLvraceCTEBCIvMwW1NfdpIfMJGZVOYEuWgRvaz6IqyJZoqnFVTCIjCfFx&#10;qcz/BDjCWv4I92rrFWzFZVI9I2vpqpjTPcCjR89wr1pr51D34BlevXqvQdfYhCcPaXNfvmlGjjaT&#10;tvOa/zV4eHni8JHjOHL0OI55n4D38ZNw9zoCW0cnHLS2haXlfuzffwifjZC1bwzZCksWnkqrdGOH&#10;L9kcxKwZOBVUr6mmhI/3T+H35XHj+staug7M62hFB7bDhCFUSAI4eoCUhbXC4F6/YXz/zoiNjqa1&#10;pO+n7zYYivFEdwD1iZuQkUrgEtMQcdUFSeEBuH3lBHZR2Q64mcHeayb22I7HdttJ2GpthvUEcMve&#10;Mdh+0JR/QD/oL/fC2+RxaEifgibmU00pVLkkWksZuZR8LnoK3gcORcSOX7C6yz8wr/s/MabV39Hr&#10;p3+iE/O1Fj9+iR8ImijcT99+ida//Yx2v/7CvO43tPvtV/Rq8R0G/P4FZnX8O1KPDMVr3TRcWPkT&#10;ity78bkJuFS2SPVLIo8pM9CYyZy0bCdQcwCXD/ZF21/+B4aN+hlr1vfB7v2m2GUlMYJ2cBqu3N6C&#10;GP1RxKRdRGzqOQLnDf/btjjttx/e/vZwOblb9UrcbWUGC9uZsKWF3LRvJpbvnIithM353AI+bjmC&#10;4i2QUGQL38i12GpPVfWYR9D2ICLtNi7c8sZhfxucv70DedXeyCh1Q0jcXBQ98KTl9CdQIcgqSEDh&#10;vXjEJgdix7RZuOZ3HZHxqUiRVhpUu2vXrsPcZjuOnnNBdJIOK1dOxX6vNTgW6MELRzBhqWJuVMEL&#10;Km0bQxRLcrlcqqCAJapWQMgENGPI/Rp0kls1Q6cUibZTckDaS4FO2u6/fPaQwFWj/lE5HlTnKVtZ&#10;lp8EQ1o4wkOv4E6gP8qL8nmBKFW5Zbw0LkpIVfOHXm5e8HJwQxTzVVllbqCNlWLoMmm3Rzsp7Rpk&#10;9FJA0ybLZQ6vEuUV1ai8V4eKaq09X23tM7yofwtZQS7/Xjytx8PK+wTw43xd2N1weBw+DA9C53mU&#10;77v3SXgx93X3OgYHZzdY29jD6pA1rA4QulEEYlR/GYkkNLSUYxkyUCKWUhROuntNHU7QGALdlGEM&#10;3jd5sNhPUce2VMo2fI62jDYYM0Ba7tGu8j7T3i0xpOcfGNL5dwQG+Ks3My0zF8WZ6ajXHYYhKYxX&#10;2EwkxMVANu2Pj4mBo8sM7HcahJ22g7H9wEBstOiN3bam2Oc4jrcHY8XGnli4uivMN7fD/cjhVJhp&#10;+JBK2PQ8+QkFBLp4RpwE74sxQ+WJntg/RgZB/o3pXT/H0NZfUcW+Rpvfv8Wv336F37//Fn/++hNa&#10;U93at2yJtr/9hs4tfoDJL19geIsvscnkH3gXy+eqWI/n10eizrMnmgJHoDFUnp8KpyNsGQvRJBX+&#10;0suk2gWnzHtj5ZrufO3jsdtmLLZYjsTanYOxettArKTqrdzcGVvM+2HXvuGw2DscO/cOwbZ9A/l3&#10;ToCt1zJYOc7D5v0jCdooXmxGYYfdFMI2E5usZ8Hl4mpCthnHry2G+5nZCNNZITrDEm7n+L3T63Hc&#10;fweySmPx9O0bxOoT4XnWAtfDrZBRchy5Na4oenoKmVWEsPgYyp5eQPmLC8it9cGtSx64fSsUYZEp&#10;SDHkq9G823eCCVcY0guKaTOTMXHiMGyzXAnv6/awtN+Am9duqOZASTrZviqfSlPA1EEqTGQiXEYl&#10;pa5SKlOk9EuAZBhzOt7OpMJlyOJWGUihVVU5F52Q2EHZYKb+SR1zuHIqXAGqStJQlBOLnPRQnjO3&#10;cOvWJVy5dBp5aakoLKtAHBUtkmp29044Dm7chV2bdqg5x+LKOlRWPUEe0xpZrCpr50rL7zOkIuU+&#10;KmT1QeVDFBLA4hLCR7WWx1Xck3V2Uh72FI+evcab11Q7NZACPKt9gEbmdtQ5BV0srbmHxxF4HT2B&#10;I8eOE7oTBPAY3DyPwNXVE3b2TjjAnM7K+gA+GzOgCxWOakdQZApAQlZ5i4rJYMnkIZ0JG3M6Ajd5&#10;KC0nY4rYSN4/nuo2ol9rDGXeZtqXuRtvj+jXBsP7toZpn1YY2qslBnVvid60cqc9XJHHq1lGag6y&#10;szNRbMiE3sAkOr1Urde6fvMcrB1mYcu+nli/pxdWbuuOFZu7YfmmTli3oxu27uuLTXv6YO32bpi3&#10;vA1sdrfBm5QJQOpUNFLhIGGETlROgJORS8LyPtAUxxd8hSV9vsBSk68wsdOXzNW+RAcqWcsfv0br&#10;X34iaL+gbYvf0faPFvjjx+/R+eevMarVFzBr/Q94z28BpDFvy5MaS1rJu8wdbzPC+HviCV3qXNrK&#10;BYTSHI017kChBc7YDMD63XzNFoOw3YrA7RiCeSu7Y9nG/lixqT9Wbu2DNdv7Yd32AVi92QRrtppg&#10;JS8oG3cPgJ3nHNh7r8U2u+l8L4ZjtflQbD4wDhYu87HTYRm22i2Fq89qnAnkye+7GDfCLJFZfIY2&#10;8jhhukCYLiItxw+VD+JQ31CFGMMdHPMxR1TiEZTWBiI04SDt7EQcPj8c/iELkVS0H+nljsgouKJq&#10;CIOC7qpJ7ALavwJaxlzCkE+FOHL4GLr3+B27dmxAbFI2Am5dw9696+BsTWscEoqY+BRESuPfGB2i&#10;4lIQHWfsUSlzdDJBrjWGlWoVmUJI50VYQjb3lyax+bSX2fkyOV7MHK0QRYWVePaoFo/vFWgDJ7lx&#10;SNPdQaLs0XD3MgKunIfvxeNq+VJxWRliQiIIXATOn7pIu3cVt8PC4e11EseOnMap8/44YU/7t8eG&#10;j4lCTm4pyglbdd1T1D2qp2V8pdbUSaPZe/cfU+0eMOrUY0qpeoXlRXj2vB5vXr4j/LS9j58Csktr&#10;c8eiNF06lfUwjh09RntJpWN48rbYSzc3T7i4usHO0R4Hbal00mZBGgtJQ1hN7WgXP8npJtEuyiCJ&#10;UjnGRH4tzWQnMWcbQ3UzJWiDCdfQ3n8QuFYE7k81eDKYCje4p0DXAn1afYPjrq6QTfPTaS8zs2kx&#10;6bUzeFVLzSjhFWEXduzrgc2WvbBxb28qgsDWGcs3dsKyDR2wYGUrLFrdCuu2dcKmHV2xdF17bF31&#10;I+6HmSqlU8Ap6Ggxk2SKgDDIvF/EZDSGjMajS71xctHXWD/0Gywf8i3MunyFvi2+QbtfGH98j46t&#10;aCv/+IHQfY9Wv3yNP7/9Al2+/Semdf0SCzv/J3TOfYAcydnm40P4BDTdJezRtJMJs9CYRuAMtJcZ&#10;89BUcQiov4iG7M1wsOjI198LWyyGErzhWLdrOJYKbNuGYNW2oVizYxChG8C/lbFrADbsGoi1W/th&#10;+doeBLAvDh1bA0/fg/A4vZmAbIeV23LsO7oeOz3WYrP9Slh6rsXZGxaISPJAXPIZgnIcgbdP8HgE&#10;Pj7rYXOwJzzoGOISbGDIO4f03FOISXBHfLIvbty1gePJUXA4MxyHvExxOWIFUgqtkF91BQGX7XD9&#10;2nmk6POQp6yjDPHLau5yrF6zEr36t4S9/UEkJGUx39QjLDSKFvQKQkPCERYeh1BGiAzMNEdoGL8O&#10;T1ADNeFRokQCY6q26lsGNNLyaGXzFXg5MkfH32esxSwqqsTTh/dRXZKBkrwEZKWFISaSlvLWOfj7&#10;n8SFi944z4tESnwkivPyccTeha/lNgKu3cUp/8twPnoUri6euHEnGiG0zCHBUbjhdwMhIXGI5GtJ&#10;pYVWlSePX+DpmwY8Z872/n2Tqrl8zPtqaD+lHV+SPhWXfI/h4SPmlg1NqDbk4V01lY6wGUvCZMdg&#10;T08vNZhy5MhRFYcZXkeOwPOwF1zdXeHk4gQ7B1sqHYEbO6Ar1Y5HwiZdvGQOTqkcVU2gU+pG4Myo&#10;eJKvqaDKibINpoUcROCG9GqhwDPtTdXr0RLDevyB4YRxmNjLjj/j8pkzhK0Uer7J2bQfssF8WkoG&#10;nN03YBOt2IY93bHevDtW7+yCZZs60kZ2piJ0wpL1HbBobUfMXdYW85a0woJlLTFrWQssnvsl0v17&#10;QHVBFuCSGQnT0USFa2IuJ5PhjcFj8C5oOCrPdMe5Jd9habe/YXrnf2N2z+8wqv3XaP/t39FGAPvl&#10;W3T77Rv0oiJ3+p4534//xrDf/4UpHf6JlT3/gZILg4C8Oaqw+cOtMXjvM1xZy6YkmVfk/SmzeJyN&#10;D5mrIZuM6K/PwNZNXbF8Cy8iO4ZiA2PNlsFUNcYuQkebuWr7QKzePgirdwzEim19CWB/KvoA2s6+&#10;WLa2F8EcAKdTGxCXFoiaB/nwDzgGr1P2hNAOh8844JSPO65cOYlrAefgd/E0rlzwwdVL/rjiexUX&#10;/Y7DyXkOdpv3gYX1MJwPmIywpPU447MQ3meX4NSlZXA6PYFgj8Rux6E4e3Mh9OWyYsEbunQf3Am+&#10;A12a2EupDhHoypmL52PttpUYu6AP3I85QKfPV/BExuoRHpuK4PBEAiYbSkbj7t0oKlGUOt65E4kg&#10;HoN4vCvfC45BMB8XSgjlZ2MTqYS6TCSmZMNA9VET2KJ+hK64uArPqXQVBSnIz4qEPvEWc7jz8Lt0&#10;BGfOeOCUNFs64QY905OCgiJsWL4G1tZOiGH+Js8p+949qn+Px8/e4wmj/kUj6t8BL98CT56/xT3a&#10;x4L8UqQTyARa0ntl5Xj9WipPNJBkHu4tLWRhXg4CTnqoubvXHz7gZe1DVMTo8eHNOzQ28Mn4mKqK&#10;e1Q5b8ZRHCVoGny0m4c94erlyvNcKlMc4EC1+2yUCWHrT5gI3njmcdKzcgJDBk5kY5Cpw7upmMYQ&#10;WykQiq0cq/I2WktCNqgXVY2QSQzpzuhGAAmeKe837fk7xvZoheAbQfTpZfT9GbQO+apvoveR3Vi/&#10;owth64W15j147I0VW3oSuh5Yzav+uu20XFtkkrg3lq7vjjlL22LmohaYNOsnuB9shYoIE5Tf7o2X&#10;USNpK6ls8QIc7WbkZB7la7F/ZmiMmYDXd0fizq7WWNr1P7Gg5z+xbMB3mNv7W4xv9w0mdPoGs/p8&#10;jzl9vsW4dl9gRMvPMaXj55je7e+Y3/F/oezSYKCASpZMtbtFlbtFBZUFrqp0jbYzib8nhd/LmIH0&#10;C4NhzgvGOkIlyrV+0yCs20rQNjM/3TUUWy1NsWGvKdbsGoZlWwdQ/Uxoo/tT+Qbz4jOMeSsfs28Y&#10;Nu02wQbzATh8bieKymVH2nRcOXkMF88chT8h8z1/Clcunsc1H19+fQ4Bl87hyuULuHrZF1cCruNq&#10;gC+OHt8AG88pCIxbB9+gxdhuaQJz+56wPjIYBzyHEbj+MHcZhiMXZyAh/yDSSp1RXOuP1MxEJKTk&#10;IjOv7K85tNSMIlh67cL8HWPh6+/Dz7AMifosxOmyVCVKNG1lFFUsPFKH8IhkFaHhUjhNGEMTEE4o&#10;w8KoeFSZuyHxarefUD4mksDGJBiowJnKakp1iMyrGe3lo7pqFGTHIEN/B9FUuUuXvHH6lBuOezvj&#10;pDdz52MuCL4egHNnz2H7NgtcDriL2rpXqHksnb5e4F5NPapkI8oHz2gltfYMomxPnr/Gq5fvVaXJ&#10;yyfPcOfEWWybPQsBfF9lIOVB7SO8f0tCm/81vHyOp0+e40X9SzVt8JAq/OZJPRreE7qGD3jy4AnO&#10;nzjHc/oYvI8xFHxeVD9XuHo4qlIwma9zsKfSLVs+G+NG9lNNhCR/MxsmI5Q9MX1ET8wc1QszRvZU&#10;8E0zlb0KZPpA5vFk0lygkzm+ZitJ2AZ1bYEBXX/DgC5aDO7RAoO7/Yyp/bshkUluZnYZfb2Bb2gJ&#10;Lvt7YceefthlOxhbDgxmzjKcMRprLUypdqZYwRN1+WaelBv6YfG63lS8nli4phuha4+Zs1rAcndL&#10;HNj0Ha7Z/YH6sOF4HzYW78PHET4CkEoA0mn7RIESJa+TtguT8f72ENrMH7Gmz+fYPPDfWDf4K8zu&#10;8m/M7PwvLBv0BRb3/5Kw/QszunyB1YO+wnKTLzCr1X+i0JdKlzsVDbdGotFvLJrCmoFLlpDfM5PA&#10;zcVb3VScPNgVa9Z2p7L1wfrNvQmciVK3tbuHYYPFMEI3nLneUKymxVy7cwg2M2fbuX8MdjC27h2J&#10;zQRvA+3m2u1UvHVdsGRDF0Jki7evnyA9JhR+p4/C79wJXLpwirCdxRWf8wjwZVy6iAA/Aud3CVf9&#10;rxDAqwgIOIsTZyxg6TgaOw91w/YD3bDbxQT7vJgjWvfGLudBOOQ9Do7HxiEkaTsyqjyQWeGGouog&#10;pGZlI43ApWeK+lQhI6cMjufNcejkJqqI7NBTRSCltKuY9rBA5WrJtKRJKQxdLhKTc2hBs7XQ8TYj&#10;PjmbtjKbljcTEVF6hAqg0Xrmf1JKZvgrtzOoMrFCFBZUorqcEDKPS469Rut8ASfPuFNF7HHEywbH&#10;DtvilLc77t66jVuBQUjLyMXTVw14+roJ9c8b8fTpOzxQO8C+JmjM2cQyqj3ynuMB87inT1/i2bPX&#10;VDNtMCSeeen+nbtQXl6DyqpaGNJzkJGYhrf1BEv+MX+Tjf9FCd+LyklpWLMq1j9/CZ8zF+EtNZfe&#10;x3GM4B0R6LzcmNM5wclJSsCaoTvpexYWB3djitlQTBrWGTMJ2azRfTGneWfVeWP6Yu7oPup+UTux&#10;mhNpL2WqYKT0tKSaDepJ2Lr9jv6dJX5F3w4/M35RAEqJ1fxRppB2eqryO68aibwyHnJegF12g2Dh&#10;MJpX35HYacOTbv9YbLAcg7V7xmDldlMs2difFm0QwRuAxWv7MHpj3opuWLC0E6bNaYnNK35DWfBg&#10;vEscgbehIwndeAI3E02ZsltOs+1LIIRSexkxFe9uDETi/j+xqf8/MLnjf2BBj39jRY+/Y23frzG3&#10;w//Gou7/xubhPxHIr2E+7F9wnf01Iq0649WtEWr6oeHyGDTdMENTxDQ0xVBVRVklh0yZr1bA6/0G&#10;YcuKP7Ca1nLbjn7YvXcQdlgOxU5LwrZvOKEyxbY9w7DFXKYOxsL8wFjsPjgGW/Yy5xOruWUgVm7q&#10;x+jFvK4P1bEnlq7ujG1be6CmTK/yh4TgQFw8cQSXzp+A34XTjDMKPn/Cd9n3IsOH8F1ibuZLtbuK&#10;K8xtjp02h/nBwbSuf2Lzoe7YZN0XW+1MYHl4BA4cHkM1HInwtD0wVB9BOm1mDuHLL01XKifgZRZU&#10;qeMxH0/cjrmphvlz8rU5Npnc1sq7qIpiQ3lhTSM4qVIiRmBTMgklf1ZP9dJLeiG3CaooaUxiJmLi&#10;DQo6Ubs0Xowz+HNabWYB86RyVJUUIjPhNpKiriAo8BxOnHSBu/sBuLtZ4fhhOwRe8UVseBSiAm8j&#10;+LwPQs9dhD4yDo8evgSFDM9evMGTp6/x8Mkr1D56gfuEThoSSdQRvsePZSXBC7x4pYH1uO4xSmlr&#10;Hz1/pVYVFPJ1VOSV4EF1HV5/Mjf3oUHW2jWpTmHy7+3b97wQXsIRwnbUm8Adk3zuMPM5T75eqp2r&#10;M5yZ0wl4nyUnpuDa7ZuwdtmP2dNHYsaoPlgoO6lOGoQlkxkTB2DR+AGYQ/DEZk5utpiyX4FMCwxh&#10;Hjeg52/oT2Xr2/FX9Gr/E3q2+wk92v6E3h1/Qvc2X2Hz/PmqelyGj3Pza+nFnWBhZ4ZdLlOw5eBY&#10;bLQcge0Hx2Hz3tHM7UZiE4+rtg2nrRxCuzkUiwndnBU9MHd5V0ye3QJjpv+GYaO+geXm1iiKHoH6&#10;lFFoTB6ljVwyt5KJ6qaM5glr/Yxm8AhK2CQ0hY7CnR2tsKzT/8LF1S1Rero3sg93hv/y33BtXUtU&#10;nDXBo4v9UX2kLyrcuwC3TYHwiWgKp7qFE+hYqloiI3m6WkbUmMz8kaDXUW3dLNph2fLWWLGuG9Zv&#10;74dtuwdjt+VI7D04GnutJ2C/3STGRBxwnMwwwx7r8bA4NAG7D4zDFosRjOGEdDS27xuBzfzZ9QR3&#10;I/O9Dds7wffEYn7o91FbWaH2a790VlO7S7RDAp0fLaa/zwXGRfhT+S7TAgb4M8e7fB3XrwWrgQBr&#10;u/G0rB2xbEtbbLWl4hE2c6dh8DwzBWllrtBXeUFf4oyMcjuU30/mZ1XFPKsCucWVasArMl5H0O6p&#10;CXE1KV4kc228XViN7KJqZBVXI5PHTD4mgz8rkZ5XSRgrkcbnSePnnyqRXQ49gUxKK0QclS8qLkNF&#10;imydRvCkNboRukpCp4+7idiwSwi8cRpHjtrBzXk/LtBiRgReQUpYCHTBQUi8G8gL0k1E37iM0LOn&#10;EMKLT2l+Md40ELyX75jXvcEjgveAMEpHZ1E76ZEiIRPhzwU8AiqaJ82I7t+vxqPHtczr3qKpgYpZ&#10;W4f71bW4V1qJ+ronCrTGRm2yXN1uaMJVv6s4fPgwX6OWz8lgiqeXF9w83NVAirOrExycCF1VKd+g&#10;jEwE3rmJQ3Z7MFv2BR9vguUEbsU0JvxTBivw5o3tQ8sp83bSQl3KxDSlGyoDKT2ocF0EOOmp8gu6&#10;tPkJXdv8iB4dfkTXll/Cae8eVVcn1uH2nWvYbz8Hlh7TaXPmYTvh22A5Xqnbuj2jsMZ8BK0Yodsx&#10;Csu3mlLxhmDZRq38a/IcAmf2PUZP+QkzF7bGQdpRL540Vw73QG04LSDtnYIujQpHpWui5YMcZYRR&#10;J5aQETYRD4/3QJl7DzWHBwEyeiIQOZZQ0Z7KivMI5oS3R+LDXd4XR1h1fA49IdYRZlWBMgONKVPx&#10;IcUMH/R8rGEaqgid/Z5u2LTLhPAMwgZCs5GWUkDatncYQTLF9j0MqpqF9RgGgTs4CZa20wifGZVI&#10;g2/7XsJnzrxuzyCYHxqGA87DmY8tRIRuHVXlBPOMeqQnJcLvzElVz+pz7rjK6fwJop9YzUtUOH8/&#10;qp0f87sAql0Abl4LpO28AndeWC33T2du2Q07Dg3A5v0D1fH89eW0ll5IKnZCYpEjdMXWKKtJRH7R&#10;fTWXJoomsMnaumwes5hr5cicWgmhK7mPvJJa5PCYraJGg48wGvj4DCqhRHpeBYGjCkoJIMHTUxF1&#10;BCwhJZ/AaWqnoDNQXWktpZVeXl4pykvykBxzHaF3LvBCckwNnNy8fB7xoUEELhhJQbcJ3W3oCV5q&#10;aDD0oXehCwlEjN9F3DrmjcIUA15R8er5v2f1r/H4qbZRSK00nK2l4hE6OT6kAspqguf1b5jnScnX&#10;ezxkPllUnoTHj9JoLZn/UdnqnzKve8SQfI5wGufp5HAr4AY83D0Jm1hLKt1hge4I3D08/4JOpg0+&#10;e/LoCe5VEYiMdFy96Y+dO1dhEYFbPmUgoaPdmcK8yswEiyb2w9wxBG9YN0wdKpuFdMRYWswRfWTz&#10;/99h0uUX9Gj3M7q0/hmdWv2gKvW7tvkO3f/4mlfpMygre4iwSFHUhbB05RXfayZ22I3Dhv2m2HiA&#10;wO0bj/X7JmGNxTisNqfi7RvL/G4YVvNqv3BNR0xd8AdmLGmD2cs7YuHqbrBxnQYntymw4s9v39Yf&#10;5wnRG/1o1fAI6QQjfT4aDQQwlbdFlaIm4oP0OVHzaxOoigQwmdZQxxCg0vg1HyvzcI3RfI54uZ+Q&#10;pdGmpol68qify+ei2ummacDpJqMhZQoa06aiNnY0TrmbwtbFDIecJmLPoXHYxb9rn8NYeJ2djct3&#10;1uL05SVwPzEHLodnwc51Cg5R8Q46TFZHW9fJcPeehSNn5uHYhbm4eHMxroWtwM2Y5Ygr3oHMR87I&#10;q3VB9YMoFBXnwP8CgTtzlNCdxmUCJ3ndFT8fAid5HaET+C7741rAFdy8eoPHa7hMCI8dc8bmbWN4&#10;UegLc+uRsPecjNtxuxGTY4sogxWisiwRnbEHOUUxyMrheUFYJNIFGIIixwy5T6YTCJYonFK5ZqUz&#10;RiaVUEFHaCXS8wldbpkCT5QuTdSOVjIpvQjxujxE02amZoitFKUrQjrzxFw+toJKFxMcwL/HG9f8&#10;Tyt1SyRgCXepbnduEbqbjFtI4X36kLsKPJ3AePcW4q5eQrDsXpRmAIUIr+sb8IS28cFj5nkCXl09&#10;4ykePHimBk+KSstRXfOQyvcUb0UiaR1LKlKQHOeAF+W3gYZHGmD89+YFn6fq/l/Myb+wm3fUnJwR&#10;NgkPz8Nwc5cpAxdtysDJEZ+9fvkCTwleeXkFkngFPXXqMJYvnIilU/pj5VTmVFNNsGxKP9pNEywY&#10;S/BG9cJ0U6m7lDrN9hhj0hamYjG7/oKebX9EFwLXtbV27Pznt+jb9jdE3o2hmmbA6/gaAjcWe5zH&#10;MY+biG0HRmETY4v1ZGy3nYqtNjzaTMJWWs2NVIYV25nHbeiM+avbYf7aLowemLG0G1ViKtyPLIC1&#10;zSjs2z8UVpb9sGTqD9i7/HtctPwTdbeZg8nauiiqUOg4NIhq3RqHpiDex9xOcj0YYZIQMNMImQLU&#10;CKF8j4AJwOqxMmBCxSOkjTozNOgnErhJBI9qmTEZZeHD4O08GKcvzudrmwoL5m9HT89HYpYt8muP&#10;Iq/uMHMmN6RVOiG56CCiMvfgbsoO3NXtQHDyTgQlbkFCniVSSuR7OwnAHoTr91Dh9iBGZ4t4/WGe&#10;pEeRUeSOyOQj8L98Qqmc33nmdMzrBLzLktcptfPhCSpKxwi4rMC7yqvw1Wu3cYMnxlFvZ6zaNIBK&#10;3Bdep+Ygs8KTv9cFeqpcROouhMTvQaohTuV0qXQnkpOpYH4mOZncl6pyt3Jax4pmCAmWAMajACmR&#10;kfcxlMVU1pLQZWkAS6QYBLxixCXnKOgkr9Nl5PN2vprAzs3Owq3LF3H7ykXE0I0lUNkEssTbgYi7&#10;dVOBpyNg+pA7BO4O0sJDoA8Lgz5cVO82Yq75IPKkNyqLy/GaHNW/eEur+VqBJznevVrazJp6Xshq&#10;oZOenTlZKL9XQTv5EO9oN1+/fon4KDckX1uNimQfovWB+VsjmNJR/Jrw7pXkeRp5ccHhcHV2hbun&#10;F9WNtpLAuRI4F1cPOLm6wpbAHbKl0r198xov61+qIdKCvALcCb4Fc4t1VLt+WDON0DGWmvXD0sl9&#10;sXRCX8wb0xMzJLcjdDJXN25gO4zq2wqDuv2GPh00tRNr2Y3gdf7jG4zt1wtpaVm4GMBf6DIWu52k&#10;gHkirD3NsNt+HHbYjsVOm/HYaTcB23jl3Wk7GtsODsc6CxMs2dSV+UcvLN/WDwvW9cG0xd15hR4D&#10;j+NLKNO0ZtJzZP8g2DNXWb2yH0xNf4D16p/xIngk7SIVTXXxGsMgbMFT8CGEgMQRKlWg3AydjHTK&#10;UXJAmVyXqQYZ8fwUSnms/IzK5aYSwsn4kMk8L4u2NIuqmTUe4Se64pB5b3ifnYr9B4ZizIgvsWFz&#10;V1jZDIMl8zQ7qp/70ek4RSjP+M5FaOxexKa6IFrniFi9PSKTDmmRaIegUDvCYc98zInW0ZX522H4&#10;nfaC38nTuB3ohltRO+Fz7QB8mM/5nTuFgPNnEaCg08AzKp4MqFyh2t0gdNeuXCN4zO+u38L1G7d5&#10;IuzF5p1D4HFqOnJqvJBVfRT6QnsFndSExuvSaQU12HTMv8QKJtL+JVKBJEShjKEjLDoZxaRySWhQ&#10;aWqWniMqqUUGwZNjajbzu+bQZ5YztytCLKFLSiuALP2SyXJdUhoSImIRRbgiCVfkreuIuX0Tcbdv&#10;E7xbSKalTCRsumZ1S2NuZ4gIR0ZkONIZGfxaNs7URQQhLsAHMT4+qK2pxSs6wmfPmd89famAk9ea&#10;mErYM0r5GlL494ciOvUmikpSUFGYjle0pG9eP0R0iBtibprj1dNCNYFedb8Gr188UcuNGj9IORhP&#10;j9BIODs6EjQ3uLi5w5lW08nNiwrnAXtnF1jbO+CAtUD39p0alXn25DnuVVYhKTEBXidcsGTOCOZ1&#10;/bBi6gAG4TPry9yuF+aN6o7ZzO2mSZUK87sJgzpgLNVOpg76d/kdfTv+gt7M7Xq0/xEdfvo39q7f&#10;jpCIq7D1nNMM2nhYOk/CPgK4044qd3AYNloNwvo9QxjDsMlyJDbuHcjbfbDOnPZ250As3TYI81b3&#10;xfLNw+BydAHs3KbB0mY49lr1g5PteFzx3Q9nt6VwsTLFw0haTGlWKz0nE6hMUpQcRpBkwlwKoQUc&#10;nRE6saG0kAbaRjnKWrxYKqEMltB+NjGHg34+geOR33sdMxnB3gNw62hfxDAvDDvaBRf3t4LF/O+x&#10;YPwX2LW1J1y9RmMXLXGvzn9Dnz7/wNTpv2Lo4M8xZMjnGD78C4wa9TVGE0jzbRMRcM6F4Yor59wR&#10;cNYd/qcI2ElX+DBv8fH2YHjythcunuTxpAe/dwKXTh/HJT9LHDmxBBcvutNiesOfandZ5up8LzKZ&#10;l5zOh/ndWVwS5fO/hOuS2/kH4DrBu371Jq5cCSSAgXzPduEgP4c4WkpDuRvSy5yQd/8UIuJvIDoh&#10;R0Gno9UT4JIJVXxqPmJTchH3f0QeEvQFWqQWKtXSZRBWKpg+U1RN4BPoBDgqYe49ZDLSc6r4vQok&#10;pzOv0xdR6fIQlZCJmLg0hASGIpSWOPLqNURdv4bowJuIYcTeCkQ8lU7spS7sLtVMVC1E7dGXRsAy&#10;osJgIHC5cbEoSE5Cdmw0sgiiLiQI0T6nkXw1AA+fU2QoTs+evVHlX8UVj6jAFQi4eReHz7giMNwN&#10;fjctcCfKhUp/DXlF2Wh414Snj6uRFOeNotwwClsTSspoi5PP4XllNBrf1SvokoKj4EiwnN3cmL8R&#10;OldPFU4unnBwcoU1Ve6ALO159eotSX6L+mdMLKuZBBsMfAF+2LxpIRZM5InOfG7FFKrOxN5YOK47&#10;5o/ujjkje2DmiK6MLrSaHWE2pB3G9W+DEb1bYahMHXT7FX3af4s+bX7DjatXqEzbYOVuBkv3GYRt&#10;Cvbwqm9OlRNV23pwJBP6UYRsBNbsHo6VO4ZiGZVt5Y4BzO9GYMXOYbSVJli4rj/zjwVwObZA5UH7&#10;D46Aq+M0hN06hkxdLK/mTLLdZiLoRC+k+5igImYPHuq8mMstUXN0Mn8n1hBJBE2BR5DUfB5vM2Qn&#10;oEYZ/pdcL1EgpTqG8eeofE2xhJR5Ydb1EdixsR027x6ExQvao/Uv/w+++dd/4G//9Z/o2et7LFzw&#10;I+1uPyxa0Rm//PYf+PXn/8TgwV9j0ozfYTr+RwxnjJSGShO/x7YtY3HlrAeunvXC5dOe8D9J6Bh+&#10;pwjXKXf48rZ0ZTaG7ykvDbwzR+B7+giOHdlF+GxU2zffs6fgy9wuwOeiyuUu+16Av+85Bo+XLhFE&#10;f0Knzd1duRyIgMs3cOVqEC3qVbh4rcfFq/OQVrwPZU8vIiU3ENd4AsYn5fNk1OyfqFgy1SyRShRP&#10;yOJ1hK051Ncp+c3gEbo0PpYgpRjKlIoJWEbYDHnM9fIEOn5NRZMRTHneWD7H3eA43PC7iZu+AbgT&#10;EICom9cI2Q2q2y3EUNli79xGvORxUi1DG6kLpcJFhFLVwpARQZWLDEFmVCiKkxLwsLgIDytKUJyS&#10;DANB1PN7SXeuI+rMMRhCwvC8/j2evW5E7YOnzNlqIY1nfa7fwJZd83Hu2HxkZ7pTKPbzQnAS2QWJ&#10;uFfN3O0D8KJeVhxU493b90zJ6nA9wAL6m3vR8CQdr988Qlx4JOxtHZWddCZoblQ5V4YLwXN0clML&#10;WK1tCF09/e2rl2/VTLv4WLGYYfxj7Bz2Yf4UmTLog2WTROU06OaM6oZZI6l2o7pi3thumDu6M2YN&#10;b48pg9ti0sC2GNPnTwzq8ROGdGwFeytLuJ8yV6DtPzIdlp4zsc99Kswlp5MJW9sRtJIjsOUAYz8V&#10;bt8IrN41hHZyMBZuNMWiLaZYvHkI5q3qj92HpsKDV3drNz6P9Sg4Mg8M9HNBRnIsCg1pyNEn48yx&#10;bVg4/wfMn/0DTnhtRk2SFdVuLJqSaAeTzZiLESopWJbeKbFSOkZ1o5I1pTBfk+kG6SSmX4BXsRZ4&#10;K1MEMVPQFE8LSWtZfnM4XCy7YtumLlixvBuVdjom/PFvmPz9v9Dty/+Aya//gVGt/hPzh/2MccO+&#10;I3T/E7/++Xe06/QfGGJKdZvyJ0ZM+g0Tpv+p2k6s32BKmGwRcMaD0Lkz3AidC9XMhYC5qfBhXCSA&#10;F04YAfTk/YepdmdwgcerVxh+ZxV0l1RuJ5uAXIDvBZm3E+guws/Xl0c/BBC6AP9rjBtUv2sE9gqh&#10;u4UL/JmrNw+h8skZFN0ncIE3cD0wmmBlEzqxihXKPibLZi5iJ2kFE1O1SKaqaaHdVjaTITAZLaZm&#10;K5njMa9TkU/4CqrVfUl8jpDQJFwnbDcuBSDsyhVEXr+KqEAq3K0rzOECEXv3DnOl2yoSqHDJMjpp&#10;BC4qAoZoBsHLiY1CRboeT8uK8fLRfTy9X4FiXSKhC0U2I0ONdPoj7qQXCvTpeMDcru7hc0jfS2lE&#10;dOFKEObNn4j9a4ciwHkBbp5bhKgYD9yrKUVVVQ0e1j5W4L1714jnz9+qfC4+8hw/n0XIiHHF0ycF&#10;FKx0eBI2gU5Ac/NgTsdwYTi5ecDB2ZlpkSM+e/z4OepFcpk0Pn78BKWl5aq19gkm6csXTcCisb2w&#10;eEIvBd2icT0wZ3QXBmEb001BuGAsQRzdFbNGdMKMYe0wfgDzu/Zf44SLO61CEPbajsMeFzOYu0wj&#10;bGbYYT8Jm63HYL3lUFpJU2yWCg1lLYdgrfkQrKadXLN7KJZuHY4Fa4dh0boB2G41Hu4nlsPx8Fwc&#10;YO5nbTeNJ5U74kN5FYsOQX5qIsoKM5AYfh3b1vfGtPk/w81uBl4lbSBwo9GQPBENOsIjgx7J09RC&#10;V2U/RdlUwTJBzJyPt+kWqM28hozoWGT4LCKYzAnTF6IuchKcdrTB/Dm/YcP69hg74gvs2zwYZ6eb&#10;wPPbFrD8+ges+/xLrPjn51jwz/+Fed/8F8Z8+18Y2Pq/MGHET+gkLR4mt8bUxT0wYXYbzFjUETPn&#10;d4SH0yZcP38UVwhegECn7KUzwSJ4JwkdreZFHi8cJ3AnD/N+qtzJozwehQ/VzuesNy7xcxLopPWb&#10;3/lzhO88fJnjSR/GSxcv0GJeotr547JA5ne1OQjdpWvwvXQFfpcC4ed/GaEy+Rx2E36Xb+Pq9TBE&#10;J2aoye703DJlFz8G8zaqWApVTJQsLbvyrxDLmMEQRdPiPrIKapBdVKfCkF+jfi42PhPBQdG4Kcp2&#10;8TLCxUbevEHQaCOpanF3biEqiHaSOVtiyB0k3L1N66apm575WwaBExsp+VsmoyA+DjV5OaivrcKL&#10;h9V4VleFutIC5CfQXvL7OVTCzMggpIVSKa+eQYLfedwru4fHz2Qks56KV4/M/CoccnKBxc4V2Dy1&#10;OwIOL0dOfhiqa2uYC9bgQc19PH/8FI0NsomI7MwKVBWkIjrGDvl5N/Du5WO8km7PF33h4ixVKIfV&#10;sh43r6Nw9+DR3UPlek4uzvjswcNnajn6i3rmdU/rUVV5H2npBly9cQW7t6/A/PF9sGgCgWMsUMrW&#10;BbMZ8wjbfIYcBbyFcpv3Tx7cCmN6tGCSfxheZ3dgn8MY7KId3G4zGbvsp/D2dGw8MB4bDozD+n1j&#10;CNoIrLcYiTU7R2Dl9uFYsU1GLYdjCU/qxRsGYd2uEdhjK8Ppy2DnOh02DlPg4+uE+PgU6BNTkc4r&#10;XJ4uCRUFBhQbkmG/ewzmLvgeO7cMQmHYIXxIlXbq46hmZmhImYfGZKqc9FJJaAaQt0uvDIHBfwny&#10;U2KQqs9HZkoGzjktxtk9PfnBMZ86Nhlb1rXF3Dl/YMKor9C/7d8wu/XnCF5jhrSe/RHRshtO/NQa&#10;dj/8Bvtvf8XB737DwW9/xq7vv8bCX/6JIT/+T/Tr+W/Mp0VesKEfpi3uhNkLuuLAvsW4es6LNpPA&#10;ndGgE+AunnJWwPkIcLSZF8VaUtkunjzCr5njydenD+PC6WME7iT8aC0vnT+tLKYGnIBHAOV48RLB&#10;86fiXWYIZFd5vM77JQS+m/D1D8RFwud7+Q78r4Qg4FqIqhARCygWU+bU9JKnETg9c7QM5mgaXFU8&#10;We/RgtUgp7AWOUUPkFP8EDmljJIH/N595kUVSGS+Fhmpw53bEbh19RZu+QUg5MpVxAYyR6N9jKOa&#10;iX2UY/zdu4RMjkFIIHBJDJmPU+rG/C0jIgzp4WGEKJQRhoKkRDwuKcQr2r6XD2sI3D3UM6qy0pFL&#10;FcyKCqcahiErOhjZzPvS715F3KVjyI2MwqMnr/Ho2UvUPHiGytpnCE1Iw+qtmzFn7iCmK54o5vPm&#10;52ah9n4lHj2qRV3dAzx+9JjQadUrsm9edORFVNzLx7sXr4DX75hfRsLVwQXuBM7zsLbKwMPLS7Vt&#10;cPOQARYXfHa/5hEePnpOyXyF58zr6mr4huXmI4J/nKODJRZOG6RGLpdMkk5fPQgcVW0kLSVDLOb8&#10;8QJdNyqiWM/OmDq4DcaZtMBOiynM46bDwmkC9rhOxT63aVQ8sZZTsengGGxmrBAruX0olW00ltNK&#10;Lts8DEs3DsH81VL+NRjmNpOwhMq1124qXI/Ngx0V8/QZC/6hwYiNTYQ+OZG2UocSQyruF+aisjAT&#10;x2ymYdHir7FhYz9c8vVAWZwb3qSsRlX0XiQHHsG9qN2EjQqnn4ansVNw83B3bFz8PRab/YrAS+eQ&#10;lpUPXVwMvDbNxMLO38Fp0zLsWTIUi4b9ALM+32FQq79hwJf/iQn/4//Biq/+Dt/fWiGj80Aktx8I&#10;vz+64/APbQlgB/i16Am/33vh5PcdcYAwLvruH5jJn1/L/FRV1izpgvVbJ+HcKQf4MIG/dJpxwolK&#10;5qygu6CgE+A8cfGEB4HzoM30UtAJcL7MT3zOHsfF0978+ZO8fQoXCaCEz7lzjPO88J3DhfO+8Lng&#10;p8LXJ4DvyRX4EMILFxk+V+FLtfELuKPFlbuE7q6CLjo+g3CVUsEYtJkptI2icKlSh1lABSuqRW5x&#10;nYpsRiYto0wHJKfmIy4uFSGywiAwGHeuB+HOlRsIuXodkTeuq8GQRAFKxR0qGfNHFcHqmMBjMkNg&#10;S2LulkTYBDplJ3lOZsgIJaHLjv7/MvYX0HUl59Y22t/44PyHvuQkJ0mzu9t2m7HtNjMzM6PMLFuy&#10;ZctiZmZmZmZm3GJms5shncw737W9O07f/45xNcbr2iRZ2ns9NeesqlUrC731VXjS1YHnA914NdzH&#10;6seLoV486W1DR1kRmqhwYi2bBLp8uZ2Opuxk1KSEojIqEP0dvXj+1U+0l1Rl5kyxxNHJufChS4iI&#10;CVWuUd7W1oYh5sOnT4bx7NkYxsZG8GRkTFl7+cN3P6C1rR19fYP4UUZnfvgRnSUVcLV3gKOrrEiR&#10;c+vc4OpOAZI9MJ0daTft8c7Q8FM8YaB8RbUT6J4/pcXs6qGSlMDd2xkXT23BeUJ3bvciAvYlYZuD&#10;A+tmKHVo/Swl151QBljk8WnYsXgijuyaA2M5A5z57bHDXsLHctrH2gMdi63McZtoK9fj/J3FVLcV&#10;tJSrqHDLcV1vHc7dWELwlikKd+7GIvY8S2Drfg7mDnvg5nkB2eypyuSCF4V5qCwpVKDrbanH0/4e&#10;DPeo4GFxEGfPvIvbN76Al58zYiIDkR7thZhQdwTQjkVFuNLb26M+3RppEbdhbbEON2/Px8GDH0Pv&#10;xnaUF2XDY9suXPvXf8GRf/2f2P1/3sGBf/3fbP8Xtv3L/8auf/ufOP67/4TW736Hg//+P6H1n/8P&#10;PD8eh/rpy9EycwPSJy1D8Lh5CPxgPqImrEPqtK3InroRIRMWwvovH0N70rs4v+pT7No6HjdubVGu&#10;hhpFVxBK6AJ8CJ0XVY4VpNhLQidXgxHovHibn0cIbWaon9hLOePAk+XNImysID8fBPsLfAEICQzm&#10;z2a+C4lASFA44SN4tHIhwQJcNCsGQWFxCA5LJHzMdqGJCAiOVUrgkxUiylYMshqlY5g2c1CxhpLZ&#10;SmpaUUj7mZtfiZysImSlZCE9IQXpcYmEKwE58bSKCTKnRntIuMoz0tlq1CuduSwTVQSnnHCV0jYK&#10;bGVUsVJax3K28nwFb1fl8HUETubcZEBEslsDwWsuzFcD192GMdrIJ12tGOtqwWhnM4bbGtBRUYjG&#10;3DRCx6KtbM5PQ7O0uSkENgmNGbGojfFHY3Y6c516G/Xewafok23Vn32H/uHXKK1kp0N73UwB6qbi&#10;DQ720mYOUJQGMTw4gG9evVQmzwdkA+VeGVyRiTtguKUdbg6EzsUJrspSMA8FOCknPiaT5O/Iauqx&#10;Jy+VnWxlBFOuUiLnBtVU1SE0MgR3rh/Fmd2LCd5C2sl5OLhhNvavn6GuddNxYMMMHNs8B0c3zMTe&#10;1ZOxaeGnuHJjE4zdjqpHLB1YdrugZ70dusx3t4024KbBely6TwW9tUjJcdf0VuHq/ZW4pJzYuRoX&#10;723AoYuLqXgLoGeyE7ZuJ2FqdRQ2VneVgYMcuXAhe6/qknzUV5ais7UeL8fo0Qc74WRIdTzzCe3l&#10;cgQFO9NOBfFA8lbmtEIDveEf6oUg/l1hzDFxCT4I9DsPK7OluHRpOk4fmQCXg6tg/af3YEZraPju&#10;7/Hgz3/Awz/9Gff//N+4/d//hbt/+C8Y/OUvsPnwQ+j86b9w8nf/hgu//1e4ffgR6mYsQ9usjSj8&#10;dCUipq1FpZUzyp29kfzFPmTM2IOMaZuQ+PkSeI6bAYOPxuH+vKlwu3wCIcY6CPO2Imi28LcwQIib&#10;NaGSHKdWubA3baioHHOdAhxzXTBVTgOcwBbs70fg5MoxgQgKIHRBwVS4SIIWgSBCFxQYjsDASAQG&#10;RSnQRUbGITE5E2kZRcq5cbmFlUhNL0ReYY2y6l+udJqSWYKQ6Ez4hKfAJygWUWGxSGU+TI+JQ0ZM&#10;DLLiYqhgsShMTkAxc5jkrzKqUwXhqcrJYpvFrJ2J8je3K7OzCRKL0FVTteR1FQSpKj8Xlcxfyuv4&#10;XC1tYT2rlvfraSWVEUpFtXKUAZIBVR2GWxsx0tqEYbndXIv++nLGAea8nBQClYQGASw3mVYyGSpW&#10;c24SFY+Vk4iGtAjURAegT9WKp6++I3yvMDL2QtmC7+nzb9HRPYay2lbk8z2RnQ0GBwYxREUd7G3n&#10;barpm9UoP/38V3Ijm9H+zLt/Q2eDikrnRKVzJHQuhE5s5m+g6x8YxejoC3pVGVD5Dq8I3xAfa6hv&#10;RmJSIh4+ukHoaPd2fokT2+crgyb7qXL71s7AntXTeHuaAt7eNdOwffEEHNg+GyZOJ2HofhCGzrvx&#10;yHYbgduGB5YC3Q7cMd6CiwRM6+4ynNVehQs6m6h266F1Z6UC28nra7D/7AIc1FqKk9eWw8BqO2yd&#10;teDj6wQrC2s42FghIsgbuenxqCnLR21VCZppL5/RWnQ1lcBCezUuaH2Khw+2IyouGFHRwezlvZRB&#10;h5AgZqBwX8TFhiMhIQqpSZHITPOEr+c+6D1YAP0Ls+A+6T34vP8x/Md9Bu+P34fDR+/C+f334Prx&#10;B0o5ffwhfD6eipTxSxDw6Uzo/eV9XP6v3+HM7/4FXh99iPLP56F+xnr00+7VthajsacJGSfuIvwv&#10;yxFG5UuZvoPwbUfW1C2I/XQ5f9YC+H40H8E7DiLI4jGCnSwQToULk5FKmZ+juskginogRRTOC8G+&#10;HixPBPl6UR2lFej8CWEAyx8BUv4BLNkANUxRukC2/oTON4gqR8sZy58fbvMI8Y6mqCsvQUVBCaxM&#10;7WDhFAQX31ja+Sg4eEbDxj0cZk4hMHeNhIN3NPKySzBY34jaNKqWdH6ZqSimFSzKYDZjW0KFKiMo&#10;5QJUjkDEllBV8n4VlaqaYMntSj5Wk5eLKnmcwFUTpkrCVU3Q5DV1Ap2MTEomUwZCaA8Lc9DGjra1&#10;JBctxbloLytEV0UxOkry0FaUhdbCdMKWgIasONrIeMKVABVBa82TIny83ZKbSPgSCWYc6uL9ocpK&#10;UdZfPn/+NRVOtmh4qlwya2j0K9TRLtc19CAttQC1Dc3oH2jHQH8LXyPn+rXhF1E3fsnZHzJB/gtL&#10;LibiZOcIJ1dZDuZI2Jzg7CJnGxA8V8Io9rKvf4T/yTP61dcE7hvlypPDg/TpzW1Iz8iAhY0hzh9Y&#10;jdPMc8e2zsdRQndQRioJ3b41AtsU1lTsWTEVmwndnXs7YOl9AkZu+2Disl+ZCH/IXKdrvhl3TTdD&#10;x2yLMul9U38drj/eihM31uLMzbW48Wgbjl9dhX3nl+IQgTt2ZTnO3lkOY9uDiIj1QlmlCmnsdQOD&#10;IuHm4sagG0a1y0RbYwVaVbUYGhxCe3UOdK7OxMlT78Lk4SGkJMYgNi6M3+OFQH83+AfwwI3wY2cS&#10;xTcyFukpsVCxd0yLN4Sr02bEnFmJtM+mIfHTzwnEp4hkhbD83v0AQe++h4hPJhC2RSiethMtXxxG&#10;zuSVMP/zRzj/n/8X2//t/+AcFc/zv95Hh/5j/k7ssUtSUdfdyh41BcET1yD8o2X8GasQ9ckaxI3f&#10;iOSJ25AxZS+yPtmJ8OlbEWVtQdWSaQHmN0+HN5ZS5ueobgIcQQtWICN4ft4KcP4s2Ts/SKYR/NnB&#10;KMUsFxCC4MBQ/s1h8A2MUIDzCwgngJEEjt9jeBWWJzdAm44l2OwyjC8dxd4dB2DiHAI7nwTYeiXA&#10;2iMONt5xsPWOZ5sEC7doFJY24dXIc9RkUrWYswSgClb5GzUrzaTC5eUpVZlLmNhW5+UTLD4mavZG&#10;0WoK8qhm6qrm7Rq2NYRSpgHqebuerUwHiMo1MsNLNeerS6XJZ7SMTbksqlpzNkEibM2sxqxYNLFt&#10;IYCtBK8lJx5tbNuUNp7gCZTRaE4PQ22UH3pVtKbPvlEukSzXU5AzzuWa5HISbN/IK1RUNcHd0wVh&#10;fgZIjtJHbq4TiotC8RVznnxprsz69ctXiA0OhZMTQVOgo8WU1s2Zuc4Z7h7yGKHr6RlR9m2XXCfn&#10;Fr0g8aOEsLW1C7l5BXDlB3/h1FbFWh7dNA9HNs5mrptJ8GgvBby1U3FozXTsXf45zp9ZAUuP0zD1&#10;PIDHzG/GjvthYL8L96224I7JetwwWIPL95fhgvYS3NDfgGuPNuDCvbWsjTh2dSX2E7aDl5bjwPkl&#10;OH5NfTa1X5A5qmqbUFnbhRzmjPTcMkTFJMHHywux4YFoLC/E4BA991Af4n30oXdhGgzvb4R3gDnS&#10;0pOQnMgcE+LD3t+Nmc6NttKPFioOWVlJygXw2xqaUF2djozAq6jatBr1k5Yjd/JsJE+egKwJE5FN&#10;CMv2HUbGuR2I+HIaaqbsQM+8k8xvm6hqC6iIk6lyv8e2f/tPrHvnHTgvW4HR5kJUV6VSiWmbWprR&#10;1deH1MP3EP3eVkSP34uo8TsR9dkuxHy6B9FsQ/97JaJ3nENiiAchslXm5YI1GY7QBbECvfn7ezGX&#10;ensgkKApwHmzlV2FmeX8ff0QJMpG2AL92dEQtgC2Af4hitWMCAxEfHAgkkICkB7qiRQ/G0S7GcJT&#10;/xTcr62CzoF52Lp1O/Rt/WDtHQtrrzhYecTC0jOGtwU6QugVC2efWOUE1Iq8IgUOUaWaIjqOogLU&#10;MGspAL1pNaV5TqqKyiWKV8PvEwtZJ2DxNWrY1HNujXxcRiYbZGogl3mOWawhJxn1BKuJlrE5OwVN&#10;mQkEi2omkGVGoyE9Ck0Z0VSuWDTzvpQqMwatvN+WE8s2Bm2s9mzez45BS1YkWjLD0RjrjXbaUYFs&#10;iFmuQ7Zib6Nr6hnGIDuXwbHX6Ox/DksbM1zeOwUpAYcREnoMKfFmeN7bpVjMv/+ihq61tg5ezgKW&#10;MzOdAxXOAR7uToTNHh6e9vD0coC7uw3ekR1tZdejEf4HMoopNnNk5Cla27uVa5b5BvrhypXDOLyZ&#10;SrdxLg5unIED66erRzA3zsIRqt7B1dNx6eQqWLqehInHQRi57MUje1o22914wCx332IbVW4TtE1k&#10;amAlztxYAS2djbjyaLNy/tzRy0tw4MJKHL5Ca3lhKaFbjtM3lsHQ5ACi/RyRzN4jJSwC2YmJyjW0&#10;Zau1rMxc5RyyquIcqvQQ+lorkOR0F6PtFWgoyWEWiUcawUpPlYngAB6QblQ8N4RH8qDLSkYee8qc&#10;7GQ01VWgg2G82c4ENdMWo+OLdVDNWYvqyV+icMpkZGxZjabCVPj634D+8c8QPvMLtMzYjKZpy6h6&#10;nyNp0lSYvvshtv3Lv2P7//53lDN7dbfRVhalsbMoRb2qDX3Pn6LYLhAxH+7n95xE0oSjSBy/D8kT&#10;diLxw9VIX30QGc5UN6pcgI89AvkBBVLpgjydFeCCqHIBPu4E0kOBLUCxlYRNirAF+PhT7eRvlCvG&#10;+CMkMAThhCyCGS8hxB9pVPesSH/kxwSgICYQBVEByA72RJy7OXwNTsOV77vLzfXYvmIOO0QTWFHd&#10;rDzVJdAprUcMLLyiYOUehdjMatRXNzFvEbjCXAWquqIidVtMK/YWZDW8rbaPVDpayGpm8RpmM6na&#10;fCoblayBKlafk64AVp+TxkolYASNKiaw1WbGoZ5w1RMgUTEV7zdnUM3SY9AosKVH8H4klUtAiub9&#10;cLaRCmDtBKw1KwKtmRFoY7UTtq6sKLQr98PQku4HVawPhlrbMMRc1y3XOVDJpbo6lQuMDI28xMiz&#10;b2FhZ4tbx5YgPe4yfEMuIi8vCK8GqXTC28+/4Ifvv0NiaAQc7e3g5GwPBydrqpw1vD1t4OVtrZSP&#10;D297WBG6Ltnnb4SUq0cxn0mgHH2mXP61pKwKITzY7969gsNbxFrOVhTuIKE7vGkWjhPE4xu+wNXT&#10;a2DnehZWXsdg7EroZOWJw348sN0FXYsd0DbejpuGW3DTYAsu6W6gbVyrbAt+Vns9Tt1YTJVbjuM3&#10;NuLojQ04eHkFTlxfDX3jgwj1fIwMX1dkeDkhm9BkBbkjM8wfOfGxKKZ1KS7IR0N1OXq6GlGTGobv&#10;elsUue/im5abRrDYg2UTsKiYYKqcB/ONByIigpDFD7aEOaCQ9rS+XibWW1F/5ApaJ61Ey8LNtI7b&#10;0DJlLXIOb4T5uSXITAqDn9dtnDv3Ia4vfB+FExegbMoC+H30AeImjqcFnYxj/+PfYLlhM3rL01Ff&#10;wQOntoiZoIHQdaLnyVNUp+cTtr3I/XQXcj/fifzPNyBj3ALEfbkK6Y6WCAumjXS3RYCLKQJcLVjW&#10;CGSvGEoAg7xlvk4Uz1UZQJERTJmzC5PpAh8v2lEfRPp7soNyRzzzbmqYH9JC5UROX0IWhIL4YBQl&#10;hCpVEB+InEgvpAe6Io5K5/34OBwurkGQzlbc3LMY23fup8UMVZTNRpSOsKkrmgBGwYJZzz0kEzV1&#10;XcpVXmtF6QqpVIWFVK181MttUS6BUSkqnagdFa2Omay2gLAJZPLe0yrWEK46AYsWsSYrAbVSGXFK&#10;1bHjrKea1WXEoI5wNRCoxowoghb5azXx8WaBjNCpWK2ETZVBmDLC0ZFNuAhZmwBI8NoyQtFB0Lqp&#10;cF283ZkRQuj80Rzjgt7CLAw+eU5rOQJVaydULR1suyA7P/fQdrr5BuDO1V1wdjuFsERrFJemYWxI&#10;loeRur/9ncdhJVzsbJjZbODgaE3ozOHqZgpvbzN4+ZjD29eSty3h4WaOd2Sf9y7SPTAwhtGx5wp4&#10;kvEEOtkVNzI2EYZGj3Bs1zJCNxOHCN5RmSbYIpPjc6F9dSsDtxasfI/DzPMQTN0OE7oDMJQpAoc9&#10;0LParqytvEwred1gBy7obsHpW6tpH1exVuLsjYXKfiGnb63FkSu8f3s9e5XTiPE3JXDOyPB0UqBL&#10;p4Jk+Loghz10fnQo8lMSUZjNN6qvH8NdKjTnJeDF0358y05jtG8A+dkM94WZyMtNQ3R8OIKCfZhn&#10;vBEVGYQc9qhlDOElxTwYmmrQXVKCmuUH0D1zI9rmbkEzrWPVxBWwWjYJlw5PRnKYOyICHuHyuYk4&#10;tuCPiCZkmZ9NgcP7f0TQpx8g5INPYPlfn6GKatTeXMCcWYqWljo0qZrQwA+vs58fXFcv8jZeRP4n&#10;q1E2bQ1yxs1B9LwliNe7hTBnQ5YxImwfIszxIRXIGvFeNkjgB5Xqa4NETyvEeVojjj1lvJ8tkgIc&#10;kRLkRKg8kRXujQy2GWFuyI3yppq9UbTYYKUK4wW2MBQmRaAoKRL5fCw3yhe5tJip3qYIMdeC+elF&#10;cLu0DO7ae7BmyRe4/diOFjMRtp6xVLlYWLgTOIGOZeERQdsZh/S8BjRV1xCYLMUiNlDVGghYA9VM&#10;GfyQkUZC18jnGqlujYRNHmsgaA15abSQomhqy6iAlRmL6rRI1KRFoY5Vn07LyMcaaREFrgZWM+Fp&#10;SgtDY2qoAlozwZL7Kinms1bC1ErgOglYZ3Y41SwU7QKXQMfH2wlZZ2YIoQtlhaCHbWd6INqS3NCe&#10;EoYhuTIrXV8LXZ4CnVRbFxrbehHPTvPMxSNwYITJLIlHZWUxRgZGgR9/4jH3DEEe7rCzN4eTXOCf&#10;HaeTC627lwH8/FkBRiwT3jah4hnhHZFQuQCeXHNZYHvy5KWieh0d/UqAjE1Mh5W9DU4f3YTDG2fi&#10;JKE7s+kL5Ry7B/f38IM5C0vv4zByYwgXlSNsj+1lUfMu5Zw5HVNCp6w+2YYTVLJTt7bgjLa0a3D6&#10;9mpcursKV3TXKys17jzewsB6DYlBFsgP8EaurwfSmW3SPByQ6m6vlChfOuHJjg5XJlRVdQ143j+A&#10;J8OdKMtIwfOefrx68gxFzAOFRTm0kVmIS4yhD/dDOHv/mJhQZBO6UmbB4uJc1DRUoS+3EDWL9qJt&#10;+jpaxw1oZlVNXoFHn/wJZ3ZORKi3OaKDjXD5wkRcWvgXhH3yKVXufZi/90c4/N//i7DPpqLazALd&#10;LeXMwpVoa6lHS3M9bUqTcv0GuWTT0KvXqDNzROW4hSgaNwsxX85HjNFtRHmYIczuHsJNryPWWhvJ&#10;HkYojfVFFy3t67Z6vOxqxWBVCaoTw6hQHrSJHgpUxQlBKEsOR0VqJCrTIlBNy1WVmYgKZp0K3q6k&#10;Ysjt0tRYVDDDlrJk0W8JM66AWBjtj0x/a8Q43IHDtU0wOzwTCWZHcWrrAuw/xM9UshxtpmIraSl/&#10;LY9ImLH1icpCY307bXQBGmV0ke9zY2E2QZPVH9mQSekWKlsLYWshYFIyTyZD9zKE35wjeYz5S+wi&#10;7V5zpigYIRKQpBX14uMq2sDm9FDCFUKwqExpwVSnYIImFaTcb+PjbRnBVLEQBawugSorjG2wUt1Z&#10;hC8tEB0ErCsziAonJbfV1ZHqjuYoZwy2t6KbqtbWKVcCosXkZ9fEeCB7+shZ7Z5+QXAP9EduST6a&#10;mpox3D9G4J6jMC0FDhZmcHQ2Z44zgZOrPhXxPjy87sI/UBfBwQ8QHPKQ9Yj5Ww/vyCn4suGmXDhP&#10;LnA+MvqC8FFmu4aVizEkp+bC0c0dl7T24/iO+bh2eAUe3NimqJGV9wWYep2CscsRGDrKFgxH8Mjx&#10;MO7b7Mddsz20lXL9gR3QukfIbq7CiZsbcPruLpzS3sTbq3Dy+nJo3V1BKLfB3OkEwgPuIzvUEXmB&#10;Xsj190U2rVS6NzMdg2iSux1SCF0KlS+F9iozmDYzNhZ5yWmoLCzBy69e4qv+fvzy8w/4+vkLlDCI&#10;FxTlIpcHQHJqPHNdECJlm7qYcNrLdJRS6fL5XFVtObory1G19ghaJq2BasYmNBE+1fRVcHvvY+yf&#10;/0d4ON1HaJAJrmuNh87UP8Pr/Y9g9Pv/hP5//g4xW3ZiIDEW3f1NaG+rRXtLJVpVVWhTEbyWFjS3&#10;EbqOPgy8+hbtUfEo+GgO4r5YiEj964hxNUCk1R34aR9A1OMTyPExRFWCLw/cZHSW5uH7gUHFLsvX&#10;d6NDaGEnUpaWgOIMwkSFqMhNR3V+JrMRiwd4XVEeavg31fHAr6V9k9X1VXIyJ//eKuYjgbIqLRbl&#10;VL3C6ABkBDogycsEIWbX8HjfXARrb4bLrd1YtWAB9CzdYe0TR8iobm+UToHOLQLmHmHMdzHIK2lB&#10;S3U1ActEEzNyS6GMLKZBVZCKVipaGxWtNTcZbblJvJ3IVkYT49DOamXWkrzVruQryVYCTghaCZTc&#10;lmonOK18rI2PtROUNkLTLsXb0ralBSglMLWnBxCkAAWqHj7fw7aL1rGHj3Vn+PG2lC860/yobv7K&#10;c52838Xv60jzRHOwKXqqitE7QsGhK2mhtWxp7yIDDagsr6Hi9aK0tBY5+ZWKEvZRFbtZBVRyBxtz&#10;5RLHds4Ezvkx6yFcXO/B3eMm/P1vISTkDkJD7iIsVAeB/nfwjlxnTC7c0MlcJ1tIy5bSQ6MvFW8r&#10;m8NkZBWTcPrZO+eY3dbD3lYLDsG3YB50GRbetCa0lo/dzuChwynoWB/FA/tj0LE6gBtGO3Cd0F15&#10;vIvWcivO3VuH03c24OSdbTh1ZxOOXVuGU1cXK/v8u/mcR2ywIQrDPFAkPUmAL7KYUbKZUdJpLQW4&#10;BGdrJLraIsHFBsnuDkhmvkkLDkBOTCzy0/ih1zXhq1fPabF/wndUlRJam3weiHk8CFN4oIaFBSI8&#10;JABRUSFIF+tZUsAwzIOyvJiqVIfaA5egmrAKbbM2o33WBnTMXIOUcTOw573/BYO7x/nGGeHh8anQ&#10;/8t/wvhf/h1eM2ai1tIcQ80VfO8a0KmqRWtzNVWO0LWybW1CW1s7mts7qXR9ygXku9k5xC1di/Cb&#10;ZxBmcx8hJlfhe30vAi5vQ5GnPnvzQHQWJKOjNAvdpTl41dOhnJOsPi/57/jx+TP0N9ajoTifQDEb&#10;8W9sKGF2lIGLonzUlTJTlRYwa7Hl/XrJVPnsWBTwCF06bVFyJMoTQ1ESz6wXQ5sZ5UnL7g5v/o0e&#10;VzejLdEfuscP48TZa/x8E+hk4pSpA2v3GNrKaJi7R8KSZe4ageC4QjQ1tCmdQVt+IloLEqloBEwg&#10;y00kXPHoyIlVqlMGNbKilZzVkR2hgNaRxdylWDyq1BslkuoUhcqiGlGFRJGUNlOAUiuTApdSfL1A&#10;lEaYBCCBi6VAluHL57xZXuhi25XK59N8lNK8vpOPC4Ttye6o9TNAJ3/ffoGuuw+t7CxbWtvR0KRC&#10;U3MbmmgzC0sreTyVY/TpS4yMPUV0HDsjGyPYyMX8Hc3h4GxE4PSZ5/RoL7Xh6n6dlvI6j53rCA+7&#10;hYiw2wgKvI53NFfA7OodRW/fGAaodgp0tJv1TZ3KVthBoREwMryHyyfW4Na5lbivuwvG9qdh6n0J&#10;Rh5a0Hc6DT3743hgexS6UjZHFPDuWOzBDZPtCnRn7m3FSW3muTtbaSXXQevOapg6HEFA4G0kh5qg&#10;hLapJMQX+YE+yKG1zPJ1Q7onVc7NHokuhI3QJbhY8TZbJ2YeN/bSooQhgciMjkFmQgoaqqrxy08/&#10;4cdvvkERYcstyuDvn4nklARKux+Cg3wRFRaEuOxU5NNeZhZlolgWTLc1o/KuAWonLEffnC3oZfXN&#10;3ozqqctx/Hf/B0f2Lub3P4DJvA9h84d3kXVJCz0lSejvq0V3ezW6WqrQrqpGh1RLDWFrQFu7itWB&#10;to4e2vcBZcu3voEBpFkaI9j4KusSPG8dgPvpDUg3v4LWRD/0FCShtyQNvWXpGCjPxtfdbYBsZqrs&#10;86ZGTzLE98+ZvXt6MNzRhsEWFbrqaqGiWjeUFhM6Qkj7UyfgMWPVsGOpyE6mxUxAeUo0ShPCUZYQ&#10;iqqUCFQyx9QyM1WmxdG2m8Pzyg4MFaSjNjER2xavxmMbH9h6M9d5xb8BLoLWMpJqR+h42z6AP7e+&#10;E+20v135CejKjVOqM1dAI2A5kUq26iRkSkvl6sxirmJ1ZTNbZVONsgKpSoRM7J4Ckj+hoULx8V6C&#10;J62UPK653Z3J17D+oV4+6GarVjQ1XAJbe6onraOnAl0noetMJXCpfDzFi48TyBRvtCZ5oDHGBiXu&#10;OuxwAjAwPErouvkZUsXpVGRtpaxFbmKVllejobGFn+MgioqKYWlhDGtrY9hS5WztTeDgYEjgHsHe&#10;WYcA3oCL2yX4+F7icXcRoaGXqHQXERCgpYZOLKYoXS9B66enlQvhyUShXBq2qKRWOdPY3sYU2ue2&#10;4+6xVdA5thq3jq+A9u2t0LeWiXAtGLifh577KWjbH8FtiwO4ZrgdVwy24uKjDQRuA07c2ki124Ir&#10;DzfhsdV++PneQEqECQojnVEV6YfKcD8UBxM4qluOvwdVzg2pAp27gOeoKNyv0BHCGIIX40IF9HJB&#10;SlAAf1YkMuIS0MmeaaSvD3nZGbSWGcpIZUJyLAKCfCj1ngiODEI874ce5xtx5RYKyvLQ3N2Ocgcv&#10;VE5chYHZWzAwZzuezt2Bzpnrcek//hMrp/8ZhrsWIXLDGrRHM3B316CzvQydLRXopar1tFWjs7VW&#10;qQ6xmO3NrFa+r13KfvxdtCGy6mHsxVcop8ULfXAe3rcOUuUOIF7/PBoiHXjwhaO3KBEDZWnoL0/F&#10;YHkGnlQV0GJ24u8/fqOseJCrxfz6JVu//fUn/P2n7/EzO5lvnz4liN3orK9DQ1mxeuie0FVIfs1K&#10;RgnBKk0ldEnhCmx1GZGo5/+pyotlHkul8vnA9+oelHmb8QCPxsVdW/HYwkGZFLfzT4GdL1WPdtPW&#10;Jx42Pgmw8k1kpcLXNwojhG6gMBHduTGsKIIXju4clrTZzFc5oejNCWOFsIJZQerKDlBKDRhhIjQ9&#10;hKknU932Eco+gteb5Y9eKl1v1j9KA5u0v8L25rFOAqXAleyhqJiidG8eb01yRysfV4q3mxNdURlm&#10;iDyHa2iI8qDo9NNesiNhR9za0kzgVGhmtba2oKuD6qdqRnZGGlycnJSNY21lE1kbM1jbUvHs9GHn&#10;oMfShr3DFea7c/D2PkfQTiMw+DT8g07By/ckoZMNYGkx5SqYGugGaDH7h5/Ru/ajvKIBKanZcHd3&#10;wsObVLDT66B3Zh10jq/Cjf0LcXrPFzh9YhkuX9+Mqw924Zr+HuiYHoWt6x2YWF/mB6cFE6tz7BWO&#10;I9j7JuF4jPw4S1TEO6OO9qYxOkhZFVAZ4Y2SUC8UBXshT6YHfF0InRPSBCqCl+Rqh0RnW8Q5WSGe&#10;AMYTPGkT3Z2R7OuNWF8fKmYY0qKiecCV4puvvkI336T0tGTEJEbDN8AT3n4eCGCW8TxxGr5/+Az+&#10;v/8M2fcN0NLThbKYVBTM2YyBGRsx8uUOvPhyFzpnr8W5//vv2Pq//gfi9u7D84ZiqlsDc1spOpqL&#10;lYGTrtZK9LbXUPHq0UXguth2dKjQ0dmJNmYDmQcdffISr15/h1ff/ICupgYE3TpF4PYgyewmKgIt&#10;0JISwHwTqYauJAU9pcnoKWabl4SRmiL8/HwMf/vhR/VeHH//hZqnMZ1vFFC5y39+/hnfPH+KIQLf&#10;XlOFWma8CtrQClrMclrqCsJXk5WEhuwENGXHoYWQtOUxVxUnKwMYpV5Ue29dPMv2R2NCMK7vO4iT&#10;Z27i6n0zXNExwsWbejh9/haOHLuAAwdOYtem3bC9rY2/tlZhuDAWPfn8G/Ii0Jcbhv68cAzwdj/h&#10;6yV4vVS2vuzgNxWoVD+Bk+qTEpgEtgwftr4sQicwUv3ktvq+tGId1UrWmU64WAJUd7q6BKwOKplA&#10;J9WR4sHWU7ndRshUPO5UiS5oYtsY54T6GAeU+ukhncdpfaQ7+gf6+Pm1oqO1UYkIrVS8djoKVVM9&#10;cjNS4OvtBisrcx7PlrC2kq3S5TriZrC0NmQ95G0d2Njchq3tJTg7noa3J481vxPw8jnKGHUczh4n&#10;8I5cHEJ26f3VYvbzQxt+icGhF/zPhlBdpUJWdiFtoB8Mdc5A9+xa6J1bT/hoNY8sgdb2udi3cjLW&#10;LRiH1Qs+xtpFH0H32n4ehHUoLstFdZ1c/KEW9clBUKXy4EpmME4MRnNcAOqi/QieP6pjfFAe4Yby&#10;cA+qnQehc0Gmj5OS51IJXKqrA1Kodkm0mqJy8YQv1klagujmhHhPV8R6eyI+IACJgYHIiorBD6+/&#10;wVcvXiKV1jIiPgruBNMjyBuup07D6c+fwOfDTxH+8ecI+2gWSj1ot6oakLPpOAamrsXzBTvxetEu&#10;ZbJc6//8DwSvXIcnTaXo7qlGt6pcAU6uBNpF6LqZ4cReisp1dzSiu7MJnd2trC60d/Wju38UX3+t&#10;3sT02+9/QH9/N1IcjBD9+ByKfS1QG+upvDfN6RHoyItDTyFzUH68sqKiMTEEw8WZ+NuzUfztrz+r&#10;1e1vMhurKQFOivApFvRvysaoP38rezM+QXdDLeoK81FLy1nzZpClvuDNsipZOiXLovIS0F2UxLwZ&#10;DxWtVprJMTQTPjwfwGBeChyvX8Ktfftw7/BBGJ87BccbV+CrdwtRFg+RZm+OkcJUPK/ORH9+BAak&#10;8iIV2KQGpc0leLmhhC+EgAUpJTD1v4FOQPq1BCxmMTV0fm8epxIqIAqQVDWC1SWwvclq0gpQb0Mn&#10;9zWv6UwT4Dx53BG6ZE+qmxtUCa4Ezo3livoIaxR76CHXywidRano6euiW2khcLTtnW1oVTUgLysR&#10;AXRgNjbmhIyqZi0X7rcgYATOygwWliYwNzdg6bHuwsziJh+7ADv7U3B1OwFXj2NwcjsMJ9ejtJ7H&#10;8E6DSq6gOQC5SLtckL2nj9ANPccwwevqGkZdXRsK8ksRHh4G08dXoEOVe8DSptJdO0Tods3HvrVT&#10;sGnJBGXt5c5l46F9aitBq0ZFTSUa6YtVVRVoZnBvSQ1ES1IA/+gA3mdvGuOHhjh/1BC6Sma6inBP&#10;lIV5oTDQFTm+Tsj0dkSG7FXvIdMGYjXt1OARuhhHGe62UeCLc3dAvI8H1c4XcUHMbP4ByI9PQllB&#10;LvNcHKLiouDG/OemdRaBH01C0qcTEf3JRASyDSCA4YSsLKcEBTceo+vzNXg6fwe+WrgLUR9MxMN3&#10;30V/UhR6emvRoypjZqO6ETwBrov2sovQdbKn72qrI3RN6O5qRVdPJ6uH76f6mt3fysUE//oLnoyN&#10;0roPoDopApnOj/n3uqA6PgD1qWHKqF5nQYIaOFq/moRAVIW780CKwg997cxy3yuACbxyTbS//512&#10;U05flvoVQpZAKYD+/AO+Gh5CW2UF6stkgCWfma8ADSW5aC6S7Q0y0FKQrBxofVS6vtJE9FChyvz1&#10;UO6ig6/ba/HDWB9+7qzFN3X5+Kq2AN82FuF7VQW+59/7LS3117TRIzWFVCoqHC2kWt0iCZla5QYJ&#10;3ICoHi2lRuHUoGnUS2ykuuR+vzwuFpP1K3S0lQKb3FeAE0v5Rtl+VThC2a0A6at8rzrDeTO7ETYC&#10;1ybF/KaS/XQIXWOiJ8sL9VS74lBDpIYYIj/RCZ0NjAz8zNo7u2gr61DGzigmxAHuToYEzhhWhM7G&#10;VtSNwBE2SytTtqYwMzeCkeEjGBrowsjoLgxNbsPI5DLhOwsr2xOwsT8Ga/tDsHM6BBvHw3hH9hls&#10;bOmHXCFTroTZ3TemznXDz5VphIbGTpSWVCE2LhaWpnehfXYj7p5cS+CW4+LehTi5Ta7OOhmbl47H&#10;1hUTcWTbbFw/voY5Ig7NlGSZq2rOSUFzgj9UKcHsTQPopwU8fzTF+aAh1hv1sV6ojfbgQebJbOeF&#10;khA3gueCbB9HZBG8TLZpHup5ulQCluSqVrxIOwtE2poRPCvEUAljvNwRHSBLn0IR7x+IhIhQJDK/&#10;hTPPBN67h5j3xiN30ueonDYdpZNnIGniTPh9PB4+f5yIiJM3UOrsjZYZW/By3i4Mz90A2//4L8Qc&#10;O4axgWZ0tFehp7UcnW2ibG8BR5Xr5gHa09FAlWtGN/NhN+1qN8Hr7GpnPuhgBzbEGqR16cHgk0E0&#10;FaRS0Z1RzQ6nNjmMuSoe3SXJVJwEtNHy1bBTqozy5Hvihd7cWDyhxfyuuwP4+jXBEosp0NFm/o23&#10;31jOf4JOefxn/O27bzDUpkITgWuUKs9HEwFsZbWX5aCjNAM9JWm0tInoL45l9gqh3bJDifNtNEU4&#10;4Tl//5ed7XjWrsJTWq4nnR14QgV/yr/vWf8gxvoGMFBZQFhEyUIVW9lHO6lA91b1yXO/WkvJaISL&#10;QCn5je2vWU3uK8DJY4RQlDEr+M1r3gywCIR8XoGMr1W3hE2+V3lcoPNRBkvURfiSfemuCF2SN5qS&#10;fdCU6ofqWCceW/eR6HkFsYGXEeh8Bk1V2YoTqa1OQlq6NULDHsDPRx9eHjJCaUz1ImRUOitrUwJn&#10;zDKChYUhLMwNCZseHj28h4cP7+LBwzvQvX8V9/XOQd/wFAzoHowtD8Pc9hDrIN6paeiCqJ0CXfcI&#10;umkxB/qfKGrXy9sqZj7Zg1BO87G1M8Dts1tw88hKXNy3GGd2zMOhDdOwc+Xn2EKF20HFu3hkKR6e&#10;34RgZ2N08sNqbmlEU0oompP9qXRh7HUCFeiaE/jHJ3hT4r0JHg+wSFeWG6qpeOXhblQ8dxQFuSI/&#10;0Bk5/o7IFuXzclDgS3ajrXR5o3gOllQ9S0Q72SCaMMZ6uCHOl+CFhiKF6pyQFIOwzDgEXL2KlI/G&#10;o3jSJNTNmIvyqXNQMHk+Mj6fC28+7vj+DMTtO4vWuZvxev5O5E2aDpP//DfU2FpgYKgZPYStt6OS&#10;cNUwt1VR8SrfFFVOoKOt7O5uoyVp5t9dh/bWGgJag14+LluD9/W28gMlkH3NaMqKQjU7mYa0cKhk&#10;SL0wEZ2FMWhh9qlL9qPVdkFFqBNa0mjJmO2GKnIwWl2EV401+GlsSFEyUTlloS1znACmgKbA9os6&#10;+8ljP/+IF8woTWWFaCrJIXzZBI6wlbPKMtBbnoZe5se+kjj0FoQpw+gNEeao9NNFifUVDBQm48XI&#10;czxhJyz1dOgZxkaeYGx4FE9GXyoDVr2FSQSFljEnjBk0XCmB7m3wlPvyOKFWwMsiTDKQogHtTYkC&#10;KvZTKoe3+Rr5HjWUMsopzwXzMbmt+T71FIFym1DKFEJHGiFL9VGqNZW304LY8rjLieLfncpMG4Ui&#10;vsd5wVbICzNDcZQDarKj+TnJNRPDkJFyF8kJ9xEV9QgBwY/g7qkPc0sDmJgZETRmN5aFlQHrMcwt&#10;HsHcTA/GxrrQ19fB/Qd3oaN7G/d0bkD7nhbu6Z3Eff1j0Dc5CmPrYzC1OYJ3qus7UdfUo1x5pa1z&#10;WFG33v4x5rrn6OsbQVtbD6qrG5GUkgpHZwvcOLsVWrsXKls0HN44C3tWT8H2ZZ9T5SbhIFXv7rl1&#10;sNA+CJsHF1DA4N7R1ozaxEBKuz9a0whdCm2mWMxEP1pMghdPpYshdFFuStUwzFYy35WGuqCUilcc&#10;7IqCAILn64BsbweCZ48MZaLcAYmELJ65TqxmhIMFIuxZvB3JnBcT4I/40BCkhIXASesaLCcsRMKE&#10;GSglTHXTFqB65lLkTJyLqmlLkDV5AVzfnwzHdz8jkCvQO3s97P7839D+j39Fg5M1rWUd+min+jqq&#10;CB4BI2Sd7eoRy642wia2koB1qCrR3kwL2sr8112Lof4WDA+2Y7C/jdCpaN2boarL5fvhQ5vjS8gi&#10;0JIfi5bcaNTT8lRHOSI/2IZK78jnA5izEtFdnI4eKlJfWRYGmO9GKwrxy7MnBOzvygUsBC4Fvl/U&#10;EP5dRjlZf5PHf/wOz/u60VpehJbSHLRQ1VpLUtFF4PrK0/kzU1iJ6CuKRicPZFWSM2pot0p97yLf&#10;7gza+Xk8HyFwBO0pQXs2PIJnI8N4MSS3n2GotZ7QhKNL1EdGKAmWDKT002L20VqqlU8UkJ0Hc526&#10;ZeVRGdn2ie18A1+/ApPkPmnf1JvXC4QaYNXPCZRqeHuphJIRezJpKQmgMo1A+JRVJ5mhylxgI29n&#10;U7lj/C2RS9vZWJYMVUUG824qaguYb8uL0Uer3NQQj/xcHWRl6hK8h0iIfYjgID24uOkROD0YGTOz&#10;WehT8R7TVj6GpeVDZjhdmJlqw5SW8rHhbeg+vI37D7Vx78FN3Ll/CdoPzuD+o+N4ZHwcxlYnCd3x&#10;f4autWNIGcXsGVBDNzA4io6OPmWH5uT0TLhRZS6f3YZjW+bgwPoZ2Cn7XS6bhM1LPse2VdNxav9i&#10;6F3eBgudk7B/dAWyXVx7cz3qUkLQksyeJjWEYTaQ4PEDJnQtCb5optI10l42sOevE/CoeFXMOlUE&#10;r4KKVxriiiJCV+BPO+BlS8tpjxwfB+Qw96UEuCDZywkJBDCKcEQ52iBCLKedFSLdXRFL8Fz3noD1&#10;76fD5925iB0/E9mfT0fV1MWonLwEeVS58ikL0DZzA3KmLIPbe58g7fPZKJw8F/d+/x849y//D4qt&#10;TTDQV68oXH9nDfq65HY9usROUtG62mSgqACtjdnKusuedr6OijYiW7eNdDPbNTMbNxG4NoLJfMUD&#10;oSnRlwdqONpzI9FMa1YaaINs14dUdDMUBtmhjtZb5r36StPRWZxG25lOANnyIOnLS8VXqnqq2E+E&#10;Tm0x/y6W8hdCKJbyrz/g7z/9gF9++h5//falsn1BK1WulfC2FCWyTUA3YZNpif5yUTn+P1TZdh64&#10;TfEOqA41Qrm3NrItTqIlwB4vaYufD40QNMI2OMTbQ3hB+J4ODKKvpoAqE4QuQiHTApIJBTqBT273&#10;EBipPgW4N/aTrUwbCIAyhaDAkyvwCWBhzILhzIKijvJa5kEp/mzFviotX6M8F6z8v+0Ery2NCieg&#10;ZYehS84ikFN3ssNRyo4sKdgSXk46sDK/SkiuwcmRVtL/NlJTzFBe4oW6yjDUV9N5VDqjqEgbRQV3&#10;kJf7AFkZj5AQfx8BQXeZxe7A0PQ2s9odmJrp0FLqEbqHsLLQpcrdhKnpVZgaX4Qx28emN6FvfBP3&#10;H18jdFq4dfckdB4cg97jYzAyP0GbSegqauSi65LretHSrl4SJhtwDtJKDA49QU/3EBoaWpCVnQdP&#10;b1ecP7sDu9ZOxx7WlhWTsZHQbVk2Gbs3zMJlZj2zO4dh+/AiHI21lRXxzQ21qKWNak8NptKFKvZS&#10;oGtNovIl+RA6httYd+Y7DwLHnjaCJQMMYQSPalcZRvCCXQieE8FzRHGAK/IIYMa5c8jffxy5F68i&#10;T/cBMkyMkEyLGU/1i2AFE8QYXw+EXrlDFZuPoA8XwOeTmQj5bCpSJ85C9oRZSBo/HvlTZ6F56gq0&#10;T1+PrElLEf7xFIR/Og63/vBvOPY//icyzPSpVA20ibWErg693bzd1Yg+2ka58HxzXQpa69Koeuwt&#10;e+r4nrXRatagnIqe5m2GGlqi1ro8RQEb8qLQkODO9yEAHbSSqoxg5PmZw//aAaTa6SA71AG1sf5o&#10;y4lBLxWpl9D1lFGRqFB9xanoLkjmgZqAsfI8/O3F0zc2U11iK5V5O6rbL9+9xs9fP8O3I73oqS4h&#10;bGlQFSUxS8ahlYB1F9NOlsajvyyB/08cusRaUimaY6yQ73oNEQ92wOPYCjQGeeCrEarawACBe1ND&#10;g4RuCE87VeiVUU8e9BrgpJVcKDCoQQxW7ncTFPVz0r6ZFM8OVNqeN6/poor1CGz5kVRCqiRL8z09&#10;rF4+10v1lLm/Ln6PzO11ELb2FHZQGTL5LufU+aIg2Rkp7DgCPLTh5HAFVjaXWFdga38N9k434ex2&#10;De5elxEUfAFxCeeQlnEGuTlnUZB/AcVFV1n3UFigi5ycB3xeG17+12Fhew2PjK5B3+gGobvDTHeP&#10;P1MH1ta3CeAlmJmfhZnZaVhYn4eZtRYMzbXw0PA8tHVP4pb2UWjrHIGe/nEYmgl0xwS6Noja1Td3&#10;/zpfJ6tRBgidLHyWXNfS3Im8vCL4+HlD6/w+7Fg9A7tWTcN2qdXTsI+qd2LPAjy8tgsuj8/BzfwO&#10;nK0eIMDLEc1NtbRQiQRNDV07/bVA15JEpSN0qgRP2kx3Zfi2lvaqjuDVR7iihtDVhLGl2lWEito5&#10;oDDQESXhXsizM2HmWoDaTxeg6vNlqJqyCqWz16Fs2U6U7TyK/DNayL5+A0n6ekiXAZb9ZxD44Xx4&#10;fTwH9rSRQZ8SuinzkPDZeCQSvGLmu8Zpy9AxZytKJi9HyMefQP8vv8f1f/03FDuYUrloozrrqXIN&#10;6OlqVgDsbMpDW00qOhoymPdKMNjThIFegqgqQSUPBK8L2+F+ZDHSzc+h1N+QWdWOak7lT/GFSrJT&#10;kjvyPPTheXkvwh6cp8LZoiyWB346cwdzUncpQavIxkAlbWUZsxcP8N4C2k324gMFKfiaB/3fvnmt&#10;VrZfflID+OP3CnA/vX6C78Z6MdpEFS7OQnNhClT8mU25sWjNj0FPEX9GeRIGZMSyIBpt/H1qQ8yR&#10;ZHwOvlpb4H12F+J0bzJHlhOwYTzv71Oy4ctBqX486e/EQHU+OwCqiigXYRBg1ICpFaiTMHbJxDhL&#10;2i6qkKxE6WAn1EE7qqlOwiMq20Gb2JUjQLFEsVgd8no6AXlMmWxntfN+Uyq/NyuCbiAVz5rq8NOT&#10;p3jerUKQ8wXYOeyHveNROLmegbPHJTi5XyNoV+DpeRVe3tfh6XOZIF1GcNhlxCVeQnqWFnLzzhO6&#10;K1S6yygquaEoXk7OHUTFX4OrH6GyvUDoLtEiXoQp1dLS5jqsbW/BxpbqaXUOZhYnaDtPEMTjsLQ9&#10;QUU7iUePjzPbHcPNOwdx++4h6Ogd4c84SiCZ6cqrVKiua0d9U7dybem3oRumn5dc19LSifz8UobK&#10;IFy4fJiwzcBeAY91cOMcnNgxDzeOr4DVvUPwMr0Cb5sH8HQwhperLar4wXXVFaMpWRatErp0vpGp&#10;zHW0WC0JXlDFe7CodLFuaIxxQUMUoSN4DbSaMllZQ6WrInSlrHLmu/IYH2SdPYvqzxagaRp742mr&#10;lRK1aqRlbJ64CA2fL0TNlIWomLUcxUs2o2r1bmR8vghRn8yD98dfwP7d6Qj7dB7KZywjZPOQQ8tZ&#10;OW0uOmdtQPecvaiZvg5uH3wMoz/9EaowT/R31aK7i7mO0PXRWrY35VO9CEATVaijDIPMfL3t5Wiu&#10;TkNtRSLqWSVxbki1voVs62so89ahXTZjlpMha0/aaHtkOd6F69mNCLpzhH+bIyrj/FCfEq50UF20&#10;lP3lGRioycEIoetjtusqiGcvH833kPaLyvWkuhivu1vw86sx/O37rwnb1/j59Qv8+GKEwPVgtKUC&#10;7SUZaOVrm2lLG/MEumioskPQwIO2hO9jNW1sWzI7vzjmySAbVPrZoCmC2SgrBS9amvFqqA/PB3vx&#10;cqBfge7ZQC/GutrRU1WIJqqLfJ6tmXJKjSxMZl7n7yYnhjalB6KRn7GcGdDIaNGYHMQ2CA3M9XXs&#10;bGv5f9azY6pjrpXHGhk5pBqSA5SS19Yk+CmLv6ukTQxCZWIwyuL8UZkchqzoINjeu4ueZhV+/EZU&#10;HjKRgorMQNja7oaL7wX4+gpcFwnaJfjxdnDgVQSx/IMuwy/4EkIiLiE+6RLSMrWQmXsBefkXkV9w&#10;CbkFV5GTd40KeBVh0Rfh7ncB1s7nYGRxhrZRNsg6D0v7y7B2uAwb+wsE7bQCm5XNEVhaHySEB2hF&#10;D0H30WEq3WHcur0Pd7QP4d59qp3BUTwyOYx3SisaletF1zV2oqmlRzlbVgZT1NA9Yy8/opziUFhY&#10;zt4hFBeun8C2lVOxj8DtXz8HR7d8AS1muUcXN8Hp4Sl4mV2Hr+1j+Llaw4sWLy0zhTmnAeUJVLiM&#10;ENqYMKqdZDvay0QvtBK6VqpdC9tmAS/ameWCphh3QseMR6tZG+aMCtk6L9IDpUGOyFq6AfWTBLg1&#10;qJ++FvXT1qJx+mo0TV+J5ukrlLO6G6YtRdPUpWj+fCkaJi9DOR9Ln7gUUZ8thc+4L2FB8Pw/msvX&#10;rUPH3I2ombaE37cK3bN3YXTWIf7MTQRzJjqi/dHbwyzXUYcBAterKmYnkoJuVToVrxj9PQSyrRQt&#10;ddloqc9BWwOBbKKla6tBS00RKmKDUBZgh7Iwe2WgpCLIFJl2d+B2ejO8Lu+mXTZDdZwX6nkwtWbH&#10;o7OQOas4A0OV2RiupJLSlrdIFhaVShe1iMIgYRoqzcYYf/5rvrc/jvbhh2dDCmzfDLbjCXNlT1U2&#10;s1wKmhVbGU+Y49CYHYXsKC94WT2CzeMbuH/pAO4dXI8MFyN+LpHozCDYOWkYri3Ds94OjPZ1YKS7&#10;FcMdrehjjmwqL0JhajySQ3yQEuKOtFBPpIX7sLyQFuaFDKU8kcoOMoVZPCmIVo8dZWqwG7OVK5KD&#10;eZ+PJYe48Xvd+bgsWldXKiOE8hxjRDIzfALbWF97ZeeAqAA3xIb4ITLQG+kxzMAleTi0ey/cbR3x&#10;euw1/vr9j1R7ZloqfXK4Idw9j8IvSAsBgZfgL6oWeBnhIYQo5DJCQi8hKFQLEVEXkUDoUjMuICPn&#10;PNXuInIJXnbeBWTmXEJy+kWEx1yAd8A5OLqfhYXdKRiYHoUxs66lw1lYO56FrcNpKh6BsztK9TtA&#10;e7kHFlZ7YWS2F/cNDuLu/UO4q8327mHmuqPQeXiIjx/CO8Vl9SirbEKNnBul6kJbZ7+yMkUWPgt0&#10;g4NjaO/sRUlJJUIjInD51hlmuSnqfS83z8WpnQtw++RqmN3aBQ+ji/C20IafvTF8XWzg7eWMsMgI&#10;KmUT6ovSkRfiQHsQoj65UM6DSvYheB4KcAKeVFOMqwKfAqGARwjrI5yY95jz2DMWGeqiZMIi1BK4&#10;6qmrUSfgTVvJdgXqpi7j40tRPW0xIVqEuulLUEPwKqYuRuHkBcicuAApny1C/ISlCPxkIRzfnwnf&#10;D2ehjD+nZ84O9MzYiM6ZGzE4ez/G5p5A56RN6GZeHOiuQJeqEv3tsqg5D52NVKK2LPS35qK7uQCd&#10;zHadrRXoaJXnq9DeWguVrL/s7UZ7TxcaK0pQFRuOfA8LJNEJBN7cS/u5BQVe+iiXvy+JGTczmnZJ&#10;gEtBf1UGBivT6QQ8keH8kB2Ol7JlnCojmrkuCT2ihKWZGKb9HK0uoCpV43VPA561V2GE2bG3mr9j&#10;eSbaSpKZ5wS4GNRTlfLigpmzPWFv8Rim+pehffUgTm1bDp1Te5Dg64yi1DiUZ6eirigXTRXFqOfB&#10;LdvWy6lEyREBiAvwQJS/GyIIQWSQG6KCPRER5EkYeD/QBVGBzogJckEMAYoleLHM5HGMCLGELDbM&#10;XalEQpkU7q1UYhiLwCaGe7A8ed8LscF8HX92XLAHv88D0cyV8RGBiI0KRUxkKJKjw1BVWUalccDm&#10;5atRWVSJ109fM9fKihzgq/4OhPtehH/YGYQxtwWGXEAwKyLsIiLDWZEXERF+AdHRF6h0WkjJOI8s&#10;Qpeff4l1gUp3ATm5FykW8jy/P/Q03L1PwcH1JIytDsPIUi7oeQRWtLA2jsdgZX+YyrcPlna7aS13&#10;sfYwt+3FQ+P9uK9/kAp3ALd19kObAN5haT84gHeKSmshaldV24oGZrfWjn5lvWD/wFPI7s8CnayU&#10;l23MI6KjcO3OeWxjlpMtGw5tmYNzexfh4cWNsNXZB1/z6wi0f4QgFyv4udvDx8eFv3Qo0vPzUVKe&#10;g0CXh0j2NFBOQuyUM3mZb9p+A50qzv3NfUIXR8Wj3WwgcE3RblDFeiF3805Uvj8PVZ8uQdkni1DC&#10;XFc6bj5KWEXj5qHw47koZnYrHTcHRR/NRhbBSqKqxf9lOpLen43U975A0nvzEfvpIoTRonp+PBv+&#10;H09HzsT5aJ+1HoPMdV1ztmN47gG8nrEPvQu24TmtWU8X1aOlEN11yVS6OGa5JHQ1ZqFHVYrONsJG&#10;FezsaERHG+1nexM6O1vR2dWJjp4+dA0OorW7G2Vp6Qi6fR0eZ3Yjy+keysJtqXLMtTIQQCXqLU4m&#10;TOnoLklAQ4QtorVPIMvVSNmqoDE7jq/h/8nXdBanoqciE4NVuRiuKsBoQzGG6wvQV5WD/upc9LLt&#10;KEtHW6Gsconh98ZQAXwQ5u+JkABPeDiaw9pIB47Wj+HrZglPZ3N4u9jCz0322HRDRmwoSrKSUJyZ&#10;iCKqX0Z8GEHyREyIJ0FghRIIQhIf4Yt4ghNLkOLYJkX6ITnKF0lRPmz9kBoTxO8NISgBSIwJQGp8&#10;KO+HI52Vxkrlz01NiEBaQhQrkvcjkBIXgeQ3lRTDipbHYpCSmISUhCQkxsWiuLAQhRVV2LJ6HSJ8&#10;Apln6TD/KtvgKT4TnTWZCAs8QZE4g5DwcwgLO4+oiPMEVwvxsRcRG8OK1UJi8nnCdQ7ZuVooLLiM&#10;AgKXV6iFvDxazuxzSEo7h/Dok/ANPMZseISwHYKxzX5la38LOyqbw0Flq39rRwLnsB3mtttgQfAM&#10;LffgsSnBM9qH+4/34db93bhyexeuae/DjXv78E5hcT2BeGMxm7qgalPnuoFB2f9PPYIpSldWVo1I&#10;/vF3dK9gu2Q5Kt2xbfNx4eASPLi4AXakWKxloKMxgj0InIcDPL1c4RsUjPC4JGQV5CA3Mxz+jrrI&#10;CXdEZ24UOtIYuGkzO2gz25TyRhvzhcDXThhbYwkks05rilivWLREBqJonxZq1p5B1dpTKFt7HOWb&#10;TqNi6zmU7dBCxZ7LqDl8E7Wn7qBRSxeNl/VQdeMRKrWNUHPfAs369mh87IBGPRtkL96DuHGym9dM&#10;eH40HoHjPkbWhOm0pyvRwWw3MGcLXnyxG2NT1qFTSwvPmovR05SD7spw9ApwrYXo7ahGf0cDejpl&#10;NYp63WVXRzPhayF0bWroCJssLeqiTe8beoqW6gZazTBUE4ByPwfUMrfIpjkdebEEKh49eVSlROZW&#10;23tIuH8ZqrRIdJRkopOWsrssA52laeiuYM6rycVgbT5G64sV6AZq8lgFhC4HA1TJntIUtBXEoY45&#10;K5k2MNjXjcDJdQ+8lc1qZTu/6NAAAuNPYPwJUgCiaeGiQ/l/J4ajLD8FpaySvFTkpEQjLtwP8ZGE&#10;JypQgSiZQKXEClDBbEORGkeYZC/R+Egk8XZqYgwyUxKQkRyH1CRCz/upyu14AsRKSkAKn09JIUwp&#10;qUhOTkFScjKSkpJ5m/eVx1KRkpzG78vka7KQmpqDxKR0ZGfmMQp1wuCRES4dOYMn/cP46YefCZ2s&#10;1FEvjavJdqeV3E9oTiMy+hxiYs4jMf4if49LSGTFxWvx559HRuZ5QndBGb0sZOXny8DKOWRkn0ZC&#10;yklExBxDQPARuHgdho3TIZgqSraL2W43TKzlUtd7qHQ7CNxmKuFGPrcNBha7oG+2m/ltL3Qf78EV&#10;7e04fWkzzl/djsu3d+CdgqJ6FJc2oILQ1TLXNbe+OeNAmSCXxc9PlP1SyitqEBMfBx29G9ixRi6P&#10;NRMnaS2vHFkK3fPrYHH3ABwMrsDLzhA+zpZwd7FXNtj08PFHaGQ8IuMT+cekIz0lFClRVDE510rO&#10;ryJ4HUmyRIePEbqWRKodVU4Cfl95BnqbqqkmKrS0t6FN1YKexlZ0NbBtUCklO/T2t7ahu6UF3XxN&#10;f0c7+jrb0dXVhp6eDh7wPPhZPSM96B6j6tB+tJUXI/fENcS8Nxcxn36BxEnzkTV1AYqmzEH6+EkI&#10;+OBDBH70KVInzEbV5EXIevcTFGmdwFBLBm1lKnrbSwlcHe1mnQJcnwBH+NTAqdRFpevq7OTvQejk&#10;bINucRCD6GVH9vX3f8XPr77Ci3p+T2oiVMnh6MwheJkhqIxwRpyLOeI9aakTQwlaGvoq82g5C1mi&#10;ZgJXHobrCjBGdXtaX4gndYXK7THe7q/MohIyy+UmoIB2MobWL4SOQ61yXogIFmUiZGF+BClAsW4J&#10;kcGEKZi3A5DA+3nMbRW0lZUlOagoyUZueoICk6hRRmI0VSpCuZ+RHIOMpFhWnAJYejIhSoxlxSGN&#10;AGWnpyMjLQVpaalIp8qn835qWgZvZyE9I5slbQ7S0vOQmp6LtAy2abyfkUsY8pDOSlMeL6DyFNMG&#10;FvOxQmSk5zMOtSAztwirl66F7i1dfP3yG/zEbPeLXJeYXz99/QpZcfcRFXMCcYkXCeslQn2FEF9h&#10;e1kBLyX1An8ewcs6j5ycM8jPkzqL7OxTSE49itiEI4xHh5gP98PF+wBsnPdS2XbDyGqXcvUoIwsB&#10;bDuVbTMMLNdDz2Q9Hhhvhp7xNtw33IG7j3bhhs52nL2+Ece0NuD0xU24cGOTWumKSxtRUa1CTUMH&#10;exA5qZUHR9+oGjoqXSehq6quU5aCPTC4i50b5uDIppnQ2rcQ2idXwODqFljqHIWt4Q24Ezo3R0vY&#10;29szaLrCxd0XQWExCImMRUhEFHLlHK+yPBSzB28tSlBsVScB60j2Qmsye/0kqlysO4N9FLpp1doI&#10;kJwMKqfON7V1oIGANba2MjMRwvZ2tLa10s61oV1WhjM7tvCAb2ujvVM10iozVxG4dlUDqtijZhmY&#10;I27ncUQzA8Z+thCJExciY+ISZH++BnmT16GMebBwyiyEfvYZDN/9b9z6w+/w+M9/QuQnnyDygw9Q&#10;cfwwuvydMSiDJ4Suq71GWejc1dZAi0lryRynBo5KR+i7ujrQ1d3F6mH1oqtHNjIdVDZ/+lkdQfDL&#10;19/jWW0NO55QlAc4INzJDG7WJsrOZ92FSRisycdQbSGGa0sxUlfOtgijdUUY4uM9VL8G2j/ZgqGG&#10;bVlyJPJigpEU7IUoP3daRRZhE3WLDPJBOPNXVJgvoqlaMREET3IagYuPClG30UFIjg1DUVYqasoL&#10;UVtZhKqyAuRkpihASaURsFRClcI2LSWRbSKVKEmBLDVVAEsjVBkEIwuZBCuDUAk86Vn5rAJWIQEq&#10;QmZOETJYmbkCUwmyckuRnVdG1SlTTpyWbRGUyqtQtnvPL6pCQUkN8our+Vg5I1EDM/MwbmrrYfGS&#10;DUiLScPffyZwsv5UzR2edtUigTYyKfUyUtKuEezrhOkqbSWhEwiZ2ZJTz/F3Psvf9SSys2jns04i&#10;LfU4EhIPITruEC3qQdrLvXDw2AlLp+0ws99GyLbjoekmQraR7QbomRF847W4+3gdtPU3st1E4LbS&#10;Vm7HVe2tOHNtPY5fWIeTdIRnrm1kpitpRElZEyqqmhXoZJJcJsg10I2wZ+7pHkRdXRN/6VQYmD/C&#10;3m1f4tSOubh5fBkenl8D01s7YfPwDBxN7sLF2gi2VmYwt7JjqHSBs7MX/APDEBQaxVAbxdv07qlp&#10;KMxNQ2NdKRpKc2ivItnjBxA8P7QneaEjzgvd7K072hsJUztUHR2EjOC1tKKRqtfYrGL+ZNvYBFVz&#10;M2FrQauqiUrID6KZmUrF6uNrK0pRZu+F9L18kwlVCrNc9gfzkTdxGYomr0TppFUonLwW+ZPWE7YN&#10;KJuyFlVTl6Ny+mKkTJxF6zkBbh99jAwqYM7nM5H7/hTUT1yMHn1jDLVWU9kIX2s94WtSgOtoVzHb&#10;ibVU20uBrqenCz29VNnePrYD6OkbQrcsFB4cwbfffq8+Ovj1LTuVck9fuFkYIMLLke9JLAYrM6ho&#10;xRhrKsFYYxltpLTF6K3MUXb6ivFxRZCrAwJZAW6O8HdzQJCHXPPADUGyTR8tZWSwL8JZUYrC0UJS&#10;3aKocgJaIjNTAjNTYkwkM1SUUims4twsVJUWoqq8CBV0BdlZGQpYKbR+KdKyklN4m59jKhUsLS2T&#10;KpZNRWJlUqUIWGY2i5BlZRWzLSJUb8AiVLmEJq+ggvmJMBGiwtJaFJXVKW1hqZwS1oji8iZ1lTWg&#10;pKIRpZXNKOMxWsqSayxUVDahd+g5YhIy8eWXa2FpYv/r1IH6FCj1zZpiL8QnnEdy2lUkp19jTruq&#10;jFrGxjPjxZ/hc2eQnHSKtvc47eYxJKWcQHzicUTFHUZY9CEE0KJ6+u2GjdsWmDlugQltpL75JkK2&#10;DrpGq6lqLJPV0DVcjXuPCZ7+emg/Wo/bDzfh1oOtitKdp7qduLgep65sxJnrVLoS/oFlFU1Kpqtp&#10;+Me0QQ97EQ10A30jaGqUVSlZsHIwx5H9K3DlwCLlvDqTa1S5u/vgYHgJzuYPYG9pAHMzU5ia28LK&#10;zgX2Th7w9A6Ev7LbcAT8/MN5P4DwBcOP5e3rj4K0eHTlRaMjRcDzYQWgq7YAHW0qtMsehG2yTK0L&#10;zap2AteKpqYWNEoRvBbeV4n9bCaATY1oaW3k69mJ2Pkhcyl7rg9Wo/jjVaibtAFNMzajUaktaGA1&#10;Tt+KWlbF1M2omr4F1dM3o3zKchR9PhdZU75AOkGL+mwi8icvQMO0NSikDW2hGnZPX4sngZ7sjBox&#10;KAucu1QEUEV7S5XtalWg66HSydVeurs7CV43egleX38fBvoHMDg4zHw3jH62z59T9ZhF5OvH51+h&#10;IToetZGh6KzIwaBYyMYSvGiuwIumMjxtLEIv81xamA98nWzg5WgPPxcBjuDRjgZ50Ub6eqhzm79c&#10;98AdUcxpMZLbFCsZhLgIUTU1cCkJzFoySBFPSxjPNiEWacxbpfk5qC4vQXVVGSory2m3stlRquFK&#10;o4IpgLHEGqbTCqay0jPVSpaRTfv3Rsly8koVsPIKKlFQVE21qlYuVFJEsErK6bBYMohXWtnCUhGq&#10;VpRXt6Kytk2pijdtZW27shuXLOKQUh6raeV7PYSegac4euwibl+/jx+/+R4//vgzfv7pr/jlR/Wg&#10;yldPetmRXCdIlxXY4mkv42ktY2LPsk4jjhUfT9DiaSfjjyAq9ggiog7TlR2Ef8h+ePjvhpPnNli5&#10;bIGxAGch6qYG7p7hStw3WknwpF0FHYPVhG6tAp024buttwk3dSXHidptoM3cBK1bmwU6mTJgz/Em&#10;02mg6yZ0Mjk+NvYMQ4NjaG3pYMjMg4unA86d2gTtEythymBodWcXbO8fhpPxNTiY3YelmT5MTE1g&#10;Zm4HC1tnWNNiurr7E7Qg+PqGwtcvFO7e/nBy9WZ5MfMFIywsEmXp8WiXzUFTfNGdGcGMRstF+9jc&#10;RtikWnib0DWr2tDU3KIuVTNBo+KJlaxvRH1rE+qqS1F4Ug/Zf9qAzPdWoHA8IZos0wYEb+pGgrYN&#10;qunb0TpjB9pm7mS7E7XTtqF0ynoUyZbqBKtg0jxaznlIHj8DsROmUg0X87U7UDt1JTPePPTJvOCB&#10;Paj2s0SHjDqqqggVISN8PVS37i6C1t2OXkInStfb24W+vh4MDPRieHgAoyNDGB0dYYc2isGhUeU9&#10;/v6Hn5SDhATiJf+W4dwMDFXn4BlBe9lcwiqltcxHdqQvfBys4MPMHOBO0Nwd2RI8tsHe6iv6iKUM&#10;D6CtDPZDbHgw4sKC2BI4wibXgEiOjUQSK1lAYyl2UcBLFAuZhLLCAtRUVqKmphqVVVVUJ9pDxSaq&#10;AUsjYKJmGYpdFNCoZsxbajUroU0sRW5BOUGrRGFJ9ZsrAKlLVEsUS443TVXWtCswacCStcCyNFFT&#10;NQ3qVs6GkdPQZMCvup4OqH0AL7/9GY4ufjhzXAsvnj5nJ/YST548x7NnL/DLm86sqpDvRdRJxMZd&#10;RDTtZnzCZWUgJSbmNKKjT/K5IwiPPojQyP2sAwgOOwD/YALnuxeO7jtg7bwVpnab8Mh8HfQI3APj&#10;NQpwdw1XKK2uwQo+JmrHxw3W4R4tpq7hRtx5tBHXdbbg0u1NOHdzHc5dX0vw1qknx2WerrK29Vfo&#10;ZANaUTqB7tmzl8q1Dbq7ZAuyEvgGeeHapT24f3YtrG9Rdu/ugeOjE7RFd+Bk+QhmJvowMjKBqYW9&#10;Yi9tHNyY6/zg5hlA8IIV1XP18FWAc3TxhDsfDwiJQ3BIBIpTY9CSGYreomTFWkqOa27rZskAj2z+&#10;qd4kplnVqq4WAU6FpoZG1FDlmopLULHzEqrf34jCRUeQu2wPMqYuRuYnM6le82khl6GYNrN08gZU&#10;TaO6TdmkVDFtZf6kJXxsGeqpZCVTFiB7wlwkjpuC+AnTCeIyNE/fjY45e/hz5lD1lqNk8heIP7AQ&#10;Ide3IPj8TjTEBaG/rwV9AhhzXI8AR/B6ejto1TvRP9BNS9lD6PowNspc92QIT5+O4OmzJ4RuDCNj&#10;T/D1W3bzu55ePCnOx2hVLsErxFB9HvJiAxHgZA1fZzv4udopwAXTTsr1DoJpJwU4UTmpKNn5LDSQ&#10;uY2gRYXTToYrNjJRYIuLRhJhS2SbKLAxlyXLkLzkspRUlBWXoqa6lpGiAZVss3MIVlaeomKSydKp&#10;ZJLH/gGYZDC1XSwQu8jsJVNRakVroJo1UcHeAMbjTICprhfARMHaCVXXr4AJcAKWBjBpNSday/Xy&#10;VO1DSisxSBbpjz7/lj9bhTu3HjBqtNDpdCpjEB2dPXg69lx5L8f66mmpCVjsBUTHnKPCafH2eYRH&#10;Hidghxl7DjC37YZ34C54Be6BB+2ki9dO2LnugJXjNpjZboGBxQY8oI3UMVoBHYKm/XgF7ugvx53H&#10;ywkalY52U48575HZFtrNrby/VbGY1+5tJHRrCd0KWssVOHl5Fd4R4MrZ81TVtSk9iGxGJNBplE6g&#10;Gxt9zgOon1ajAqFRQbh78zD0tNbD5s5u2Ovuh5vhOXhY3oOT1SOYmhrA0MSc0DnCwsYZVvYucKCq&#10;CXSuHlJ+cHbzou10h72jO5z5nB9zno9cVYZWMzeO0FXlo7WzldB1s3r4RnehRdkSre2foGugpaxv&#10;qEdTXT0aeHDX2ruj6d1F6L+og6fMJE9KstDHA7Fy/xFkfj6b8HxJFVvJdjXymOcKJq9B0ZTVVLnl&#10;qJu5klluCdInzELapzOQN3MpSrfsQeKns/mYqOVOtM8+QihXIXviTFROWofkRfMQcmYlDBf9BSE7&#10;aUF9LNDXWkXwqHL8fWT0VNrevg5ay05C103oCNPIAJ4+GcTzZ7SXL0bx4vkTvs9PMPpkDN989Y2S&#10;ReTrp+cv8KKmEgOlmShICISfkyWBc1CAC3C3RwjtZKi3KxXOWdl2XRROBkwiQ/wJXBDzG1UuKoyg&#10;RbENR4ICXRQSpAhdPK1lItUtmVktKUmG7FNpITNQVlKO2tpG1DWoUFFdR6VTW0b1YEc5ASsnaG8G&#10;NwhZPi2jZLEiuiZ1/mpS6h+K1qaomMAlJWC9rWYCVX1zr9IKUFICmQY0DWytnSO0lKNK29IxzOf7&#10;meueYezZN4iISEBWTh6KSytRW9NEFyQX3m/B99/IRfl/QmbcQ4RR7aKjtRAVeQ5h4ScREHwI3v57&#10;4OazE44eWwjZJqraFlg4boWlwzZY2m8lcFthYrUF+mbrqV4rcfvRUsJE2B4RuseEj5byvjKYsgmP&#10;LbaxtuKh+VbCuQW3BLr7G3Hx9hqcvrYEJ68sw1Gt5bSXDKvSC0mPI5e7lXm6dsp2d8+QMk/3lNA9&#10;GXvBA2mQdqOGPUQY7uuewUOtjbCmtbTXOQAXg3NwNL0Da9OHMDE2gpGJJcwtHal0zvzFXWDr5AlH&#10;Nx84ufkSOB8qnAds7Gg9WQKeDy2mr0+ooohebm5oripEO5WilcC1dnTzDZdcR9gIXRPVrrG5DQ08&#10;IBoa6lgEjhZTRRvXZmgH1ccLMfBYH60JoSh3sETB7evI2LQJMRMmIIH5LI3ApFPFMifOR87ERVS+&#10;pbSXy1A59UvkEsycSV8g98N5aL2vjyqj+0j8cBpSJq5A6oTtqJyyH+2ztjPbzUbzzG3I4/c7zv4Y&#10;5usmwn//HBTe2ofuaDcM0gr29Le9sZVyeVw1dINUutHBPjwldM8I3QtC9/LFCF4TvNcvn+Al4XtO&#10;8F69ev2rNfrbt9+ht6AIwQ42cFUWHTjAn6XOcG6KpQyR65Gz5Bp8AlxEsBq6mIhQVhjioyMIXBSB&#10;I2hKxSIhLh5JVDc1bGlKJadkKHmtoqwatfXNBIPKVN2gjBYKbHkFVcgjaHnF0tI6lsrFIyWbNRE2&#10;gUylZDI5nsqqBLZW5bgSyyhwCVgauN5WMykNXAKTBioBTXNfqr17DB09T5RWSp7r7GWH9eo7ZudB&#10;ZKTLjt60uDlyYcsylBRVoKOpQ3kf64pCEBh0CKFh5xEUKhPeRwjbHji5b4ed00YepxtgYrsBBpbr&#10;YGS5ESY2mwjcJphab4ah+SY8NFlPRVulAHfzwTJCt5LWcg0emG3AY6utMLTZBkPr7YRuuwKdruEW&#10;vmYzrutuxIVbK3DqykIcv7AQR84txjvyhskbJOG0ronKIpPjco0uBbqnStB/+uQlensEulrEJURB&#10;7+EF6J5dB9Mb2wndITjon4W10W2YmzyCsbEJM501zK2odITOyt4VNgRL1E7Ac3TzhoMzoSOMVrZO&#10;sONzXl7B8PYMhqOzJ/x8/CDXm5Nt0Frae/nGCnRd7NUIG3NlQ3M7GhqbqXC1BK4GTY3McY20me2t&#10;6NCzRPf4ZcicNhdBk6cj6IMJ8H3vfYR/+B7z2UfI+Hw8Fe5zZrTJtJrMalNnUMFmErw5tItfonzy&#10;QmR/MAtVhy+gMyMG2VfPIPmTGUiduAzJE9YiY4JY0h0om7oMjdNWomPmJkSOGwe/1dMQdm41io1O&#10;ozPEiOA5oK80GUMDauCGCd9wn9jLbubjHowNETxazBdPh/HqOaF7OYqvXj3F1y+f4hXr6dMxvHjx&#10;Ej8z38nXL9/+CFV6PsJdXeHvRVXzdkeQXKvO10uZ5A5Vrj/OLEeVE0spe3tGh8uASSRiIyOocoQu&#10;TgNaMq0kQWOlJKcjmZUkbUomkpX5s1xUVtBaErgGdm4VVQ08gKuUQZDCklrFOiqjjeW0jpW0jlS0&#10;iup/DHZIq7n9tqpp1Ezqbcg0iqYBTKNkb5cGMgGus/cpuvqeKaV5fOzJV/j5x19oiyuQma4ePc3O&#10;K0Yh7xdQoX94+QNGuyvZuR+EV9ARuPseorLtgbXTVljYETCrNTC0WIvHZrSIxmuhZ7SWyrYOj80J&#10;lCgYoXtA6O7qr6J6rcCtR6tw12AtcxyftyCUhM3YbgdM7HbCyGYH9Kl296l0At3Ve+tw/uZSHL84&#10;H0fPf4nDZxZooKONoA0Qeynb7nV0y85gcn0u2ssXhI5K19MzgOrqGiQmx0Hf4Crunl4H4+vsJXSP&#10;wPrhOZgZ3IaJEfOcsRlVjnnOxpXQESzCZc1cZ+/ipYAnZUe4BEYFSAdXuNFyetB62vN+bHQU82Mb&#10;Fa6HHwKrrYcKR+hUHWhqJnS0DE1N9WhsqkZjY4MyqlpbS4vZpkKvtRuGpzCzTZyB+I8/pjX8DKmf&#10;TyRY01AxdSbqZsyHavpitMxcgvqZX6J62jyq1wJUzVjGx1ei6APmt0170Z2dgcaieJQ9vEOFE0Vc&#10;wp+zCAkTViBl/AZkTlqO7PHzlO3XiyX7rZ2PMvPzqLa7id5QU3RGGCHq4m6kmj3GaG8zeql6g30E&#10;r78Lg0Nsh3oxNtKHZ08HaC2H8PLlCKF7ooD3mvWKqicXlZfBgB9+eDPpRMs5SjVJ9AmgpSRsctnj&#10;AB+EB/giIshPGTQRhYsIDkRkaDCho8LFCGhxSsXHx9NSJtFSipWUlR4ZBC7jn4BLkQM2Ix9Vcr3t&#10;JroJvt+V1U0KaMVltUqVVNQTNPXwvWQptUv6x8iixjJKCWwa0DRwaQDTlMY6Sr0NmKYEtLdh6+5n&#10;1Bng8cjq4m0BdWT0pfIWDfcNsqNJQERkHJL4N2XkFiEzuwDd9V347tkgPN2OwcZ9K53XTphTyYws&#10;1kHfZBXhWaEMhuhSyXRk2J+lY0A7abSRsG1UJr11jdYTotW4oUe1M1hH+ygZbyOBlFHN3TC13wMz&#10;B7YOOwjhNn7PZr5+I67qrMVZQndEaz4OnZuHA2fm4R3pqeTNU+ylqouWrg9dnUP/NJAiStffP4w6&#10;HtxJqQkwNtOG9un1MLq+A9Y6R2GmexqGD2/CgLbO0MRCUTlLWzf+YQTPjuAROlsnDwU2O2cv5bYA&#10;Z8nnrAmlWE5XD3/Y8X52VhrzI20lfw9Vm1w9pVtZiN1EhWskYI31NcoehKqmVmW76/qGZtRW1aK6&#10;qRGdMUnKusny8TOQPGk88qdQtabKcP9SNM5YgYYZq9FIuKpoJcsmz6ZaLUb3rE3ombsB5R/PQNKS&#10;9WhNS4OqtgJ1WdGodbNE1sxlKJy4kHZUFkovRsT4RYj6bAHCP/sCKRO+RM2kJchdyZ/voI3OSBsM&#10;xDqiOcwUD2Z9AMMZn6I9zhNDnVXoHWzjQdFF9evGiNjM4W48G+3Dy2dDtJeEjmr39asxlhq+lwTv&#10;6bOneML3/8fv34xs8us1XUhOSDTB80ZooEx4C2gBSkWHhyrKJpYyOiKCHZhAl0DYEpndUpCQkIp4&#10;VmKS2MkMdqAEjwen7GuanCYjk/nIyJQLWjbQsnco73tVjUrJayUVmvky9fEinbSMA8jc7m+z2tuw&#10;icJJvQ2axjK+fV/qbch+q2oa4HoH6bpYfUOvmOdeUSDYOT39SnlvfvzmO8SFxsLL2x8x0QlU7QKl&#10;I0lLyMQPL75GTMB9KtdyGJivxSPjlVS0ldDRX4o7ektw8/4S3Li/jLUCN/WY3fTX4Q7rroxGGqyB&#10;NkG8obca1x8QSgMqn/FmPJCBE1pJEzs1dCb2u2DquANGzIF6phv5Petx/f5anL+xHMfOL8Ch01/g&#10;wKk5eEfTY1XzDWyUkUsqXWfHIPOI+pp1T58KdK8w0D+C+roGpKQlwcziPm6epgRfZtDUPg4T3QvQ&#10;17sB/cePYGhsoczPWdq5wszaCRY2TgTQCbYEz87JndAJfAKdC4F0InSucGDGcyF4zny+srIEnYSu&#10;rUOgI2yErkmgY8/bTLBUTbXKNIGKqtzUyIDOjqCWB0l1bQNayyvRuOoYSj9hvpo6h+q2CDVTlqF6&#10;6hJUTFmEginzkf/5HBRNnIP6KWvRyXzWNmsNyj5hbpu2CM2xiQzfPOAqytAol24Kc0LBkg1Usy+Z&#10;3xYjiW34+NmIGDcT/vyekE+mo2rSMhTMno9GG230ZfigP8MLhRZXcendf0O81g5UO15He5QzBury&#10;0D/YwerGMGt0uA9PRvuZ7ah0z4fV4L2izXythk7U7uULydRy3cBn+P67f4D3PT+PivgMRPlS3UJE&#10;2cJYIYgOC0VURPivwMXFxCM2JpGwEbj4VMTFs01MI3QZbAW6LCQLcKk5PDgJnAz755TS0TQxN3co&#10;DkMWwkteU6ubRtnUo48yryuR5G3I3gZNbKQomyaraSDTKJrGPkqJrdSApikNaBp1U4AbeoG+4efo&#10;H3lNB/Gc+fcHWnHZAVudgbP5N7kzwvgHhCIpIR3xiekIC43BCH+PhtJ43LkznzZxGWFbjrt6S3FN&#10;ZyEu3/4Sl24vxsXbS3HxzhJaQkL4QAZNVivqdueh2MpVuHp/Ja7qrlZDZyJgbaKV3MwsSOV02KeU&#10;GcEzst1CIDcoanhLby1/5nJmukU4fG4+9p+aq1Y66bVq6gmdSq0wncoysBEMj/JDfwPdoFz8v6ER&#10;aRmpsLF9hFvn18Pw2g6Y3zsFY93LhO4mHhs8hKmpDS2jOywIlZk1c51S9kqGkwEUAczO2Z2WU6yn&#10;s6J0dk5ucHTyhK+XH1pUDcpwbyuzpaJ0bcwAPAA00DU3N6GZVlOl6qTyqWgt61BdU0/omlDf0YpW&#10;XRvkvvclKqlOpZMXoEDm3SbORfbE2cgdPwuln85F09x16Ft6CLXT1yBj3AQkjJuCJq8A/h/NqKms&#10;QHMF4c2IV064LNi2HzXjvkTFtGXInSAKNxUB48YrF/0P/mQCLeZaVNCy1hlfQXeSBwbSvOCyjb3n&#10;J39CgfkFtAQ8QrP/Q7R4G2MgOw5jPSqqXSc7tB6MjA1g7OkQs90IXj0bxSsZUKHafUXgXiv57hme&#10;vxC1Y429/Cfw/v7tz2jPr0BcUCgiwsIRQdDCZeAknNBFRhO4BMTFip0UhUtTFE6tcoQtMYtKl03X&#10;IrDlIS2zQJlny84vR3ZuObM7OzUCJ4sS5JQvGX3UlOQ1jbJpBkfehkwD2tvAaaDTlAAm0Emrqd9a&#10;yN+WBro+2Qh59JWidE+eyJaE4Hv0Gt9/q35v6qvqYG/jCK+AIETyPYjn3xscHI38lDy8HuvBoztr&#10;cebaLJy7Pg/nr83H6SvzcPIi69KXOHN1MbRuLsYV7SW4rrNcUb0buizCdv3+clzRWYYruquoYALU&#10;FmV6wMBSoNsBK6f9sHE5CGvnfVS9bXhkKSOaG6BrKAq5FOdvLcCJKwtw7OIiKl11Iypqm6l0Lahv&#10;lIvg9aJdoCNkQ2NySeRXeP7stTJBLgdlZnY6HBwMcO8y/7ObO2GhcwrmeldhqHdLsZfm5vawdfRQ&#10;bKUJs52FtYNSsg5T5uVkfk4GUuS+jF5a83Vy256gysHT1SXbWEuW62e+7FNKGf6llVSpWtHS0s7n&#10;xHZKzmtFQz07DSpwTU0Te1xCR6tZfuwuisavRsG4ecj9dDaKP5uHUipd9ZJNGDp9CR2XryBn5Spk&#10;jZ+I7PcnoFHXiHaK70FFLVWzDiqZo8pIQFVyCGEyRe3UFWiasZLtcuQR4pQJM5A4cSpqZizF8Kwd&#10;zIVLUXvjNDqjXVDvbYjL096D/qLxKDI5gVYfA3SGm6E92AiDiZ74vq0S33c14WlHLZ4y7z0bpc38&#10;ZgxPv3nKg0dGMocJ25gyoPLq9TO8YPuMijf25DkPshcE7wflQFNmFdi5D9OhZITFICYsUlG3aOa4&#10;2Og4lkCXrCicwBYnrahccibzjtpOpmQQOFmqlVuCnIJyZWQyN79S2WC4lcDJaV4yd1tZ2/FPuU1K&#10;YycFNg1c0r4NmsY6alqBS6NqmsymKYFO4NJYSU1u09hJqf7h1xgY+QqDUoPP8dOPknf/zvfpax6j&#10;aos5NjACV2tnuLBzD6DahdFuRsakwMcjEN+MPEGI8z0cOT0Vh7Xm4Oi5L3Dk7DwcZskgx6nLCwjj&#10;Qly8uYjKtxRX7y7HtXsrWMuZzZbg8r2luMT7N6le96h29401SrcNVs67YeO6F9Yuku22M9dthIHV&#10;ejw0E2UkxLr8mVTRi7dXqO2llNiIWtqFZlW3MnrZ1z+qnE/34uUr2pyvMDQ0SpVpZk+YAVdXUzy6&#10;sRNWd/fBRu8sbPRvwkz/LgwNjGBhKSOSHrCkbTS2sGO++/8HOjfY0I4mJyYwSwp0Morayw9Odtpl&#10;ibK1yDydzNeJ+hG4VpnI70RDYzt/71bmTRVaqNaq5k501beiKzIJ/fw9Rp2cMebqjBF3R/TYmqDk&#10;1AFkzJyJ4k8noejjyag/cAHthK2kvAYVPOjKy+vRWFOHurREFAb7oLUoC/VaV9E4cTl65mxG/+zN&#10;6Jm9Ef1Uyydz2c7egPxPZ6J8z170xzC7Muvun/I7uO5djOJHJ1HvoYuecEsC56qoXYPVffR72aLL&#10;xhANV66h9OA51D2yRH9BEW0SbeZPL/DiWwHujdpR6QS6J8+eY4TQSb7+nhnv729dTeSbgaeoSMxG&#10;bDiBo0WOj0tSVC4uJpktYYtPR5xYLQKnzm4FLJl7K0ZmXgmyC8qQKyOUJbXIK6ymo+lgzJAtGQcJ&#10;lqz+UEP2W+Ck3obs7dLApgFOYyl/C9zb+e23yvarulHVpBToRr9CH4F7/Up2vOYf//e/4Yfvf8TY&#10;6Evl7l/53rhaOOHxIyO48vOPCGOuZWfj5eaHzrJmVGZH4eiRaTh0bi4OnfkCB8/MxYGzc3D4/Hwc&#10;vyDKNx/nri2A1g01eFe0qXBUvst3eZ/tBe1lBEhsJ9XOgFCZrIeR9SaYO26FhfM2pTW22whTmw0w&#10;slxL6FZBx3ApbeZiquYyBeJ3ZMWATJALdJLrRO3a+Yb3McPJtcdfvvyave7XGCF0ba2tKCjMg7eX&#10;JUx19sP50XE4GlyG7eNbsDDQhamRKSzZy8i8nKWdG6GzhQnLzNJOgUyA05RMjstjMl8nq1ZsbZ2R&#10;k5mGvr42Qt+p7LfZQrikWhXYCJ9MlBM6WYfZwPuNhK65ieCxs6ghbHJf1Ul17B9iJzGAJ20NGEyK&#10;QqO+Dsp27kDRzIUoGT8DDVMXopIKmLl4ExpSclFS1YjiUgGvHnImfWN1A+oyU5Hp6Yqyokxka2sj&#10;6d1JqGPua5+1En2zVmOQbdvMRcyIU5A2bioql+1Dicl1rJvxO5ya8xHytM+j3skYdXa30eFngL5E&#10;F8TtWAHn//vvSB4/GVmfTaMSz0HpRwtR/MFyFE7ZhdJDOmh3C8cILfSr17Sa3zKzfC0dH7P1M6rd&#10;0xcYUa4L/xV+/PbHfwLvr9/8gOaiaiSGxSEuWsBLQSzVLSYujSonGS4LKal5SnZLzyomcCW0lGW0&#10;lBVUuGpWjQJdQXEtbXsnLb7s+D2IhmZazDd2UkozKqnJcb9VtrdLYNOUBjoNZL8tjbq9DZ0CnCjc&#10;0Os3Kvea8L1gxv1K2VdXtmiQ8+dkamVwYAw//aSeYgmnwpkamMLZ0Q1+fiGIiIqFt38Q0kMTMcz4&#10;cv7UAhw4PQeHzgp4c6l0bKl6Ry98gROXaTOvLcT5Gwtw4ZaoE9VNisBJXb5Li3lP7OYqgreGQK3D&#10;I3MCZrMJxgKa1ToYWq2GsUxDWK6EvtkK3DdkftRfitsPCKxAJweZZilYeZVs29CqHNhyCoqcS/f8&#10;+VeE7iuGfvZG7R0oKSlCgJ8tbPWPwcv4LFyNrsPOSBvWZo9gYW4Ja1tXZYTSys5dgc7Y3BpmVLzf&#10;QqdRO2WSnKoo0wUVJXlvoOsi+LS5cu1nAtjK36etVb06pVlUkG1LVz9UfYNo7efB0cPnqcItxcVQ&#10;xcShkcpafeEqKtduRPnUL1A+fjqV6gu0TZHNi1ah9POFiJ2zGAW+fiiplbPm25QOR0bjSisbUVte&#10;p1wrO8PNGXlxsUi+cBPef/oIoR99hPBPPkLMuA8RwfL/6M+I+OQD5E9egeppxxC4fhVWzvhXmOxe&#10;ijqzB2jzc0O940N0BVmgUFsLdr/7N7h88HvET5yA4kkLaHlXoHzaKlRP3YS6z3eictweFLy3C5kr&#10;L6AsOIL5skSZ43tJ6F6+ZrZ++QKjskKI4MnnIor3t7fAE7s5wFyeFpPKXBePGKpcHGFLSMpGSrKc&#10;m1bI/CaLkQW4UmTJyhJRuOIaFMgcHI+FwpI6Ohq6HUIn51UKdG9PA/x2wESg+y1gb9/XDJS8bSt/&#10;C5yonEbZ/r9U7g10gwSun3lueOwV4fobofs7i+3f/o5fCJ+MObx6+a3yNpQVFOPxPT3Y8jjw8wtG&#10;WHgk/EPD4UEX9oyu6eG9vdh3YgYOi71kHdf6EscuzMOxS1Q7WsxTVxfiHKE7f5Pg0RJeotpdptW8&#10;Qpt5mXXxze1rzHsywCKjmw9MCJ+ZzPWtZq2EocUqArgKj81XKAui7xksw52HKwjeWrwjq74FPFkn&#10;J0t6yirZyze20Vr0QjabfcreVVlEOjqGzo52QleAkEAHOBichLfROXiY3ICTqS6szAxgaWkNG3sZ&#10;ofT+FTojge4tpXN281Zsph17IbGXNjKCSWvp5OSB+uoyQteK7q525f/q7GhDl1wHWtq+DvQMdaFP&#10;llU11KGT2bI9KABtppaov3wb5buOoWzRepRNXYSmz75AJ6uLOa53xmp0zVynXNq4gXDkfrEI4au+&#10;RLaZIUqlk2Gvrmpjb90qgwC96qHwsjq0VFQg38sb8d7+CDt0BUHvTUPEZ5MR+Ok4eHz0R9i9/x9K&#10;mz55Bsqm7STM51CwfDeu752Ax7Qt2ZaX0exnhjpHXVT4WSHSWA9OS5bA/g+/h/97f0HmlC9RPEUW&#10;UK9B1dSNqJy+k0p6CPWTTqHk81OIvmkEDw83hHv7ISc5GQ1VNRgaGMDzl6/x9NXXePL8NRXwG4In&#10;+16qLyyi+XrNA7MgsxDREUnMc1nMcLm0lfkKcBkCW245M1wlSw2cZglXEV1PUWk9s3KPMlcrp3jJ&#10;KiUB7G11e3tk8v8NOgHst9Bpbr89aKKBTlROAPt/he6Nrewffo7h0RfKxVh+/vmv+IXqJnvsKieK&#10;Ezo5R3F0RD1f19/VC93r2jA3tYKjkxvjkCfcvX1gqPMI7VR1T6e7OHh8Ku0kc9zF+cogyok37ckr&#10;At0inKXFPHv9S8LHjEelu3J3hVKXtFco0KkVj3bx/nJlwvyeLAczXk3w1uCRCWEjfEYWMum+RoFO&#10;x2AF7j5aDe2H6/GOLO/RnHKRVyhWo4LKV8c3tg09tGmyAv75sxcYG2Ev1daK0tIChAbaw9noDHxN&#10;LsLb7BZc2KtbmzHPWdkoc3D2b6AzIWyK0llSGd9A58g3QA2dOtOJ0skUg7s781NzHfr7mtErW92x&#10;+rsa0d9ZT8hK0JYYiWZLMzSfuYiWDfvQPHc1VJPno2U867OlaJ2wGm2T1kM1bQN6Zm3EyGzZ72QL&#10;+mduR8vnW1C68RwKdXWQcuMgkh5cR3lBiXIQtbXzQOh4c5DwoKhnb15Z1oDGqmqUBIUgjB+ay9rD&#10;iFT2VfkCoZ/MQPCn4+E/7n3EfjYeBVOXoWLKMaimXkDX4nMIvrEW2pen4hY/VMsbi+Fzbz28zS/B&#10;090B4a6OCDx2HNYffYKQdz9GydSlBG49lW4jqqdvR+30A6idehpVE88g44AOQnwCCZ4PfPie+bp6&#10;IzIwHEU5RXQcvXhKpXv56lu8/uo7/CBbFfDgU9tNNX4///hX2uRmJMbKipNcpNFSptNSCnB5+WIn&#10;awmcnMMmy7jUc3BSonRNrb387EchFwrVjExqSjNC+TZ0UvL+iYppBkt+W/+/oNNkOYFLA90/2cs3&#10;eW6Qme2rr7/HDz/+zPoRf/1JdrP+m7rDIXTPXnzNDvuJ8uf/8M23MNB+iBvXbsPY2AKubl7wDQrE&#10;PR1dJAfSuUQ44eiJKThxYSHOELbTtJQnqXKnCN3pywtx4spCnLoyD6evMt8p0C1WlO7SnZW8vQJa&#10;d6h2VMDLdwnjvaUEbylu6i2Dtv5y5RQfPWMWwRMA9VkPef/eY1pMmX7QWyfQsUenn5clPrJaXEpO&#10;x6iub2Zv169A94wBfnR4RLluVzmhC/G3hYvRWfibXYWvlS5cLfVhbW7EPGdL4GgbmekEOlMre0Jn&#10;A1PaS5kycJKBFBc5u8BbWf5lbSsqp542cOb35eVkoamxCg01pSgpyEByQgQyLC1Qu+kAmqetQNsn&#10;X6J7wjz0T12MoRkrMTxrLQZnb0H3zJ1on74bzTP2oX76HrTM2oWBudswMncT2qZtQfb5+8q5e6G+&#10;jsiz00d1UjpqmwaVC6Z09PIg6Fav55ODQK7VV86DsL66HlWJyQiRU5RmrUHo+18i4tMlCKWCytZ8&#10;kZ9ORyota9GUrYTmPNpmXMHQ/Iuou3Ycj3UW48TBT3D1/CQY3poNF+OjCHS1gZe7rXKOW5j+A3jO&#10;mou4d6fSXq6nyjFbTtuOuun7UT/lJGqmnEfBiquIdvKGh5cvvDz94OnB1sMP3q6+CPAOQmZaLjvB&#10;Hrx+/R2+o82U88jkICR5dJls33w9GXjCrFyE1AyqXC4znJyJXSCLlOlsSqhuZeoTRGX+rbRKpZyG&#10;o6Li9/SPKVsxNrX8M2hvAyc5TtOK2mns42/Be1vxpOQ1b0PXOyjQqZXuHyUT4QLeCwwM007TOn7D&#10;3Prtdz9Q3X/ET/x7f/lF1E6k7u+039/y932CH79Xr+Dx4vF3jh30o0eGsLVzhKObG+5o34WjoQ2K&#10;06Nw4uQsnLqwCKcvLsAZWsqzVLfTV5bg5OVFLEIn2e6qWMxFuHBbbTEV6G4TutvLmPeW83E+xsev&#10;itXUWfZmTab6rAMpHSM5+2AVHrDV1l+G23qrcFOX0KlPyZDV4gzSVLxCBcAaVNY0KhsSjTLXPVXO&#10;qRtGR6sKZSW5CPa1gLvpeQRa3oKv9UO4WhvCytwYVtZ2yhycjaOHAp3M05la2lPpHBS4HAmWE4FT&#10;Qyf20omvkxFMZzjwvr2DnPTqQnjtcU/vEa7c1oaj1lXUz9uMoSmr0DVrJUtGEVdTxdZjiFANzNmq&#10;7FXZOmsPVNP3UukOsvYrK1Nkfi1k8364BQbBzd8Lblonke/hhTrZ9ax3DN19T9HZ/8/zQnLAVNe0&#10;oZY2u7GwCDFGljD6YDZ8P5xHlVuO6M+WIO6zL5E8cR5yJR9O3k+1Oouu2dfxdNFl9J04AzvdNTh1&#10;5DPcufEFLB8tgbP+PgS6mMHX3QYBrvbw93FGiJs1IncfQfanK1D7+WY00qI2zTiAxuknCOBFlM+7&#10;hBgTB/j4B8JboGP5eAfCzysQvp4B8GGFBEagIK8Ur6h6kmv+qlgu8VwywPDGcPKYrGFGTUmXrREq&#10;lIGTnDfQFZbKOW7qtbdyAqmU7JcjV2rSQCfWu5Fg/Vbp3oZO6m3opDSAyWMaCN9uBTgNfDI4IiWg&#10;aVSuZ0As53Mlx409/Zq5Vq3q33z7Pb4jeD/88BP++kbpRN2+lqvcUumkE5KvhNBYXDh7Cbq6j/Dg&#10;vqyUMoPeQ33cv3oXuSmROM0IcPbiIpy5xPxGZTt3bQnOXFtGe7kUp68tUizm6WuLCd0yaLEENqkL&#10;t5bhEmHTurEc52+sZOZbgyusq9qrlZHOq7Sd13WX4ZbeCoJGO6m/CncI3HWq4VWdVQR0I5WOdiWv&#10;gBaTCldA+AS6Ymaa6noVOrtl1QTtJXPd6BBVoaUZJYWZCPQ2hofZOQRZa8PTSg+OlgawMJeRS4c3&#10;q068CJ4nzG2cFLUT8GRxs3I6D+2nA5+X2/KYtY0jbOU5WbHi6KWcDmRiZgMd9lDXdR7g8QM9ZO4+&#10;iT5mny4qTufMFeidtYqwEbo5mzA6eyuGZu9A56y96ORB2z77MJqmbkPKuBlweW88nO/pwtY/GN6G&#10;evA7cRwVzC8tfexZB58ws/JDHlTbGk118CBoVg2goqIBLXW1SH5sApP/mgKnD7+Az7iFiBu/Bqms&#10;zM+XoWDyZpRMPorqaefQO+8Gni+5guGNxxFzfSuuXJyOmzfmwZI9nSV7N0/a8EB3ezV4TjbwdndB&#10;SIAHUnX1UT53H5om70Izla55xhG2WqifcRnJtyzhHxJK2AiZlz/8fIMR4BfCCkWAfyiC5HQon2Ak&#10;xabga9or+VKgUzKeGrqvX3+D7CwZQClmnisndP+wlqJ0Ap36rG1RuhYU8nEZSHkbOoFKQNNApxmt&#10;fBs6uS1AaWB6G7q3b0vJ85rXdbHjE7AEOnXHp/ks1NANjDCrPXmNZzKgRzUTi/k169tvf3gDHf9I&#10;/qlyEnBPvyxbVL8P1cXluHruCu7d04PO3QfKmmADE1Ps2rILRnrXcfr8PJy5QIWj0p2lsp27uoQZ&#10;bhlOXyd01wncdTkVZwnBI2g3V+MywVIrHa2lAt0qnL++lmq3AZdvb8TlW2tx6dYq3l5J8Fbw2F2p&#10;jG7efrgKNx4uJ3QrCBxff4fQ5eQWErgSFMiZvuwFCwqZZcrrlcEUGcEUa/mS0D2hvexsbUZxQRoC&#10;PB/Dy/wsgmzuwsvWAHYWj2FuZq5AZ8sMJGssbQmQOWES6ETxLKlqkuvEVtpTCTUDKZY2ooKOsHFw&#10;Jogy1eACU+bAB4Tutq4e7t7XQ/Dlm1ARsN7paxW165m1Gv0KdJsxNncrxmbvpJXcj845u1E0eRlC&#10;P/4Ern/4T7iu2wwrOafP3Q1R5mYoDopCB3vDvoGXimXpp6XpG1BDpwny8mF3dI+itr5TWQyQZWwN&#10;iz/Mhu0HX8D1gxmInLAS2ZO2I/fzbciftBvFU46jgXmubz6VbtllvPzyBMrO7uYH/SWuXiV0Zutg&#10;+2AljLW2wdvGDP6eDgh0s4O/m3qbwogwH+Q/MqOlpFJP2Y/GWUfQMuMcle8K8s6ZIyQoDL6+QQRN&#10;DZyfPyuA4AWEISQ4AqGhMQgMiECagPf8lXLAveFNUTk5pyw1RTYGkrO7ZYqgErmFMlqptpYlFTJP&#10;y9ignJLTRsdTp0wZ9A5QhZjp3obutwr3NnxSonYa9RKoWjsFuH9WOg10bV0C5ighe6aApVE6Tecn&#10;wIm17B9+gZEnL/H02Stl4Oj1V9/jK9Y3X/+gTBUo0LHk9gBfK9dVlK/R/kFoX7qKO3d18NjABIYG&#10;prh1Vxcrl6/F8sUzmeWY584TNi2qHRXvLAE7Q7U7RXWTc99OXV2KE5eXsl0JLQFKez1z3BpCtooQ&#10;ErhrawjdeqrgegK3nkq3DtfurmW7ioq3glaTKvd4rbKM7NYDgqcrMK7i61fjnYKCUoJWSoUrZzHP&#10;FVZQ6WpQ39zGA3KY0FHpxp5iZKCfSteA/Nx4BLjcQ5DVJQTb34e3vSGcrExoL62oWgSLUMmpPLYO&#10;tJi2zjCzcoS5lXoNpo29q/K8svhZlI5ZTtZlWto60GY6KhCaWzspgy8P9I1wR0cPt9lLWVPtqtYe&#10;Qs/01eiduQrdM1Yzx63BwOwNGJmzDU++2I3uWRuR8tlUeH/4F/h9+Ht4fPwhPO/o4BEzpbWtPVJi&#10;E5Wsoiwjkg955CvW61/ngCSsq4M7P3QeCC1tQ2hoakNlcBScP1kNx3cXwvnD6QgYNx/ZVKW8Sftp&#10;L/cr0DXPuIjBeVfxdPEFvJp9BKr9u2FwYy4unJsJc/N1cDJehwcHFsDg9BHaSnsEejgqFcIK8nRG&#10;fFgAys/poWnCPgJ3DO3TzkI14yrKDjxGTABVjRVCdQtk6y9KR+CCgsIRROhCQiIRFhZL1YxASkwy&#10;XoyqDzq5Rnl3Rw9SknKQklZE6OQEVLGWVb9Cpz4PTnMOHIu2uoiP1zd08j14opRiL5nrGlQyaimn&#10;5cg0gcCnLg1sGvAEKo2KtXWJwslKFMl0Yj8FPHXJ/ZYO2eNEoJP3XYB7+ywCgU7s5QsMj77EqMxP&#10;itrJ4NEr2syvflBynUwZSCfzt5//rihiHz87xWpT+SzYcV+5fBk3btyB9h1dXLp8HYsXLcPcmVNw&#10;8izBOr8YZ7SocJfeQHd1MaETa0mVY53iY+dvrlRU7jJV6vK9dVSq9YRzNTPfKpy9tpYQidKtx/V7&#10;G3Dz/jpcJ1jXWPf01zLLrYOuwVpmudV8jtaSj1+8tRLvlJSUoLSkHMUErrikEkWU5ZLSKh5wLehn&#10;b/GUwI0ODWOgpwuq+kqkpwTD3/4GIuxvIczZAL6OJnCz54FtYU1VIVhUOLGWtiwrOzcC5wwLaymB&#10;zk2ZCFeglDMNeFu2dFCWiimKR+iY/wQ6PUNT3NN9iNtiDx4/QtrRi7SPa9A3W7Ida+ZqKt5aQrcR&#10;qqlLED3uE/h89EcEffpHhPz3f8Ft4xYYW1lAx9AQjlTVyupm9t7PMTj6GkNjXynLiaTUw9GaYWl1&#10;jysK2E0L2tjchZbyckRuOgPXPy6D20dzEfjJXKRT6QomH0AhoSudfIzQXcDwvCt4tvAcXsw+iJ5V&#10;2+By4UucODaJndEmuFlthenRL3F9wTQ43buKMD8PBPu4I9zbGeGyoxdtZlqQP2p2XkfL54f5d15A&#10;+6wbqNt4H0nugQgNi0SoQEboggQ42spguU/gQoIJXUgswsITER4Sh6SoFHaOnagsr0JiYgZSUmkt&#10;M0qQnl32JtOpoZNRS43Sib1U1lbWqqGrrWtXAJBqaRdFE1spc3Nylrf6Woaaam5Tg6dRQ4GsvfsJ&#10;wRJ1U8PW2inWU6D7B4Cyv4mU7Og1MEplG1LbSTV4b0HHz2OIn5nMzwl4z198oyxwFvgk1ykXxpQM&#10;S1f97PnXyjXzv6H1lC9vfu5aZ8/g1MkzOH7sDHZs340v5szDzKlTcPDoQhw/R8guELaLVDeCd/oK&#10;W4J3+jphpMU8d0OWbS2jeq3ANZ3VuKa7HpfubmL+W4fTl1fj7FUq382NzHSb1NAxRly7S2XTVQOn&#10;byLn5q1T1E6gu86fceWObNdQko+KslKUl1agrKSCALItq1SsVX9vP4YHBtHf3YPuNhWqy3IRFWqP&#10;ALtriHfTQ4ynFYLcbOHpSJWytKVVFOi8CZQ3rJ2Yz+xlBJNqR+Ak32lOaP0VOt43s3IgmPaETr0o&#10;WuCUEc+HAp3OQ9y9q4dbjx7Bm4rX8OV29M5YiT4C10el6569mkozA+Ef/xlBn/wJ4eP/gqhxf0Lg&#10;p5PgyCx310AfegRX1hr2ECKZYB0mcINS/CAHRwU8WenwSikBTpYYyUiaqJ6cW9ikakSBsQPc/7IW&#10;Ph8uRuC4WUiauBHFUw8yzx1A+ZRjaJ15AaOE7un803hKmzs0dwv8Dy7G3v2fwdRkEzPvFlicXoDH&#10;K6bDdN8GhLjYINjfAxGyxYIfy8cZgaHuyPH0RN2qi+iefB7d02+ieZkO0s29EBEZTfAiECGqxgoO&#10;jFDAE+BC5DSf0DiEhicgMjIF0ayoyETExqUiKTUfqemyQWsRsuTsb8YHaX+7vYL6LG+qel2HMmVQ&#10;WdXETmeM78VTZa5OoBPYpDR7k/y2BD55Tlq1mmmynEyWqwHTQCel+R5RsgEqmQa4f1hMNXTymSgd&#10;5egr2sxXGHv2FcaefqVYzR9kcQBVTbHTrJevv+Pn/AQv+Zx8xfG92rVlG/bs3o9DB49j756DWL50&#10;BaZPnoxd+77E0TNLcZxqd+LCIrYLlfbstaW0k0tx/sZiAiUrUjQLoNcwl22kzdwALdrKc1fXKnXx&#10;hkC3BTd0ZOevDQSUOe7BWjw02ahA98BwrTKgcosR44buakXt3qmtKEZtRTlqKytRzV5dAKzg/aam&#10;RvR0dqGnox2tTcx4lYXIzYiEn/sDBNky5HsaI5EHTKSXK7yYx6zNbGBhSXDsZLCE4MmgCKEzsXQi&#10;WCwl17n8Cpy0/4DOToFOyXiEztTSDo+MzKh0j6Cj84C57hHMTcyQt+sMuqasxsCs9VS8dSj8fDqC&#10;x/0ZwZ/9CdGfvYu48e8i4s/vwWPPMRgQ2pu3tOFAG9vWQaUe+YYK9zWG5YwJ9ppq6FhvABT10wR6&#10;ga6fj0nIr5dt/9LSETx3D3zeXQ6fcXMQ+9lyKt0+FE09hLKpx9E2UwtPCN1zQjc6excGZ2xG7K4V&#10;OLL3Exiyp3Ow3gLrq8thsmEODFfNhfv96wgOcEeYtyvC/N0R6eeq7FUZGuqLIks3NC28gr4Zt9Cx&#10;WAdF2k5IjCJUoeGIDIkgdFEIDyZoAhwrnNYyMiIekVEJiIpKRnR0OmJi0pCQkIVkZrmUtAJlji4z&#10;t0wBTkqWfckKFPVWC+ot8CTPycJmWQZWxkzf3j2kQNfRM4xGAiIqpykNfJoSgKTVPC7qKLC1dKih&#10;a+mQtZhiPUUF1dZSuR4iXyfvuZRspfd2phMA1dBJ/paOUb0aZeQpO05+hmI15cwCuYaBKJ1A9813&#10;MpjyDGNj6knySkanDSvWYMOGLdi+bQ+2bd2FJUuWYdLEz7Fj90IcObUcR88txDGthUp7nPnu/LUV&#10;uCQjlcoo5WJax0UEZakC3TWddbhydw3VTxSO1vLGOlyk0l3V3kYl20qwNlPx1uPuw/V4ZLrhjdLJ&#10;4mgZxVyDG6J295jpaqtKUVdVhoaaCtSzrakoRX1NJVqbG9He3IymuirCWICCnAREh7HHt7qIGCdt&#10;pPvZIlmu4uLlDk9aQytja5gYWcHC3Bm2tsxsDt60kl6ETX2Kjxo6WZcpJ7QKeO7K/ikapZMBFfUW&#10;DlRGQif7rDzQM8D9+w/x4KEhHppaIPKGDlqmbyRw61E6aRZCPqayffIugfsAsRM+QNxf3oXfkjWw&#10;NDLiG3QX+g8MlJ58YPirN8BJyW1ZOPvqjW3hfbYysKLA9qbt44csKigHRmtDI3Iv6iL4z4vhz0wX&#10;+onkuu1Uu6OoZP7qmnUJz0Tp5p3E8Owd6J+2Hjnrl+P0znHQo7d3sN4Kx9trYbdzGaxWfQnjnRuY&#10;i20JnBfCAz0RIVvmBXoRRE8kRISg5KAu7fNVDC6+j5qzVkiLjKWSRSFKgYxteBwiCZss5o0icNEE&#10;LiYmCbExqWxTlTY+PkNZiZKa/mYliqy1fLN7sga6wjKqnWy7UKE5MbWV9rJWGblt7WD+JXRdVDyB&#10;SiCRxc9SGtV7Gz65LatXGlp60NwuJ63KhLlmpYo68wmAHT3qvU3k5wl8ApxG5aSVwRM1fGp7K4/1&#10;j9DyswZpQ2WSfJCfjUD37Tc/KCtTlOsX8OvHH/+KQf48GZWWr+cjT7CfsK1euQarV61jrce8eQsx&#10;8bOJ2Lp9CY6cWYYjzHbHzvP2uUVsZepgOYF6A52y7nIRQVuKq/dW8pgS8NYQwtW4TEW7fJfKp1jL&#10;bdB+tAN39bfizsNNuPd4g7Lzs4GcmW66FveN1jDbrccdPeY7WQZWX1NGyMrQXFepVIucmV1Xjcbq&#10;ClSXFqI4Nx3pydEEzo028i58LLWQ7P4Ymf5OSOWBEu7qAjcLG5gbWMBQ3wJmZk6wtHKDtY0nlcuL&#10;tvJt6JwU6GQuT3NOnbm1AMfnZOrAwVUpmUYwM7PCI30jgqevtI9MLeFpbIqapfvQ9PkCRHz8LoLG&#10;/xkxhC1pwodIev9PiJyzHM4PTaBjbIArN28py6Akq4mNFCVTQ/c1hhTweJ/wacAbUFROM5gidlNt&#10;Ozv7n0LOaqj1CkTUpysI+pdwen8yQV+BiilHUDOVVnDWZTyZcxFjc46hd/YWZV/MisUMzZvG4dbd&#10;RbCx2QyH26vhdXgj/PZvgdOqpfC+dI7vqQ/CZAt0f1/EBPoyk/F+VBACqdR1nx/E2HJDNOw3Qrpv&#10;GMIiYxAZGomI8EhEhvO2nM4TSdiiEhXoYmOSCVyKUnJWQXwCoUvNRUq6nFEg+1PKvpTqBc6y3lKB&#10;rrSWSifQqfeiFPCKaTvLSmuUBea9oj5UjmbabIGttklOWu2i+ovaySWzBTz1pbMFtnrluS6+Xm0z&#10;NQqnGWgRuymDLKr2YeXniOopA1dvAPttqSF8pj5plTZUSgZcZJTy6bOvlRHMv/4k11wXfwn89ee/&#10;Kful9FMpf+Ztefzq2YuY/8V8LF++EgsXLMXcOQswZeJkbN26lKCtwgmttTh5YQ2BW6pAJ7nu3PUl&#10;tJgyIS4ntcrZBbLkiyrFzHbj/nqq2kbWJtyQHZwf7IC23m7c098OnccETn89dAzWQY8qp16R8mYH&#10;aIM1yuDK3YcCHZWuua4CTQSvqZq3CVsDLWdZfjqykiNpbfwR4GMHZ1tt2BueQLjDNaR5myIzwAVJ&#10;fu4IdnSAg5EFjB+a4vEjc2YYAmTBbEabZGnjQduohs6UiqZAx3Ari51lKZjM1YmlVFamsMQKygS6&#10;HcGzpOU0pMV8ZGCknDIk20BY29kj+dA5JLz3KQI/IXCffojkce8j5YNPEbGC2cnAmL2LNe4+eAgj&#10;QyuoWgcx9PQbNWxPpQiaYk8EtFdvSg2ejGhqRjHV0L3JeYRR1d2P2owcxM7ZhtAP5+He7/8CC4JX&#10;NGU/aqedQ+csAjeXuW7uYXTN3oie6avQtXgXfM/vwJ2b89mJbIIdQ7T3sfVIOn8UKSf2I3DzWgRd&#10;Po+4QNrMMD/1tnnBvoiMDobL+lWI/Ms0DCzVRfsOA+Q5BiI6Np5ZLUap6Mg4whaPuOgktuqTVX89&#10;d07OKlDOLEhHgnKiap5ysqqcqKqcN0fo1Mv+aC8JnrLvSWUDyqqpdjUCHe0loWtu6SBwY8rB39LZ&#10;T5g6CV0HahplA6sO1DV3UK06FcikGlpEAdVtY4vsVaqGTtX+jykFgU5GNWXQRaDr6BlVfr5MG0hp&#10;QHsbOrXd/0cpZ46zJNfJfJ2cU6eBTsZUnr/8Dr3sKOU5+XLicfTF7HlYuHAJ5n3xJWZMm43JCnTL&#10;CNwGnDi/ESe11vP2KtrLpTgpI5nXFkLr5hICt0xdtJtX763BLb1NrC24qbeZrajaDoK0Bw8M9uCh&#10;0XboGW6A7uPVhE5WpKyg8i1Xr7k0kC37lvH75Ly8ZXhHVUeVqyklaEWoKMhCcVYK8tNikRIdQNvj&#10;BE8nI1iZ3YS+ziE4PzqMOMebhM4Cab7OiPd2QZCDPewem8HgvjEe6ZnRYhIuC1eY02aaW7KlvTS1&#10;diB4tKD2zspUgea8OgU6wiaT43ayFIyPy7YNslzMjq81NbOEAcEzNjSBsakVjO0c4HHzJjzfex8h&#10;7xO6jycgas5i+Bw5CytmvseWlgqo97QfIDwyEaPPv/+HwvFDGnpKS0nIRNmkRqiAI2yVbKcMpKhL&#10;PZIpZyirc18PP/yakiokLtqL6A/m4/Kf/4xjf/lvRI3fgDqxl7Mv4skXWhiZe4CqtwG901ei68ud&#10;aJOLqBjshTlths2D1crF8zOuHEOR7hWU3KZjOLQbcbcvIlku7BERiJjwAMQGeMF59iy4/fkPKJ62&#10;EwNbjFBi4UOIRNFiqW4CHVtCF0/YEuKSkRhPdWMr0CXES57LVLZj0EAni53Vp/KUKtDlykJnBTzZ&#10;fbmG0NWjtKqe4DXy8UqUlFQre9LIZbD7aPcki4kdlBNaNSV7owg4ivLxOY39rG8W8DTQqQdQNKOb&#10;mrk6mWSX13f2CnSiZv9Y7Cz2Uq1wv4VPXfJZyOtlekDm6374XqATvNS57tXr7xWFlpFM+cpJTsey&#10;eUvVKkfFmzZ1JqZ+PkWB7uTFjTh+bh1OXdhAtVuL4+dX4MSFZTh1SaYPqHY3xWLKGQUrqXDrCNpG&#10;BbybrNuET9TtgeEu6BvtxGOTzXhkuBYPHq9Q9l25dV9y4BJaURmIWcyfQ+t680ucurYA77TWU+Uq&#10;i1BblI2c1BjEhjJf+NrDx8kEduY60NM9i9tXd+DxrW3wNjqOWIc7SPeyQqqPM+I8XOBva8cDiwf8&#10;fSM8fGAGIwNrmJs6wtyMCkfwTC3UAymyWZEs+RIlE7ic2IqyKefTCXhsZWGqu6cfXN19ldfJQmnZ&#10;uNaQttLE3JI/x5odgBkcL16B89GTsDx6FoY3tfnHP4SegT4MTc1hwNfeu6+PIuaSZ69+UKBSIKPt&#10;EFWTdkQgFOiY8+T5IQKnnDryZs5OM3UgwA3we0aokk3MPYnz9yKJSnftTx9iy8Q/wm3yQlRPOY2u&#10;ObSXc7UwPGcvodtM6FZDNXM1RtmxZAaaw9p0PWzo6b3PrEb6lX0oe3gVNSa3UfPwCvLO7iN4F5AQ&#10;RugSmNkMH8H+/Y/h+9F7iPp4DjoXXUPtY1+qVyJiCVssYYshfP+fvs7Drcpr3fb5C+495zn33r3P&#10;TnZiYi+IiCJiQ4ogIgjSpXcs9N5hwaIjTUHUGEuMXaRXK3bF3muiRlOMKSY72eWMO9758YnJPc/1&#10;ycy31qIpa/3WGOOd75xz72593ZxA14m21i6Obg7CRmspo5XQadby5Bt7KZvEyhjZVu8iLaacUShF&#10;lcs4fPQ0Tg5K9ZrQEQr5PcjekpLZBDQdONmdWW7r0Ml16KpAeE9BJ/N5Ap70smoT6Vr18tZ9rYn6&#10;+s3PcZ9WU4pV2tycBplA90bVhuHTQJTsp+U9uX7J5/EVofvlZzmXTlM6ge417z9++o22lQP/3Lt2&#10;E3azrWFhMRtm06ZjyhRCN55K5zSPyraIoNkTuEVUO3sERFhzSEVzDh+zQvgaqWDOY3aT9XN2BM4B&#10;STmyXfpipOQ50U46I9/ojsISV4LniByxlVS6tGyqGhVNCjERcRYIWy2rGGS93nSsiJmBd66eP4YL&#10;J3pwoleW+G9GTU0uCvhiSE8KwepoD4T62yE2ZCHKU5bhE2MYDtSno6O5Am0b67BvfR02lJahNKcQ&#10;uekFBI+qxFxnNKxVNtNYUoeiUqpcOTOa9F9SzerXjUBXR+gENgUdP9bYtBnNm7ehceMWNDRtUjmv&#10;0FiGAqOR8BpRUUm1qyxHfmUJMvnijEyIo/eORUJaMjJyc1AgamcwUBUrcYvhXXb+1VTtLXUjcDp0&#10;ahCsp4RMrOTnTwifspjaky6PPeHXPn/1C84dPoN9kx3RPWom4v7tPXguGIM8m+noGuOKh2Zx+NI8&#10;Gl+YueMu7eV9U0I3cQ4+LyzBtUM7sL7SHfVGR+xa441jadG4UJqAoeJYnM+NwOAqT3TEh+MQ7eWh&#10;lp1ocnLApv/1J+wcNRafjpqMo2MX41JsHdoOdhCyFj5HhI/XFma3Q7SUusJpwHWjvY1ZTjYdau1F&#10;e0c/YZOt0Af/AN1Iv600usvSLn15V//ASZwidFev3lEdKVI1FBgktynYrsgeKbIpkQAoFlMDTmBT&#10;QPLrxG7K52vTAnrnyufDlctnap8Vsf5qIp3QaVs0SPVypA9zBDgZ2hSODA3Qb9QUwstXrwmZ1oOp&#10;//n1t3/yDfQlnvHvLR1xv/70Gr5LPWBmZo7phG7q1GlUuvFYKtAROP8IW8JnT8WzxYqw+fANmY0V&#10;obMRED5bNURLe1hUwnysStEKKUk5DoTNERkGJ7W3ZYHRFUVl7jAQvHyDM+MQc122LeKpjisT5xHc&#10;WQggbN6hJlgePAUewSaidMdx7lgbulu2YutW6XmMhqfvIrg4W8F1sTkC3GYhLdwOFSnu2GyMwG4q&#10;3cFGI1WuBrsaatBAZTGk5yEvrQCGDMKRW4biwioYi+pQXFwDI6GTLdblbAPZmkG3lvqQdjDpwZTK&#10;ZSNVbtMnO9RBko0bPyak9fzHlBE8UbpilFUQ8HLeLy5CBtVt9arVWLN6NRKSE5CVkwWDsUjtSFZb&#10;t149cV8SGFGxp8+1crPA9yXfAWWoLCeP8cl7RpVTFUxCp1UxtSdeLKZA+eKnf+DYLuanD+eg76NZ&#10;SPr3d7HU8j14LH4fxvcn4aFJNF4QusemLngwdRHuTrXD9Qnz8Zi5Ug7O314bRKVbgIPVmTi5pRln&#10;tjXg7KYqnFlnwPG1eej/dBNVaR8+K85D/bvvYecHH2D3h1Ow9yNTtL83E6c809BzoBN79lPlBLgD&#10;hwgdFY4gago3MtrbNPja2nrR0aW1f+lbog9QxWRLdBliI48Natuin2CGk35buS1nx50cZK4nXLKI&#10;9fEzyVFarpNG8QtXbhMugifbZDDbSa5T+U5lPnmcmU+t4tfn87TWMbnekbYyXg8d7OebRR8uXaHF&#10;JHDSNibNygLTfwedWE8BTregonbynH773U/46adftXawYbGTbpSvvpFq9Hf4ZfjknpyENJhMNIH5&#10;DAtMNSF0VDr3ZdZK4fzoPvwjBbgF8Am2gneQpbr6hso0AsFjxpPCijQ6C3jxVLzUPHukM7/J3pYF&#10;JS4wVnjRyXmhuMSD4C1DZo4ThcCW0FkjdCW/V/h0uAeawNl7Apy8JuCdBzcu4Ma5Ixho5Yt9XT5W&#10;rfGCtY0prGaOVmeLh7pbIi1iEUqT3VCf549PKmOxq7YAO+tKsaW6DGvzDDBkFiAvuwiGbCNK86l0&#10;CjrCZqxBiQKOAJZKlbIeDQRtPcc6DlE8WV0galdTux7NGz/Bx1s/RfOWrcPQNSjLWFjCTFdSxGzE&#10;zFhWTEkvQGZeLmLWrEL0yigkJMYhMzuD/+hCQpelehVlx6hnfMd7+vQ7BZRepdRV7s1jAtyw0j0R&#10;e8lMpz/ZCjqC+fz1v9BT0oiOd2U7dksY/vQR7Eb/OxwW/hn+k/+M85Pc8fX0CDyauhQPCdxdWsub&#10;Y+fgcaYRX548il3rwlCcbYWdmwrRfnAn+g5+hr4DO9G9/1O0H9iOA7zd1boPnyx2xPb//SfsGT0J&#10;+2UT29EWaH/fAkcWBqNvbzt275cCimwe20qV61C2spOZRTaObT2kW0wNvHbZD0X1XMqi1dPDKqcf&#10;9KFnuoua2p3SzoWTx3v6TqjuJIFOzrSQ34NAINZQLOb/z14qBaT6CYT6dIIo3DWqmmQ7UTpRvivX&#10;HuHs2Ruq1U6qmTLEwsrPUcWrP4D3NnTatg7fDE8b/KhynSxr0qGTq3SrSJPDDz9qnSk7mrZg6rjJ&#10;MJsxE6YmZpgyYRK8PG2Z6Yahi7CDX8hceAZYwCvQktdZ8A624OOW/BypaM5GZLxs2SA9lHIUlmw2&#10;uxjZRmdCR6Urd2f0YXYv96LL8kBOvgtSmf9WJS3k18+BV4gFXHynwn7ZBNi6jsc7966ew+2LgzjW&#10;tQc7Pq5ERmooljrPwrzZ4+CxaBrCPWYjKcwORXHOqM3ywfqCcDSXpKCxNAvrSwtRkVOAoqxCFOYY&#10;UZRTitLCMpQVVzPX1aKMeU7awIoJXVFptWr3kiLJ+sZNykoKeHV1TQo4yXAbNm7Flm07sXGLWMyP&#10;qX4NhE2UjkAXG1BC+IwEq8iQhxwq28pVMYiIjEBcXCzSs9L5uYUooALu+mwf3+m+pVWUM9O1Xss/&#10;QvcGPPkYh7wzisrJRKxuZSTfPWWee/LtLzgYlYm+v8hWfrPRNNoUPuP+BJe578J2xn/gkw8tmOdW&#10;4JGpMzOdPe6YLsCtMZZ4FpeOR327saFiOd+M5mNLQwo6D36KzgM70LZfDvfYTuXais62vThUUYqN&#10;77+PllGjcYgKd2jMLLSNnY/OUXPRN9Md/TsIXGsnYWOO42gjZO1UtA4CJtAp2PjxtkMdw9Axzw0X&#10;UNRUwRFRuLeLKBdxQiqYvA6evKRuHzl6Dj29w9BdvolbBEXatOTNR+bXRLkkt+kn7mgWU6CTOTqt&#10;0CLQyTSCBp3szq2pnW4vZaL9Km9LVfMmreYdfl+tSVqDTn7WCHSS4X4/FHSfa/2aMm3w/fdSTNF6&#10;MPXlTK+pfk+o0LKwVf4MnToPS9MZtJZmMJ0yDaZUPR8fW4StcYR/OFUu1Ia2cj48CNvyFTM4phM8&#10;cwI5Q21WFBQju4RJS5isnZPzDByQlu+ErEJnZjkXxhoXuiw3vjY9UCzQFS5DcpYjVibYIihqPtz9&#10;Z2GJlxlsl03BwqUT8c6dq6dw4/wRnO4/gPa9BKImGxHhzrBdOAXLHcwQ5T0PKaF2MKxZgtpMX6zN&#10;DkJ1XgyqChNRU5SLivwiFOcWoTC7WCmdsaAEZcZqVJQ1oLJSqpcNtIhr1dYNsv+lFE8UdBs+VmOd&#10;nu84mjYRuu2f0WJuw3pCt7Z2nQZdMb83LWUx4TMWF8JgyFXKFh0TTegisWbNaqRkpBLsYhQX5KO9&#10;pQtfPP2aGe0rBZ08QW+UbRi4t6cKZAh08u6p2Ut9vo6f883PuEPrs8c5BAN/NcfAGCtsm2yBDEsT&#10;+M77AJZm/4bk/zMK96Yup70U6ByU0t2iIt6KCMXWkjDkZyxAVbk9Pq6PQ8e+HWgncO1UuVZC18Zr&#10;W9subLV3wL4//xXtY6egY+x0dPLndI6xpp1dgF7Tpejb9BkOyLkDLdpZBNp5BCPKJoonj3W0Uf0U&#10;iAPo6h6eJngDnH7SjpblFHgnLuKk5DpCd5Sf06ugO4NLQ9dxg3A8pLUUEMT+yXydVCdlvk477koD&#10;T4AbUcE7SvWuDD+m5ToNOpkM1yznY5UBVeMBwZPVBvL9/1/oRN00hZMh1lJ6YgU6mbOTdXavvvsZ&#10;r1//Slv5Lw06/idzdM/FoXz1Sk0jvPr2O/i4e8F06nQ1phK6gEB7RMQ7UM2sqXLzaCutsMzbDK6e&#10;U3k1JXjm8AmZiQC1S5i+PZ+VmrOLzbRBUrY91WwRMnIc6bqkcslMV+iG3Hw3Pr4UsapdzA4rwucp&#10;6Jx9zOHgYQp7tyl45+aVQdy+dBw3z/bhRMen2N5cjKz0QHi6zYErlS7Sey5SQ21RsMYJleneqMgM&#10;QFl2NCoKk1FWmIUKQxFKDDJHV4T8HIJhoNpR1Sor16FqbSNkfZxsxaftgVmHmvpGrBPomN+aaCcF&#10;QLGZYjsbxV5S6TZv3aGUrlqUTgopRYS6yIAijuKiQuTnZyONkEXHRBK6cKxevRJJaUlUVANK+fGB&#10;nqO0F3wSP39B+GQyVfouNajELkoI14bAKNBpGUADUJur06qY3+P5y19xeegW9s9cgiMfzVDQbSV0&#10;G1wdkOlsAWuz/4Dvn/+CocnL8MDESeW5eyY2uDPREke9HBDpOx5p6fNQXemAjXVRCri2fQRt7w60&#10;7t+J9q4WHCwuwI53R6Fz9GR0jZvBYYnusfM4rNFP8HonOOJw4w60dFLRDrUPDw06pWoCmWyVTug6&#10;28VyivL1KqWTM737meXkkEaxlyrHnZSqpTZlIPdPyKEgvC+ZT6A7fuwUhoauKZV6yDevL2jT7z9+&#10;jht3H6t5OMlxkt0uXLmlMp4MyXHyMbnqtlNWJejQyVWbt5N8p7WNyW1RPJlKEOh0S/97pfs9dKJ0&#10;MqcnWVOyuSxulVz3j39IrtOgk2rmC8ntfL7/9rd/qhX11RXVsLG1x6TJpspehofZIzLOWlUqfUOo&#10;cH7TsXT5ZDi7TeZ1Kly9p8PDfwaz3UysiNAUL3iVBcGbDdkzZVXKfLWaID7dDomZjgq0zDx3pGW7&#10;IT5tKVVuMcJW2zPPLYAbFXSpnznz3FQ48me8c+3ySdy5clqp3WDvPuz6uIIWMRJRoU5wXTwdEYQu&#10;nRIs0JWneWnQ5cTAkJuAwrx0Wkm+0EtKSDnBy2f2KipViia7gmnQ1dPzatDJtIEcjdVEhZP81rzp&#10;EzQ1idox30nWe6uQsm7DJgWdobiU39vAIQon1rIAubSWyalJiGGeewNdehKVjna3xIjjR07i0efP&#10;1bnpX/CJk051XdF0xRsZ8rgonHyOjOFpg+FVCM+//zsG2w6jhRnt2BhzdH9kiS2TZ2K733LsCPdC&#10;+NwJWPQ//weOTHTGfdMluD/VFvdNrHFr4mz0+vDdNGQCEpOtULt2CZprgtG+bxs6mOnkQP22Q3vR&#10;c2gPdi+wQ9t749BB2HrHzkX3uAUEzgY94+wwwGvfaHv0V25CS3cP5FwCgU7Pcmoo6DgEOlrMTslz&#10;bZq9lJ2bZRMi6ULR27+OEjK5KqXj9aTYTCregCxy7RtUhZRLhE52/FarAPh7EygEGoHlbVUTpZNd&#10;1GSrdQFNrKRaaX5TLORTZSH1VQW64r2d9yTjyefde/RCQacDp0OnZzkZWpVzeDKdCix9mLLq4EdZ&#10;5vPbcDGF/xP4vv72J2b1lwpI+dOy5yCWL/fC5EmmMBk/EVEh1lgpKwoiLRFIsDz9TOHiOQXOhGKJ&#10;+ySOyXDxngrPIG1/TP9IcwRFmzPfzUJ4rJbxYhIXYmWSLS2nA+LSliAhYxmSMtwJnRui45cieKUj&#10;fMKtNeh8zeDE77/YfQLeucI8J9DdGTqOi8fa0bF3E7asy0VOejAleR6ivOYiI9wOhbHOKEliWEz1&#10;R3FWJAqy42DIy6CqGVFeXqEmpfMLjLSAFaioqmMeI3Q10pUiqwaq1SZFsvGsFE42NH+MjcxvGzdu&#10;Q3MzASNwsnfKug2b0fzxNtrMLVjXtBHVa+tV43JObgGycvMo3QUEOw9ZtJaJyQmIob2MjAxD7JqV&#10;SE1L5s8pQE1lueqokIndh4+/xGOG7reh08EbAVAek4+PqJ7M10m/pkD39Md/4nDdVhx6fxoOE7qu&#10;D2dhq4kFdoV4oSMhClt49fjTv2Pf6Pl4NG0ZHtJa3p1qjZvjZqHb1w4rI00RnzAL6+qWEbogHNq7&#10;BT0HdxO63ejsbUMX7fDeF9QANQAAGfFJREFU9yagb+wM9FDdescuRM94W14X8TFHHB2/CIc/tMWR&#10;kka0dvcp4DQbqWU4gU2UTe53tLaju70L3Z196OwgdLSXMiGuCicETF9doLWAXVIW8wTznLR+HT3O&#10;PEfg5FB+Oddt6OLVN9DJ7+TB51+/sYeiYG8KJwTvwuVbOHfpJs4O3cD5y7dpPx9Q8ZjzVAVTs5V6&#10;s7MOrg6vpoBSUNG6UzTYNPi0QsrvVU6mFu7z7/KQj0ujw9ffSq77GX9TnSmka3j24Mcff6XL+Q6v&#10;XmnbN5w+PohVMWswy3IOrM1nIi8tENGyB0qMJYIjaCUDp9FWTiF4Jm/AW+o5GW5+U+EVZAYfgudH&#10;xQuIouIx44Wunouw2AVUPhtExS8igE5YmexCBXRj9luG8NVLEBztQGAXwp3WdanPdDh5TIaTQHd1&#10;iNAx1z26RvAuHMXJ3v04tL0atWXxWBnmjBjf+UgPs0PBamcUJbihKMkXBRnhyM2KZX7KQUUFIatc&#10;CwMVrqCwRIOusla1cqkG5qp1tH01MEh/JsGTcr6mdALddjQ2bdHm7dZtQH1Ts7KV65ulK2UDqqrr&#10;kJ9XhMyMHKRn5yAzJ48A5iE9Mx0JSfFYvSoG0VFhSFizCmlpKcyO+Wisq+W79E2+c2rQSXeCQDdi&#10;H0eg04aucsOPUeW+GJ4kF+gev/oNB+Py0PkXEwxQiTo/tMQei7k4GOGD7oQ1HKthtJ6Fz0ZZUuWW&#10;cSxUG9LeoE3sDrJHPJ/Y2DhzNNQvQ1PtChzc3Yzug3twiArXzbHH1hntf52C7jEW6Bq2lD3jqG7j&#10;HHB4vCOOEbojo2xwtKge7T0DVLo2Wke+OUp2I2AKNrGYCsB29HR0oqdLoOtTnShq96830FHdROGG&#10;q5V6/6VMkMtOcHKksUwZnDh+Wp3cI72UkulkrlKAGIHuIaHSulFUvqO9PMffuUB3+vzIqT76Ucd6&#10;7tMynDRBa/N2I9A9UUDq0wZvwyfjbej06YVHn/NNks/ZV4Tu5Xc/qs2Z1CT5MHRSXPmCMeH5Vz8o&#10;y/nwzj3ErkqAncNiBDu748CnDYiIMWNEsUBw5HSsCKaq+U6GO0FbSjjEai6lMrlS7dyogm7+Zlge&#10;ZK6Uzyd0BgG0hH/UHAStlAMfbRAe54DoRBdEJbhSBV0QtmYJQqKYGcNs4BU6H24rLLCU9tJp+SS8&#10;c4uwXafK3SJ89y+fwdmBQ2j5tAobq5OQneiN6ABrpAp0K5egKN4NhYleyE0NQWZaLIyFBaiuWovK&#10;4T5JWRZfVFyG8gqxl7LTlw4doSyVpT8CXaPKcxs2bVWjkfayvqEJtQ2NqF3fhAYqXH1js7ov0OVk&#10;FyAlJZ1KloH0jCxkZuUwI6UjKSkRsbGELjqML+wYpKTS7hrzsLFpPW7whXD34ZdvQffNMFiiZlqu&#10;k9uawskiSa3QokH36g10T756jXtffIvdbpHoe9ec0M1Bx4cW2DdvPlqiV+BYShIO0+a2BPmhfbw1&#10;rk1hpiNwd0zm4vI4U3RFOSE1eR5Wx5qhnkrXWOOFfTvr1eH67d0H0VpajH0fmKKHwHUwK3YIcGIn&#10;x9uhf7wDBgjcsXH2hG4hjhnqldJJZ4qonUCnDVE85rlDVM32DvR2dqOnk3mOaieHg0jlUk2EEzCB&#10;TkF2hvbyFK0mh5ymKjZTMp/M5+nzdBcuyP6n9/Dgydd4+tUrKstXuHWfeey2NDcz192QvkvmuBsa&#10;fAKaBtlIZVOg0laca9VNveAiwAmAonYCndwXGHWLKUPPdhqEf1A6gY6PyfMl6+sEOimmqElygY6Q&#10;/Z0ZT+s0eoVfmeteffOdqjssdV0OfxdPfMIYFR49DVErZyAkchoCCJ2vvwk8vKluhG2ZlwlcCImL&#10;9zRep8HVxwzLmPtc/XhdYQZ3f3N4hVjBN3I+AmKsqXoOBG4plW8pbztTCZ0QFOPAzGgHP1pMr6DZ&#10;qjjj4sVMd//2JVy7dBrSDvbg6lmcP9KG/Z+txe6N+agrj8MafmFyqA0KYpxpMZcjL84L6QlByEgV&#10;e5mDaqpcBfOaACerAQQ+gUsspmpmFuhoL4tKKlFaRgVV83HMbpu3YSOhk0JKrewCRgWsIWh1BK9u&#10;/QZVcKmsqiVk+UhKTEVyUirBy6TaZdNeZiI9NQWJ8XFUu2gkxq4kiAJdLrZ9vBm3bz58S+kEOE3l&#10;9IrliNLJVQNxBDpeaS0Fumcv/8bfzV3stnBH7ygLZi1C98FsdHm4oycrBieyknE8Nw29IcHonWiD&#10;SxMdcXvqfNyebIlLE6aiY40zsrPssCZ2Bmpr3NCwdjl27ahCW8tedHcdxE4XH7S9O5kqZ4n2Mdbo&#10;FODG2nEQuHGLcXSCE44TvKMfLMQJQwPa+g6rHsz2Yej0aqU2OgidKF0Hujt6fgedVC2PSbGE6qat&#10;obvyRunUGIZO8l9P33FVvbxwXvbJGYbuxQ8KBAFDV6i3IZIhGU+HTt8JWpsU1/ov9SKKfL2A9vaQ&#10;RbK37+vQjTQ6ayr3R6WT1rGvhve5kW0cJNf9oHYDU5PkalGrluu++uZHNV/74+u/4Z/MfM2NH8PL&#10;yx+ezm5Y11yEsHATRETNoL2chhVBU+HtZwJPnym8mlL1CBqBW+I1ncpHWDx49TSDs/d0uNAquvrN&#10;ZFazgmfIfHhHLERgzCKEU91kBK9eTAV0oBW1x4pIW/iGz4cPAfUKnInl/N7v3L91FTeunMW1oRO4&#10;e/kkLp/qw0DHp+jZtwH7t5ehtCAYSeG2yItxQt6qZchavRxpsf5IS1lN65eFyspKlBGmvPxiWr9C&#10;5BYUoYT3BThZpiPdJkUlVSgoLkcxwZNGZjm0b+NmTenWb5DjkGUnMGmGridwjagneLX1tKeELjsr&#10;j9ClIIXQpadnEmzmzdxMZNFipqUmIzExDinJscjMTiLczEc7PsW9O49x76EcbKkpnTb/poGnw6XD&#10;J49rQ3tXlKKBPl/3nNbydNtR7Blnh14qUc+YeWgZZYXjERE4VZVD4FJxNDMR/YG+zGFzcHGSI25N&#10;mYfrU2ZhaLwJOuJcUFDgiLj42fx3u6Kx3hOf7aggEFSr5kZsHT8bbYS5bfRcjoWEzhb9tJUD45xw&#10;ZDyBm7AEgxOY65jpThjXo7P/MFqG5+LaaCUFNLGYXbSUnbzf1dZG6HhVB/bTYsqZc/0nh6uWzG5n&#10;riro3h4KQAKpoOsfRN8wdOcvXMYQ85pkuadfydzly99lMgFOFE7Op9Phk/k6/bw66a/UJsU1OymZ&#10;Th+S4aQ3U99vRSqYstpcgJIiia52MuS+pnCatRzpXtHUUCqY3778Ue0Spvb+lKmDYYspk+RfEN6X&#10;w7mudX8rggPD4WzvjJ07mxAZORPhEdMRGjadSjcNvitM4O07hddp8PCZBjdfcyzzmUl1mglXT9pD&#10;jxmEjrd9LKh2VnAPmAvP4IXwCV9M6FwQssqVCreUCudM4Byxgtz4CJSBc+EbNAd+IZYEzxzvfH7/&#10;Fu7evIihC4dx8ewArp4/gqununG2dycOH6jBzg0ZyE9ejpzoxchb7Ypsql1G7Aqkp6xEQX42ysvL&#10;qWCVCrqs7Hxei2DkfVkTJ2onlUzZ86RQVglwSEWyedMWQveJqlI2UfU0yBpQt64e69avZ8aTo7Pq&#10;UU4Vzc6h0iWlICk5lWqWiby8fDUxnp2dQfD4WFoSMtITCWMaSpjpDn62G/cJ3d0HcrDlC8i2bCPA&#10;aUMvmmjQ/T7vycckA0ox5dkPv6Gvfgda/joP/WPnEjxrHPjAEnsdnXB1YxWuN1RhqCgLRwOWo2vM&#10;TJye7EDg5uDqFAsMTTBFRxIzcLEz4uPn0G4vQVMjodtmQHdvCz6LjMbOP03GwY+s0DJ6PpVuIfOc&#10;vbKVkuWOjl9M6JxwcqIDjo22x/GyJrT39tNetqNF5uqoah1qekDLcqJy3e2tSul6aDG7ROk6jxC6&#10;QdXype2J8hZsZ6+oIf2WMlku0wXSjdLffxwnT57FufOXMHT5Nl/cX6vlUKI8OnSiTpq6SZPzyMoD&#10;HTi5apsY6dXJt4cG4tu7i8l9fa3d29Dp+e7tPPe7ljE+b/IcfiudKYTu51+Gpw607i+1yPVzwikW&#10;VP7003aHBkfAafEybGquQWiEBULCTBESYoaAIKpdgImymH7+0+ElE+T+M+EVYMmrFRWK9lCG/1yC&#10;w5wWbAfvkEXwDaONjHZjhvPi8CR07oTODQGRzvCVE5yCFsLdz4q50FJNvnsEzcQ7j+9ex4M7Vwjd&#10;cf6ij+LG5RO4fb4XlwZ24nznBhzevxYNZTHIiXWlvXRX9jIzzh8ZSdEoyMukypUSugplLwWQvLxC&#10;FFPVZD2cZDvZiqGYEErWKzKWU/lqKe0bqXKbqXibCeAmWkzaygaqnPRyEryGdVS9WvnaCuQQspTU&#10;NCSl0mIyy+VQ6fJoa6XdKy83gwCmITc7lT8/HcbiXLTs2Yf7zB73H1DpHr5Q79T6PJ0G2EiOk9t/&#10;LLI84xCVU7uFffca7fEl6PrPuRgYuwC942zQPooA/fUjHClMxONdm3C9Oh+DIW7o/sgcpyfa4ZqJ&#10;Fa5PNsfQJFMcSllG1XdFaooNyiqc0LTBA9u35anG5k+sHLHnP82wZ/Q8greAec4OPeMWKaVTBZQJ&#10;Ap0jTk1grhtjjxPVm9HWO4BDMkcn1lLBJhazDe1UuE4C193ehr6uTpXrNOgOK6U7cvycKqToyjZ4&#10;lqrHceIM891psZe/h+7UyXMKuktXNOhE6cQBSIVRwNGVTp82UPN1BFSmDsRiypDbI10rkv20ool8&#10;vawc11YeaOvsNDXUtmUXuAQogU6zmJq11IH7HXT8uDxnYiNf/fCz2v3519/+8WbVgSqmPNEsqEwn&#10;3L56iw4tEy4uHrT8YQgOn4ngMDMEhkyHP6HzCzDlmMbbM+AfbAG/YEuq02xeZ8M3WJRqAfzD7OEf&#10;7kwVc8GKCDcERnnSUvoiMt6PwxvhsV60lu5UOlcCuYRwOsLVfz4We1nAwXM6lnhT6R7ev4r7t6/g&#10;5pULuDR0Eg9uXcDDy8dxc7AFt47vw5XDO7Bnaz5ykz1giPdEYYIvshMCkZkYRXuZRstogKHISKUp&#10;Uqu8c3Lz1caeZeXVBFK2VK+i7atAcRGh4yiletU1NtFWbmC208b6Jll9UEulq+aoYZ6TQgwzYHkZ&#10;4cpHanoaUtKY6TIIXW42CgpzmB1zUViQoyxuQR7VmNAZCrPQspfQPXxG6J5R6bQnZ8RCakOeKN1a&#10;So+e/riaWnj6Sm3N9/TFT8wz3+KAexz6/jqfMNgQOlt0U5U2jJqAdUuscOXjUgxtyENrgB1aPjTB&#10;mYm2uG5iiZuTpuPS5Gk4lOXJfwedQbodf0+OaGomdLsN2N/UiM1SBf3ACntH26gNbNvHLOL3d8QA&#10;Fe4I1e4E8+HgxMU4NZ4qx4+dqPkE7f0DGmgcakUBM117WysVj4PX3s52bXR1MTPK5PiAUjot051X&#10;wMnuX9pVO79At5f9R09BViTIxrRSSDlzju7n8q1h6DTbLZlLlE7LdZq9lJUGF67cxPnLWrVShr4K&#10;/ezQTQWeACpfI7lNs5gCr1RCtcynAyidKWIxdej0IbuD6UqnF1Lk7yVASrfRC0L38vufVXaTsw60&#10;fVOAvzPHybTBly9e4bdf/4Wvnr5Qr0Ff/3DY2M2lpZyFwCBzpXIC3YpAM17NERQ6C6HhVgiJmIMg&#10;2c6BtwPCFiAochFComkjY5YjZKU3gmN8EbrSHxGxAYhO8EdUvC+h80EgofOLdIFvhDO8QhyxzH8h&#10;nLznwM59BmxdmemePLqNL+7dwr2rQxg6dxS3r5/EoxuDeHzpMB6c68XdUwfRS7WrYLYrSvSCMTEA&#10;+QnByE6ORn5OKlWtEAUGA6ErRGZWLtUuj0AUo4SglZSK9eS1pIyfV0IlMqKEIFXXSQ9mAxob5eAQ&#10;sZN1VLm1tJiVqKnjqKU9rSyD0VisVC0jIwWptJFiJXOpbgUFBI3DUJiNIjUy+cvkfSrvwb0H1MS4&#10;Bt0LNU+nAfV76CS3aTZSU7qR21pHyrNvfsH1y/ewd7YPjnxoTfWxRx8zVzdzXeccG9TaTEV1lDU2&#10;5Lig2mMa9n5kgrOTbGgvLQjdNJw1IXR5flRsb/5unFBU5oTGTZ74ZG86dlOZN//FjKDOxYGPbNBC&#10;Jese66DlOarckQkadKcmOeEsle44YTxeuwXtfQNoVeeHC2xiLaVowlzHHNfdISrX8UbpOjt6mOto&#10;L/s06I4r6IaVjtlOgBuBbkiDrleg0+bpTp++wEx3Gw+GoZO1hfJil2KKWETJY5raDc/VcYi6KZup&#10;FJAKd+WeynkaUALbyL6X8j0kz2ldK5oNle8tPZ7yc34PnVa1FCC1oa1ol49Jrnsu0wbMbWIx5fgw&#10;sZjS/yXwfcm/t6wkkermD9/9gHK+LkMiYmG/eBF8fGfCP2AGbaUZgZNpAwIYOhNBEbMQEjUb4dFz&#10;ERYxH8ER83jfBhGrnBCzxp3DG1Gxfghb5Y/wVUGIigvGquRgxJCNyLgVtJfLqXLO8A53giehWx5g&#10;g6U+s+HgNgM2S6Zpme75w/u4d20IF08P4NKFAdy5ehyPrxzBg/OduD24D8da16F5bQKKkv1QlhIC&#10;Q1IoclKpdHzxFBUVIq+wALn5eQSO0OXmUnVoMUtKUGLk4LW0lMARoOJiA4wlxSivqsDammrU19Nq&#10;UuHqCVxNTSXWri1HNUdVdSmVUrpbqLAEKYtwZ2RIdktSdjI/PwOFBK3YmIOykjyUleaiXHaZLshV&#10;lb3HX/CJI3QPZREmXzQ6bCP2UoPsjyon/XxK6Ti+ePUrzrYfx4GJTjgxxk5NUvczc/WMW4Aznl7Y&#10;E2KPzOCpyEiwQE2wFQ6MNSN086l0MwmdGS5Mn4lDxmCsbfCDweCKAqMjmrf6oXFrIJqZCba/a4q2&#10;j+YSuAVo4/fvpbU8TIU7Qlsp27WLyp0mdOeZ6U7yscG6rWjt6aO97EBrq0yQt6NTKpZSTGGm6+1k&#10;liN8vZ2dBK8HfT0D6O4+QpAGVd+ltHvJfiiayo1AJ5ZTlE7sZbds6aAKKWdx9sxFwnOH0H2jlkAJ&#10;dGLVtULIMwWJbjP1Aooc/C8QCWRSRBEFk+4U+XxRN21ou4HpNlVsp1xFCUVFxcLq9lGgkqv8XAFN&#10;H/JxeUyD7qXKnN8JdD/IOQd/V3ul/Ne/mO0oeLJnimxW9P33r/EPqmDTuiasSciGG59DL++ZVL3p&#10;8PE3h5+ylDMRGGqB4ChCJ+ccRM9DeIQ1IqMXIjp2EVYnLEVcggfi6fZWJ65AdLw/ouMC+Xgo7wdh&#10;JaGLivNDYLQ7vGktlwc7wC3QDq5+C+DsPQuLlpkTOtrLR8xzT+7dwKNbV3Ht3DEMnT2M29dO4s7F&#10;Ptw4sR/Xj+3CuZ4taNlOELLCUJIeBkNKGHIJXV5WMgHLJXAcUlVUg3mLjxkIo0BWXFykgDMapWG5&#10;kNmugOpXjMqqUqpABcGrQn1dFWprKlBTXUHgyvgx2tMyAz9XAM6kpUxHdlYqsjJTaGFTaDmZ30o0&#10;0KrLC7G20oCqigJUFuerd/n7j59BzleTlc+yz4dkOi3DSbbTwBPgZDpBVzhN5fg50uhM2/Loh19x&#10;vH4XOt63x9GxAoQGXb/Mx60MR2+WD4piZzFXLkRjpA0OjZ2Gc5OZ50zMcXOCGS7NnYt9a8NRTeiK&#10;Ct34RuGILTvD0LTVC1u8zLH3XXNCZ03g5qOb1nVgnAa25DiB7BShOzNpMS5OtKdtpdVs2IbW3n7m&#10;OalcttFOdhG2LkLXqebnROH6u7uGr92Erp9KR/CoXrJ+TsCSnb8Gz2p7XcoY/AN0kukGaEdPnzqP&#10;c+cuUbXu4L4o3TB0YukEGh06raAiQxqhpUtF5vCoWvf4OQTs2t0vcf2uFEm0jhMdGinI6NMPApw+&#10;dSDQvT1JPqJ0mqWUoX8PHTrpwZS/n7SDCXSvX/9GW0no/qm1hX3z8rWae335Upskb9nXgszsUgSE&#10;RMDd0wpehM47wAK+gbPgH2ihrGVg+Cyq2yxEELoIupmoaBusiXNEQtIyJCZ7ISF5BeIIXWyiP9bI&#10;NSEIq+NpMQmcWE+xlcuD7eCywhqLvefDwWMOHD2sCJ0lbJda4J1718/g3s3zuH/jvJoyuHauH1cv&#10;9OH2pQHcON2OO2c6cPPkQZzq2ozNNWkoTAtGXlIgcpLDkZspVUOBgiMniyObQGQTlGxCl0vg8jkI&#10;H2GTJTlqGPM5ClBeUYzq2jLU0VLW1VZxyJUKuLaEOagI5ZUy9UBI+X0K8jOZ3TKRl5NOe5kGAxWu&#10;ssqA2upi1K81oqG2GHVrebvCiGMDR6hyT3Dv3hM8pNoJeGItJcNpxRJN8QQ4qWwKfG+Ak8HPfSLQ&#10;ffsa3UlVOPweYSAEA4RhgDbw6BQ73DQko60+BFUFdig1OuDTlcxjo6fh4iQr3KHSXR9nivNLbLGt&#10;MYJW2RcVpT7IyXZQ0O04EIV9tBsH/jIdHbSq3WPm0lZa49h4O5yglZRq5WmOc5MdcXGyAy7Tsp6d&#10;5IDBddvRQuhaWzs5tFUGnRzdMj1AiylKJ8AN9HThcG8PersJXfdhtSGRTAfIYY9qWwYFnRwaIluq&#10;Ez4qn1Qv+4+c0qAb0Hovz569SOW6Tei+UoUUDbpvlNLJbl56BVOUTlRO5uek/1IynF44kcx3mR/T&#10;M50+BDgdPFE8eUwrsGhTCzp0b6udDp0MAe4NdNKm9vyltraO9vIn2sjfVJPzP8jYf1EBf1HTBl9/&#10;/UpBd+bEGVRWrKdVTICbtx28aC99A2bBL3A21c5SFU1WBFsimPBFRs5BZMwCrFxph4T4xUhJcUdS&#10;qjfB80Nioh8SmOPihsGLpt0MXeWJFVEu8Ax1gIv/PCz2IWgec2HvZgW7ZVaw57B1tsT/BYzdIoxM&#10;RIjsAAAAAElFTkSuQmCC"/>
  <p:tag name="ISPRING_PRESENTERDATA_0" val="Tmd1eeG7hW4gVGjhu4sgVGh1IEjDoA==|R2nDoW8gdmnDqm4gVGnhur9uZyBBbmg=|dGgucXQubnR0aGFAZG9uZ3RyaWV1LmVkdS52bg==||ezVENENEQTAxLUEzRjQtNEE0Ri05OUE5LUFDNDM3NDVDMDBDQX0=|VHLGsOG7nW5nIDogVGnhu4N1IGjhu41jIFF1eeG6v3QgVGjhuq9uZwrEkOG7i2EgY2jhu4kgOiBL&#10;aHUgVsSpbmggSMOyYS1UaOG7iyB0cuG6pW4gTeG6oW8gS2jDqi1UaOG7iyB4w6MgxJDDtG5nIFRy&#10;aeG7gXUtVOG7iW5oIFF14bqjbmcgTmluaC4=|SVNQUklOR19QUkVTRU5URVJfUEhPVE9fMA==|MA==|||MDk4NTUwNzE2Mw=="/>
  <p:tag name="ISPRING_LMS_API_VERSION" val="SCORM 1.2"/>
  <p:tag name="ISPRING_ULTRA_SCORM_COURSE_ID" val="F9B33BC8-0094-4329-AD08-CA18FCB8F1AE"/>
  <p:tag name="ISPRING_CMI5_LAUNCH_METHOD" val="any window"/>
  <p:tag name="ISPRINGCLOUDFOLDERID" val="1"/>
  <p:tag name="ISPRINGONLINEFOLDERID" val="1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}"/>
  <p:tag name="ISPRING_SCORM_RATE_SLIDES" val="0"/>
  <p:tag name="ISPRING_CURRENT_PLAYER_ID" val="universal"/>
  <p:tag name="ISPRING_PRESENTATION_COURSE_TITLE" val="Unit 10"/>
  <p:tag name="ISPRING_SCORM_RATE_QUIZZES" val="1"/>
  <p:tag name="ISPRING_SCORM_PASSING_SCORE" val="80.000000"/>
  <p:tag name="ISPRING_UUID" val="{04261082-EA4B-46DC-9FAD-9AA974B0FEEC}"/>
  <p:tag name="ISPRING_RESOURCE_FOLDER" val="D:\c ha htt\TEPNGUON\unit 10\"/>
  <p:tag name="ISPRING_PRESENTATION_PATH" val="D:\c ha htt\TEPNGUON\unit 10.pptx"/>
  <p:tag name="ISPRING_PROJECT_FOLDER_UPDATED" val="1"/>
  <p:tag name="ISPRING_SCREEN_RECS_UPDATED" val="D:\c ha htt\TEPNGUON\unit 10\"/>
  <p:tag name="FLASHSPRING_PRESENTATION_REFERENCES" val=""/>
  <p:tag name="ISPRING_PLAYERS_CUSTOMIZATION_2" val="UEsDBBQAAgAIAKJITk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DlsidSkEkmJSgFAAD2EwAAHQAAAHVuaXZlcnNhbC9jb21tb25fbWVzc2FnZXMubG5nrVj/bts2EP6/QN+BEFBgA7q0HdBgGBIXtMTEQmTJFemk2TAIjMTYRCTR1Q8n3l97mj3YnmRHSnbttoGkpEAcmJLvuyP5fXdHnnx4yFK0FkUpVX5qvTt6ayGRxyqR+eLUmrOzX36zUFnxPOGpysWplSsLfRi9fHGS8nxR84WA7y9fIHSSibKEYTnSoy9jJJNTazaOxti+iFgQ4dksGs8ZC/zIw2PiWaMxj+9O3rQ/f8TaDqYz7F9HXnAeRGP33BrZKlvxfIM8tVA//Xp8/PDu/fHPg2DoFHveIRAySO/f9gDyWRh4EaARL/LJJ2aN9P9hdsGcea5PrFH7ZZj1LCSX1kj/77SbhyHxWUQ91yGRSyM/YGYtPMKIY42uVY2WfC1QpdBaintULQWwoJKFQGUqE/MiVvAgr0WXMyeYYtePQkJZ6NrMDXxrRFVRbF4bWF5XS1WAuxIlsuQ3qUiMT+Cbeb8qRAmueQV8RPBXLSX8UmVc5kfdrq98L8COIdmUUIrPYXHZblKAdAB/L6slvEuEeg0u7vNU8QTdFgIAA4r4apXKuPmlpKtCRzhL+aYzihBfuf45kD3waER8Z/vEGpE8QU7B9WQHooSYkhAACl6K4gm2keG6MUc4TYchTNzziQcfpkOYyMUyhU81NI4ZASbMRN5lBUwlIXCc0qsgdPSigSvE0YqX5b0qkgOW7u9nF7Dr2wEIwWZ74ExjbIGBHxJyX1GIuOoGgyix4XerK5gqEDBiJhloSWV1WYFsslUqKmGilXoqPDaUuhG3CvSVCr5uuA/ejdg6ae7huW9PojHbpVCP13m87GkH4vyuPvbVUANN9jnfGVOLFo2DT5BdIBkGQyyCC8iBF0MsrgmFRSa0y8bHl+45NrsEeW+blLZJL+Y6x6QbxOMY7DSb1lLVJTzRSwKpyexIeTTMDSUf58BiF3uP5NYGFehgRgu5FhBHkYii0xGke5s4WlQf5+4f0Rl2PeJ8h3p8g3JVIZ6seR4LIFvM9Z5u4F0iE/NO0974/1zLvxGv2lT/qq0SvkM+vRoaz0FheUQRvKpEtqq6XOsFa8N/ShRa4o+G0GfqT/NPbeLj0A1+zM6UMqvTpgI9e392kQ3do84gnrlS/XfrR0dCm1JDoGHRxRF6jLS/1US7HbuBroiJ6G/n+mdgM2vqFhQ2N79V/a39oAXwFXoqBp3AGpvIKbQ6GVSh/raXMOuD8C91wehvf0XG1GVQda7ETSmrTs9Gz73rq5Hz0wvrXs96UGyYyzwI2QfARdsPliiVGcSf9MCcT8l2BZoScTCTK1WniZF/Ku9MmYC1rTPxbTd8W6jMPE15uaV/U6Y+PCeKZnJh43Q2oJ/aKbj3/uwJ+Om7RAkOoY2xsW/r3sfWak97GoF89FJ4jG5bJ9BRxqt4CeX4VtV50hOoOYI55AwDWDtnKnjR3YW1AF+F0TxF7dPfB4Hojg6SKNmB/emrSpR/DQbR09hh0ObgJx6qTiCGx4cBmEEfq/bgu7XreQ5mLnD5hxwweVPiMpXBo6NuvyCVdusxY9ieTEFN1IhH1QW0kEMQtuSxg3kIB7RWhzYAQTvAZJUKRB64Vs8Q1CkOLyDPmiOXNZry4g6SNFMqHRSb2UAtjmrYnL7caNRVKvNBkT+vROoJM3cWYccx1zuwknB6v2s6ggSOj3F7z5OqRW8we4J9qAFf4YlEVkMBQ0J21zf6isJcB3iK63u2//75t8velN1thoUk1oy/pLD1t1V4NyrNDd3Jm70Lu/8BUEsDBBQAAgAIAOWyJ1IVHmAbowAAAH8BAAAuAAAAdW5pdmVyc2FsL3BsYXliYWNrX2FuZF9uYXZpZ2F0aW9uX3NldHRpbmdzLnhtbHWQQQqDMBBF957CGwhdh0DXpUWoFxhxlECSCZlR8PZNRG1p02Xe+z/DjGIUMX5iXdW1glnoKRBFS5xRNe93tgwLXr1xIIZ8woK850omNyxRaCMyetmUHsFyyv/wY3hrYT0/4iNeMOVCZxzqS6mwmVzysJhpY90aUI8R04AvmHPoobd4w7UniMPjDOwb/9W5mzabHd5pQB0iuSCq+UBVutdx9BdQSwMEFAACAAgA5bInUrc78bsyBQAAnh0AACcAAAB1bml2ZXJzYWwvZmxhc2hfcHVibGlzaGluZ19zZXR0aW5ncy54bWzlWdtu2zgQfc9XEFr0sXHSJts2sB24jowY9W0tpW2wWAS0NLa4oUgtSTl1n/Zr9sP2S3ZoJYqdK9XWQbdFECQi5xwOZzgXSvXDTyknc1CaSdHwdrd3PAIikjETs4Z3Enaev/aINlTElEsBDU9Ijxw2t+pZPuFMJwEYg6KaII3QB5lpeIkx2UGtdnFxsc10puys5LlBfr0dybSWKdAgDKhaxukC/5hFBtq7ZHAgwN9UiktYc2uLkHrB1JdxzoGwGDUXzG6K8g6nOvFqhdiERuczJXMRtyWXiqjZpOH90u7YnyuZguqIpSCsTXQTB+2wOaBxzKwWlAfsM5AE2CxBdXd39jxywWKTNLyXOy8sD8rXbvMs2YvNU8vTlmgFYS4XSMHQmBpaPBYrKpiCQneAbhqVA5Kuja1IGvhkyoFiKF4ImrIoxBlibdXwjsKzsd/xx/6g7Z+djHuFqs6IsBv2fCdM0Ose+WeDYegHZ8dhv1cZFPofwwqgqpo504/GfuAPQn989rY7rIhwV+oa4/db3V5FzAf/bdANq640aPWrQkbHw4Ebpj08GQdV3HJ8OvLHve7g3Vk4HPbC7ugatTz0K8e7XluPlDpGlMzVajyYJE8ngjKO2elGUGgwmN84VTMIZYdh+E4p1+CRPzOY/ZZTzszChjSmwXOArKUziMzYhmvDsyHoXdMVhKgYxnCZDPbflLng1eu1rdeK1a+3daeW9TI7jhJp5BNrv7uzX6r/Zu9h9e9RtE6NoVGCWc9cJa3VkSspZpE0MmyOKRVubHOacx7kWSaVuc57q4OlEvfQ1KdSrHnePpOJ5HFpMUgnEA9oCiu1IjhnooOSux6Z4hnlaMthBoIEVGB9YgbtG5UEOp9ow8yyLnUupVuKUU6QDwsokH5wy95RQpVeO5Sla21NiJq/D6QB/Udh7mLoXtGAM1zFhoaTvC9icqToBdZTF/ERCBexYzw53J4eUE5KKKorSJIW507CKcaRi+AHmGhmwElU5jwmC5kTzs7RzpLgic9T/C8BslrHyVTJdDmKvYYheumWOYMLiA9dFjrFJdIckdjYZBxMscJfOftMJjCVCnmBztFtOM50wb9diTijWl+T0isdnxXVsDs48j8+sxuk8ZxiZ1GNHMMb0sxshJ8uiJDmCofmiGiOp8I6JWbxcs5lb9tf7oYyw6Cfv5E31vg1S3NOvyV9aZAV6g26fDOrVHH8oxo4L5vQ+TLQbfAuqTHEGbqk4MSJCKsDEzm4EkZUECn4gtAIGxRt08acyVzjSJEgCmr95RoWeDymy6cZVjJcUcWgnCh3dl+83Nv/9dXrNwfbtX///uf5g6DL1m3EqV2u6N3aD94QnJE3biOP4O7p+t1QN3r/R0D33gCccVXVfOA24Iy8407gjL15M3AG3rofPIK875bwCOyBu8ItbEeq1Car+NYxuPue6QDv2r222mH3fTc8vYNgGUG3+7x6zfagd7eky9b8e+1IA781bh8T9PJJLwwOXLLKQGICN1GCeWlqX7a4YIYnIfrUd6K3rnNqYcf+eydCdKJTAnZbdjB02vA7F6lx0XKOVtpNJxWwhZgVJRGbCM5S7HnjJysIX5OeneLyG2f2jWW8/0f6+eobcZG/NpR+gKoo2djR/TkKxCYd9AOb/ft+VfQjv88JAEiKl2E3jWNwLKXFe2IX4T5V56BIKCXXT5p81o9x4Pe7b4e9o58g0X+nFiyeym8Pax8bypfg65/z7EzKBEvRrPZ2Xn4DbO7v7dRrd09tbSHb+jfV5tZ/UEsDBBQAAgAIAOWyJ1Ly1TcwawMAAJoMAAAhAAAAdW5pdmVyc2FsL2ZsYXNoX3NraW5fc2V0dGluZ3MueG1slVdRb9owEH7vr0DsvWx0XVspRaLQStVYV62Mdyc5wMKxI9uh49/vbMfEhqRQLCR89332ne/zWSRqQ3lvC1JRwe/7w/7ootdLskpK4HoORcmIhl5KFDzn9/2nv7NZf+Agggn5BlpTvlLG4m09isC00lrwy0xwjetcciELwvqjL0/2kwws8hRLYFjncpYkg2ab6dN4eH0Wpd5jMr0bXn/rImSiKAnfzcRKXKYk26ykqHhuQrsyo4u23pUgGeUbRF4Pbx+mnRExqvSzhiKK6fGHGedRSglKgQ3pDnOZnmQxkgLzO32/NeNMTrDVh4U5oG2potrSbq7M6KKVZAXxIU+ezOjGc1w9rsqHcTmChn/aZH6DmY87oYzsQH5qcVFW5Wc0UkqxMgd6wLkx4ySHCZLj9TOCvzPjJMEkZDY6eUUUozmWQcjcSfGrGV1gf5aHKqp/hk0iMXdbCvZqinDQPYxCUgYjLStIBn7mfGot3n9XGi8TjJaEKQSEpgb0ihm+kkr5ZWJbg/sD75TnAag2NIiFYFUBExdvAIztDX4yebB9JYxvbwsClLCtjUGEjbFBvuCxHiEDY4N8M9X6zdnuCH7ocRyvhwdSF/Pj00cvcIJTf15+5r1mp5m55SrYujZ4TCFyGFlZzWkBpmrJwNpcSIOjmBJOtnRFNL5Lvwwu3dlkVDI4cNRKa9dVoqlm0Ca3TFRSYTDoXkS5tzgcw70baqxnsNS+zLGxqYl5LEIp2PlpodfL7Y/NzXsan5L7fkHkBuRcCKb6vZqH1w+XcY/yMcM0a3xKQT7zpQg4NrAuEhca1Llg4a7guXCiNcnWBcbUlcL+SF1h2+uX1Nu2FZZXRQryEfVAwQsytjncmq7WDL96QeEd8pjQ4XRMvcblOKF7vQeGWgFAZLb2t8FNnKeomKYMtuB7SmCwCXdllihUf1u+Rl2xJgPLWYKsW1CjlLg1BfYW/ALDihY+8JzWvCapsolFDcX39iaUqNv7Jmm0GvZHO6+FFC2M/rYDxFJFp0kqLd40kbpetJnXuZMtjDktbP9BR7B9i8dxmBBlfSrW6U/ryN6EYN6s/WLKE1o8XRTTZUfDNor1HLbYOd7O0VIChO3VGi+CB+An7FJBZP6yh0QvQovbsTFHfDNtt8Y+X5Q6GQQmV5x9GfA3/icZ/QdQSwMEFAACAAgA5bInUk5eUfItBQAAKB0AACYAAAB1bml2ZXJzYWwvaHRtbF9wdWJsaXNoaW5nX3NldHRpbmdzLnhtbN1Z61LbOBT+z1NovNOfJdDCFpiEThqcIdPcNja9zM4Oo9gnsRbZ8kpyaPprn2YfbJ9kjyIwCQSQu4ROOwwDls/36ejcldTffkk5mYFUTGQNb3d7xyOQRSJm2bThnYXtlwceUZpmMeUig4aXCY+8Pd6q58WYM5UEoDWKKoI0mTrKdcNLtM6ParXLy8ttpnJp3gpeaORX25FIa7kEBZkGWcs5neMfPc9BeVcMDgT4m4rsCna8tUVI3TL1RFxwICxGzTNmDkX5qU65V7NSYxpdTKUosrgluJBETscN75dW2/xcy1imE5ZCZkyijnHRLOsjGsfMKEF5wL4CSYBNE9R2d2fPI5cs1knDe73zyvCgfO0uz4Ldnp0anpZAI2T6aoMUNI2ppvbR7ihhAhK9AepYywKQdGVtSVLDF10u2KV4ntGURSG+IcZUDe8kPB/5bX/k91v++dmoa1V1RoSdsOs7YYJu58Q/7w9CPzg/DXvdyqDQ/xRWAFXVzJl+OPIDvx/6o/N3nUFFhLtSNxi/1+x0K2I++u+CTlh1p36zVxUyPB303TCtwdkoqOKW089Df9Tt9N+fh4NBN+wMb1CLoF8K73ptNVPqmFGikMv5oJMiHWeUcSxOt5JCgcbyxqmcQijaDNN3QrkCj/yZw/S3gnKm5yalsQpeAORNlUOkRyZdG55JQe+GzhKiYpjDZTHYPyxrwZuDlaPX7O43x1qrZb0sjsNEaPHM2u/u7JfqH+49rP49itap1jRKsOrp66K1vHItxQySRprNsKTCrWNOCs6DIs+F1Dd1b3mxVOIemvpEZCueN89kLHhcWgzSMcR9mmL8DduZRyYYlByNN8ghIwHNsB8xjQaNSoQqxkozvehD7SvppmSUE+w12DCB9II7Bo4SKtVKFJa+NE0gOv69LzSoP6x97dK9ogFnuIvJBSd5P4vJiaSX2D9dxIeQuYidYqhwEy4gnZSQVFWQJE3OnYRTTBwXwY8wVkyDk6goeEzmoiCcXaCdBcEQL1L8LwGy3LjJRIp0scqp0kQt3DJjcAnxW5eNPuMWaYFIHGRyDtru8FfBvpIxTIREXqAzdBuuM2X5tysR51SpG1J6reML2/46/RP/0wtzQBrPKI4S1cgxnyHN9Ub46ZxkQl/j0BwRLTAqjFNiFi/euZxt+9vdUJYU9PMTeWOFX7G04PQp6UuDLFFv0OWb2aWK4x/VwHnbhM4WiW6Sd0GNKc7QJZYTX0TYOFhWgCthRDMiMj4nNMKJRJmyMWOiULhiC4SlVt+uocVjmC6epnjLwR1lDNKJcmf31eu9/V/fHBwebdf+/fuflw+Crma1IadmOzustR68Ejgjb10/HsHdM+a7oW4N+4+A7h35nXFV1Xxg/HdGrrkEOGNvXwWcgXcuBI8g77sWPAJ74HJwB9sWMjXFKr4TBusvlg7wjjlrsxV2PnTCz2sIFhl0d86r18zQuX4GXczit0bQ8febQQO/OWqdEvTrWTcMjlzqSF9gydZRgpVoYj5PccEMzkL0ou9Eb5zlNLSO/A9OhOg2p5Lrtm1/4HTg9y5SIztkDpcGTCcVcGiY2iaIYwNnKU658bO1gP9TkJ0y8Ylr+cZq3I9RcNZeetmDFcfWqA0VHKAySjYWrD9wE/h+PvmJLb02+tW6hksCSJkBPVPn/Zk/ogkASIr3WzeNY3DslfazXhfhHpUXIEkoBFfPWmtWQzjwe513g+7JRmOZuQXzD1FAntZ89qn88mDl24LyU+zV7+O2cH31283jrf8AUEsDBBQAAgAIAOWyJ1LUHIX5sQEAAGcGAAAfAAAAdW5pdmVyc2FsL2h0bWxfc2tpbl9zZXR0aW5ncy5qc42UTVPCMBCG7/wKpl4dRkEEvCHIjDMcnJGb4yFt19IhzWaSgKLDfzcpX0m7VboX8vL03d2k2Z9W2z5RErUf2j/l73L9Eq5LDZxm1BquQ5036IXTI83zFBZ5ATwXEFWQzfHVk7w7E5RxJErTePvqbLXnF6H754Nx7eOSsFCEpgltQ2ifhPZFJf4OOjt0te/I2+Z4bQyKToLCgDAdgapgJRNdzcrHb7AC4wbUP+gHSyAwnc7G3X4jeXacTEfd/q3PJVhIJrZzzLATs2SVKVyL9JC/58Knl1sJyh74ag/0u8PHaZCW59o8GyiqiZ/uXTSTUoHWcMw7snVOSZizGLjnezd08QcaGtc2tEJvcp2bIz3oufBpyTKo7dJk5iLEhPWq7WYt+Z4z8GUOzQxsM+OA4GwL6hIrlGt5wQFKhZnbkTo6cEGiHFmai+zwpY1ckJwr1tk2fZLlxOjEqNLTV3Hjwme8zdifbHDNsHLNlsStLZqGywWTwZCXW1eyzqm5wCmRyouEJv+aUkEtpjpo3PrNds3UCtQCkdvZ2Y6YMSxZFnac2OLf/bFA1pkQ+UmwUlRr9wtQSwMEFAACAAgA5bInUpQTsyJpAAAAbgAAABwAAAB1bml2ZXJzYWwvbG9jYWxfc2V0dGluZ3MueG1sDcwxDoMwDEDRnVNY3int1oHAxlaW0gNYxEWRHBuRgOD2ZPvD02/7MwocvKVg6vD1eCKwzuaDLg5/01C/EVIm9SSm7FANoe+qVmwm+XLOBSZYhS7eJo4lMo8Uixx2EajhU17/wB6brroBUEsDBBQAAgAIAOayJ1Jt2k9cszQAAFpOAAAXAAAAdW5pdmVyc2FsL3VuaXZlcnNhbC5wbmftfAdUU+nbZxwcEAcbYkEZEAQBaRpGJAhBFJQmIIxSJTomIlINQwklqDAWUCGUZCIlOgroYAgGSIyUiI5DCQQdMJEJEBQCQqgJCYS0DRbQ//87e779dvfsnt3hHLjk3uc+7/P+nvZ7L/flmpfH4VUrt6wEAACrXJwdvQGA5eoAwDeZK5QVZ9zelscrDstivA8fAFTQtUYUH5aHOBxxAAAeZX0nOfWt4rNqtLN/DACw+vnC97KmqPtQAODIpIujw48JweO9k4R7TAfDOenkn1uu7dW+kQDbPP07dp06S2nfqwz0NhNHt+9Q7ze5KEN1X6x/tT1C/dXZTVpdPzHXkq5tzN3c/LR/4/TyHUXT1mpzm3aQJueTRjpBSPgok1IWyXwwzEc1PDnWQUj8PdKezE3mPvhdPvKNwp6TnhnLFw5R/73DCadnV3SQRsxfSxhA4j7FqaBeB6cDYdE7mJuoaeUqAMCF8qP67hqff++udT67qtXxjJpCUqqhSnyiOL7sCNy6I4Pd+FoJAHj62kj90++VVpNUuexF7WRD0jR932RQnWioQI/IG4xykO0YjDpo4fTM8Rp1LlPeU2go/hZw8ghPMown951bvcMR2tvCvty3O0fv1G/pem/PLQP4rQ/RvdpMGoxyzArNTKdKaL4WMtmkvAE0mQeE2x9ERdcAAPykmfevYPTGR5NuYf3b9LzLml5lpnckD1VtkostZN4xwaUhyLC+CkmXp7w2k5Ayzm1H2LUgoQW0mQmIC2n3Ofu7Zc5Gs2ZZs8PBc2s2QebeYW7R8LqAyo0I+FynjlQOGaZBZEVNMbgGX0jKnJLY13soRcqFUIPiRNDZX7KKO/SvNKdE9dI7GTGQ1Ue1961DHRk5P6Onq/QmRP6CWpcMaygu5mKLRYKZFEv4hYY2+6Qh3N6y2UGNjHTiGrZMSLZIHTpvzzgdP7rsQs1cN048yOkHpU3rp73uM7zexNjiHpINEc5mQiR/5XrrJiqz7bhBV05P+tr5rV0XWtJUo6GKr1Jv7V4Ri5p6lwlBEpODQYSysoRmkxF/C6V3iReKEfbiKlwyb+MltrzV15zpSYzs9iAVwIB2NMwIrTojPbHARXinjcZJDLZzJsxa0mCpRHdS/PtA7Xc7nQ5QgoVVQeyZBM55s06ugGy3UTBp2XI62PUeY3J3iyDckJoL38eZ7XpywzQ31J8QnsQGPN0C7S8K5+UTJI25y8K9cQE439EwnGiMmsprTcm4FkQnpU7fldNooSJs8Ti0luMSiox8cqOE6I7viVyZriNCpcZOD8jn2bagzJOU5JRUq6LYR0FlzSn+kSazZsQOSqH3DloX7FApU+ytXTCfiIJxm+4W+5ZuEPdgDuZdvHS1uXTmMVpPN+1p3cpgz45UZc21DKUONTVL5yNAe6alXdqfQR0zwJemaQNq1lxLbZ4l7czLWyJOXKsNrD5C6SUM5RW5Pe3dwwLpg9navkjhbho653ZDvbvFrC4rIcDpgPJ0ya43CjgeWWBoAlMq95EfOE4QQUZmYdFSY7KPdm7eSo4VnMWxAtab4lLoJGDKB0Se1o+0nCqFyCCyV/vrCx94YVRE1Do0AgYogvFTEcq1WPTFGNKxihAkpVetgRYBrWwwNToH6w8qjyI3aAl43VfGfJR7/XdguLBMU9yylKF8R4QtXAcOKnHCYiJC2DF23BCKXpYPFhMbU9+HRJtxXIbym/QeRN0dbtDSm3VxhAYmBrmhvJDoxjDkGQC28aTdCnyuyIVS6ACzs+fC1mLtK2G1LppQNFewgERfqanKc83mM7WC6mHw/JptaVP6GC7Cn6RWF1PQjcsz7p64w3Eoem+mzrPmhFCChKc7B/KbfqDljxiwtDODgsFxHNkwnDv7qxzK5bpolz/09TRhtUdYkM87A06u4smHdnDCLwUokzT/+BPeC0NlLzuPughHQ8Dr2mdg5ysjcKONPz+KQnkpTzqFBaJCKbju4y4oAb9QfxZfE3mUfYUjDQ4mzIL4oynuR7N/MxiV9s42aP2mpuHoaKXIhw2qmr+iaSJs408n9KHbbvkWxNi19FdrAGDRBTQDGFbyiqAyjA1ecyvX+4dBuN3ZvjzJIwIh6ok0vLxhjYGAJ4go/aM55aFK3xX9xMx0DUB3Vk+cdDO0r7TJhAsNFlLqak6yTqNotKaKYmZAPCU5h8NPws8at9RJKnz0B5EzGisBlcoieWwuo/9n0Hv8a34Ad+j1nFoGF6hHG5bzgCctuqFM8GvM3WAwn5dc0nPor0S3/Vyrc5Q13cMBaAI50N6K1hTKGiAVYkawOnaznLV4h7SrzkXazOP6+qKBQoeflEspxTQYcuh1yMauNDoD8AMXdrJ4RBCRNyIgCuqA93vRCzMKoaLTGBKUp2b2sjhzJp84xruenoj0L2ugivUr5hmXe87UU1nahJyHBWzPiUlSkx4Gk3UihYVnn0ZDiktQHExWqAniuo9R9VDESsBDB+UXBcq3sTLs6MNLzfJacTGqMnRXcdVaYlG4PW2Y1xDAwn+MVCwGeBrDiNDonoWTDnQfp/c0p9zHQZlZ7bzzfwsfmw3n8wwSJ2i6aCXldShYYlCYwvlnZdnoi2HK12FIRXjGK6M1t6EdQsIAAWu8+Icb2jr2kzU2uCg/ht0OIFSZdTfNJ2rOYXw5Ve2JgAIEB5yfYkFjkP1LDbqbOCl/52+e1lQVnK4fmd7ZUg3HEW+cyHIy1mpNLLFtFSgKVtSxs3aru8/UF8EpSDXLCFHt3xsAfmlqh/ip0WFeAcoSkabxWuBVc2Kw8QbecksmeYMqbB+q8TwWgruTPZ5HM8OPM5Smg+hPG+5jPM8fVeagWKF2u+k8WoezEY0z3RwHtxMXifNElCB0yzjzl6dELb9gyEZVgYzp5NmRAnJkbFrXjdY+bKE+6kuwXBG0OoAmCaLfBqb1mOYui8xBCDg5D33X/FAVrAk9k13INYBREosiWmxooRQpsX4spL4oyJyfM79BNm/FhcF1aPtT2I6eqMo6tuYbJvUKY6CmzlMwrBeeZApn0yZ321eNA6mCpLbTXmjPVslDH08LuccoqwLD3qtobJp/nPG6tSzCRbMt5GlAKSz6xBqeDxgagMUsi64P1gRsgu1ziSTYGrfbwPa1hGwMcegKYLXzOHExkNY4YAQlWfiozYJmChMlYolBE1GazYcjy4MI5AIB1wFZ+hrN5Eo9UdlcWKBgXKAoyaYqanp6tBnrRNS2AXU7p0vJ9gAAMwJBehZ7btUWR8fRGS999zwv/SAzxekjqG16ZYXaGenX1DPSy78F9D/hmK30dAt7udDVryyRglzGbQfHex5rFERiet/jRACAcW/P2bXrHnQeRO06KlldoQ24sCd0UftHCnPySECaIuZs7DRU17+Y7B/9H1Njfd/5KqPf/SYuIKxhbDXg6d/Vyqv09GITtYL0FTwo5uznwRQ8CHvuv/5BMczc0F6qsd7Cl+fuK5/0Wj92VoxSvNrp0tXrCnMVFM/9gAKquwpDFedzvfSvNr//qEhfwcw8tcHJCednJ3oz98VPBPXUIWJOR7IbUig9JoS6v3puPtyugAAA2KXqdCmcVp80a/7dpZBixFC/7WxPDKbk2d3DWbdYaP6RxWHw9wAJwu6Qgm8b77TEwXekHThlN3JHYc8FFyP1ex59OdEDf944oxv9elDtl8K3L5+cABEWTfHOcZDdr1pLMggxrI6E0A0XB9afnWRHrZ7P2gB7hlA4dhkAsOOOc3Zd0dtsy3W8jb9wyHv0sX0BSJ+69rfJi5N8uE8U0JTims5bpebfUFOU02Y/WKCdfGQQUfpZg198XErlT66X+yxVeHHXTrA8Hd6ytOgWn4d9lsiX8Dv2qswaGC+LK7pYaWKsqgCmtwfpMkRm5COWBrI0XhGQNp9TeG0Xz/3iiajYhKl+hxg7rOWiIpuqcdOLeSvu2tduK/mDtOa0+6uXAZ5D7p8xq2wYs9n61o9dmg3/LTbJwDdl6y+FHolGikXFSUVgCwzYDS+3NBs2gS1PsrBr4yd6Qiu280sWJwEhpeQ+e0S9uTvq/NneyBzpOfxXVwPS5gafgMv6GfjAdpZn8oZBxL3Fi7688RX4Zck5ZNtqhmZRsvJBrnA9uy9ae9FhjPwIXFb0GHlPXrj45QvuTsvBx19cG8alNoAueAbQdEzwLE9iKp4Dq1h0JjdDz6FiMXaePfnNOZvrvDjjCiP1QZu/FhE0KZu6ocoCh+8WMwMOD7kuiYWL55u4W/5Q/OR7LsFVrTzVgg8k36Jl0cdZ5AIyzjZx5j7lZlu+9sJi5dd0vVMplPMDh2LWyseqOoJp+8HkzifS4eKkCkpdG+YLmaTZyJhtuB5KTBmFfj9cXNl0mk0Kgiwhz3n7/Er7xWQXsNqjmr5juVXfWxXdyNbixnHmv3D+3qi+8NVDuXWCt5ujzjeH7KqOtGiJIDFQoC9kWA2Xdmue2BEuvvBiUCYVtwug9CWgjoBzb++5b9HCWlsxH5eWt64A3PNIP+Rw9VcxtldzcLhAPSBNnJOnKor+kzFfm1OlFpe/YnvrSlD9ki4P5WkWGPBI/5enDVH2ijhsZHQcvB8z2Vc/ZAWdWBTLuZgals12pZ9sHv5+MEwL0xJoEFf01suQWy08PLSI8zYXutrZVcKs/Lx1eGk2f9F52wwQ3ANhL+1tQDF3YsVw8BfpDbY8xVTRF+7AvegP02aiPkPtENAyvKm69ULf4PNNfLN1eFYO321RW4HCmr7LL3cqC4+sXA6ZfNywVJpMjDXgl581sJuzybsGn2vogJPf9BQXpn520PLuvEKX6Pe+NgzjXy51OPktem65/w4lecHeKCvaxb571x8r3MwXDkoWw825ZTf10Z0/9u79orZdn/N6cXAgUIu+bylkc6vWJtorvf29pVt1jbbt2QlMW9Fi8NRT4ieDYy5QTUSS9COhZorjoasMWUvdUnpgk6dOhXmxXfsuZ3NmpTZNppgcPW4NienaF/Dqb3QbdikOu8scm1mrgY/ZZNs3ecmrD9Ctm4UBZJ/D2GjwF9mmKGWK2b7+5hQ2xf7lK1/H4sNLgaoPqX2zpQ4T1ORrOfR8Q3zK47uEK4X2S/Unx/IbUn39tjRxctrBsN5XLQ09j8/fpei4CPlPhE43cxdN+b7bKrqjTm0ikPu9SW1retkjT6D5ohaRoU7cmy0PDRGC1Jlh3bECjW9ZDUCecJzVLhicWYzUwnjexouMbXagX8hr77m/EWJVwRanlqJ9uCgiSsc632G+gvg8UGtoMQyiG7qF6Ms+SaynJEJJG/OQIoE6F5tKdHHLsHb4PPpyXX6/BoTDFiJUG16cWqo1w9jC8y+3ZBsqmlhYBb86l3e3hurieplhA7+1CCDdAsS6vWezJ9zqQFiRTwvpm8HGNJX22MGZxbAohJzRvh6V5Ha5Sn3IZXHo4JbuFSzw1js19Acv/FX5i+3HmhAuFqb5SMPTYaSU488epLDSq5dA8IUzHMIAxVUaATTcucjeJ6/rdFqMkQPpybZLcOpDUG+2JBh+KOgxv1NS5Ug+Uh/E/a3m5hfVn99C6tjYzPo2gFsItyo6sZsWYvcQtKQD2nnFtG/Bl5IHhiFHqyc8c6osArjNoYs13jqrcCBwGX0EvyVsCWttEFlR0hOSnhcuwbN9WEi6rB4V9etS25KAhsmAOeHlpUrWhvtQ8196aNsmvAwKKa2e8IXzh9qHeLyZL2QCyZF7VP52CRN15zy7Hcvmxd1kfC2gVh0IwkRZPVakEF9mADZ8+8N/SE30gDaL+fmfYDL/i8SH88SzkxBbuYSPQcxNnYrRBCEXvdHZkqayxlxBf7C0Bf6zSVH76x7HchkvFrhSkOxH+HWpSZZTWF/pPcdmmxLns2bbmYvJ9fZn7zXFltYdAg3VDrB4zIX6pFgadoTqmpiRnqdifDKAP5i4FD8eAWnDh7O0T3jUxk/2cQQS9wfZOE3rkCJiT29tPK5uC6QUk8fJrYNDNq33J7XRrIj4xHrTgp/umvqwh4r2xd8KWRbOwgWZt9TB2aPQYKlfnrhwHC0m9jBZ5CjFGoPGKp9M4pKgyV/MDD4VlBMKO1lI3gfdXxiqaY0hb1BUiYGWbTZp4vl80cMCEWxXUZ6glbWMiHfvgAtO7iNjoAWwXvhlxxwBEYn1ZbBI9rAAUm4EM02WwzmN4nYfor80Ih8TmvCrOijBkVXhlnxaigl3MKS7QmuR3D0bgYISPIArKtg22RenePjVmo4hF05UGFKCV14M307oY/LdgFMV9gPbMFyH1EgLLobrYmwAp9R01AoNuWeK8jYLgLEBTgcm4usJJcuNmW5HvSqGd7dK5h/+EkSvnp/OnV4McQ9D2FSQodJA4lRPopNdZ+tMTiJFrd9yRUdHoteJSEKwRUt1Isu/Isiis5WEUZIBU1myPK7AhmZKLuDSYtGKY+1I3GgKamApuYqqlTk06NpCDrqztf+xR31QcH0H9ltOl9zdhEwOIrRZsCJ7g/1LF4wtCyIw/c9QeoM6rMhmuREMmikBk5cS6IE5/4WBeAcRUHM5ZhnCZeUlnv+y2hxLde8d0K14HzkmtDfYbm3UOL9C2vKkVplHGx+aJ2r4mVeZroYrH+q7fLQCY2qvcuDPsq9tq1YWUhokkgs2tBHNQczFZBJZopZug2fRqmEor9ShpxVSSoWe7rcurmmJ9nCQmIS3RZV/ocJU5U+8QoWLqL+xzRNOMcVwQd/daaP1P1G7x68qhiDR44rUFwLx5t8QPfwJan+TxztiN6i6GK9uRULt927Q+rJ76CsNqlXkzm+YLTTzKjUU2LigzfiJyt0wKWevbvjfuDIUUacB/zbxr/97KsH/j+LWM6K5fZN1nVrWV6/qi7a+WjornqSytWy/PPseAZY1qugE1UmFrHaH9KsPLUUF2dRV9R8H6Gi66HP7Q2QngFcXfvNhpGf88/0aH0tOcZZS2f4PaqaStay//VgkhweeGn801VZHxePihzh8K7KOXvk/qPJ9ClgmE09C6sQTtZsm6/h0WF8y/8gDHiMwyg4RzrNOmUxiJ0maBeL+erJFX7Jg1jxYLoXUzwkzqdHTfxPkcy8gKROHO3ZSIAapszc2WTTMDnGzJu2GPT7Pu/ji+bApU1Yu/A7Zy/li9M0XjRWDYOr06w57pIZ1yIfJ/HGno8lybeSqHJh8MPzmwcF8EWNb0hERi5AyMn23keL9YZqrFYYKWVF7VZrgfuC5/rSmrPdxoPV39lQGn/a+H93wYdrXDuKyyMov4Am8btXaQct1jLm4yxHTWNVht08Otq0fS8w86DEctaqUWZj8Un/YZfHC4EETsoixSRYRs6t+aHD3W1vjT/W+rOBIn1SYem71Pc5hC52t9KxPOZ/wpHsmNhv0C3XP1Y1RUda+n5vXSKngTqYo+wUDENCAsz1UuOkD+O/eOD2TimctipMmKJkLjwVcilOE3ZmKpoUMpygIeDA9aWEtPM/vsE9F1PfRgTQYmrXTn96RCAvoPuSC9UW3dxDDiziJVwafr7FPlryX5fYRkiUKN0wlfGc/x7gKjBItuxmVLODb7zLq2LsdKiK2kcjqeazuavfuQ5FkNOtxq/8mxHVri4+Q785M9w1GcFr2i/+8sRVTsh+JDsVC0L1k52ZB4j5jg9bqpNmJE+Y+JLaPPjQpS9sukThG0rvTE5nCshM1pUqamrIm7EX0SRk8ZqrOJBa1Nlbz5U51bz0N429yeIIMga+nrHdvcDKQasS0tKDlIfypbW6jrJvhs/V7g2vrkvOjSvz6fIfKPkSoVpWzUZpUQYVSwhM1C0OQWHRjgt1JiAek4R1EeQYL8fQE1tfgj/BpMgVX6FC0ZXv/uECUF5pyrg8pFocsh27r22I9mQt8bB6yuYsVsFHVWDVDYyWMci/vmxL9+z6mZZjYAM5+0NY7Gt+5NKTc0dhQb1yiMuzwMV2Po6am3j43VJqYb0vTJ8xhEP7mnR53nB/HDNNzETAc4a6zcytra0DabIpP66VCIaQ1nSe8qOgI4MpdtNcsZ/ghx2rXGz+BUhQGRZqE6EHt0fwkH9zRRsnHgDy9QbVWuQcWrHkbdwCVjQNt1cXQ4sgbVGOtehkNxlFRcwXsutdaP0zmem+EekE2fYvgpPrrV9PV/SIN0fwMzoy3flcrKUbMGVdD/bY9RN+UfP4scRX9c9uZS0BlVxm0BmoBUwNR2Sxz/+LY82f7Erl4k3q87oPM9CCLNHGeMvOY/iB4EE60rdVjZmpo1eO+PVrWY873+ZBWN4/pd0VFGEVB3lgRNJRpjalY5AmnAxXDWw3gdmyrR3hnI9bW/MkGXkF7I6/Bf6MqqPaOUYhRnt6doKj8TayhDbQR2H4IiWoMyrydPHCgu6P83pjJkmp9TpgORofkB87cxqdVm+aGxp7ywn2fTUCZduae3qjqIrrdDNepuOucIPUU2+voKvS7gL7bVrI/7yJSSrow/3wj3yrde2V1w2Winwf7uL6pvd95luYaO2OcSmPPJ4A3qmpKMA7xyoOaM0yI3A+jJJr/A2hHM4CtxQHv9EUSPRXA7GS5trLWtEoinA6c2NxFY3RyIyAcro6brOlulJVKq7j0mD4UAFlTzVUMezztYW7eM11uNbjptp+HhdMBKeOyPh9e0B2M3MGxapWUlxa+fbo0uItyH+fhpZwgCyW+jYC8I++e+9kU2X7NlyFrqYXknkMulHaO4DgqO29N8EOMGbm2Dd7bl8zdK2MOnUTgqjPS74GlqYg/93ML1vAar+LVdY3RnTEFZljmkxumEFxJdH5XiPUui88F5EAO2QgKCM7h4jk5yWcO1IeHYWPoqeIB9tnV6CxsnrLmdUy1IitGFam+1yfcFUS7iPhYxJhH9ZtllFHWVsYthv+aNqfP3DlYNi+fZ99Kg3UXFk5/mtQCz+QI7KXwmEpF1e6IOxn8ubD9wG+HUF9pmdKGFOuhReHQIZZ8tqxAoUNLsSQq+EyI2pNnCcGRq9GwJKuUVQZlnp+HjAwW28uGh076Ww0L2PLXTXJv7I3P9/RKyPayGx+u1UDk0/9yLeswO3xBXx9yPEtbHgbb8fmRiWPFrfg+xPC73nh2fYJcOqsjL7Eu/HTfWtRRBBdPNgdLpp43pZqtvvuJQDpCofC4A/8XMoyffkZNFU0mD7/jQuTzL2gW1OTpv9wsrjVj9Zt+vjmuNYA/Tf1Csr8xjRbRIJvnbpqsny2+WugCdx9+Q9/dZyPkfhrm0CZVBIe4Z8U6FN/55jTjEWSRs65FHfxtAY18H4VVukcXpFuN1R0Hsz9QBI7CPrjzgnmV8Izl60D6C2j7gZwuNSfyeieRs+++g8w9e2EInr5mKBo0tEdMs6hSVjsn8LMe5C7NH78HVqpjddnzDLI5cu5K6ty7K8j3V26JruHmrg0l0j4O4/HAOeHtL5vAVpWiEsh8Cc3XK5CmbYnIF84iJ2dv8R3PuN+8q/EtqAJe+Lrp2MrLhfleNymJ9cc/GlbmrV8n4dEwSli1frmkQy5pMX6Dh2UV1Z1j3TIHhrm6kB8Y3c+8rJWJh7ku3gG9nWu5LICfU3fuFswVzffZD01UdvAn1e25E0Tfb8znkk3zIkornRGoUBF22TF0B6lV2GqjZznUhBxrMv+OOO+eDnPFkrkPly944WHPAw1Vzf6QyqrQ27k5ukoSNQmGcOtMsLILFhMBpXQghVUYvrc69GSeDzmXGOxvZW9J1VATYQWWFqzmuiALsgHwNLwt3GTUVej/gTKZxO90OgCqsVGae6LvDHxDUNlLCeoTZluug9drrDX+Brh5J+58tt42JrdqJVGqsQZvucpbu8vJie7VLODA9SxhuEvbukNAi6a5tF4AZhPsde4UgrIbUzIuBlkY7G+9Mp+2rsqdYfHiQErcARfSo8LjOQ4/DmG43X1gpV0oH4+bafOPzxo0HUV3/xyet+gmI+MQNejL3EG4Mt9l5S+Ju6q1tPLJzuG3cFCvY+D1p7CKgvUgm8XaU6kOEgyyz8simAb+RVrbS8LfLGl55OwMvO1yp3L8+gXF2qis+Dju6EuFAhYt1EXZK1YVNRizoZhBPnz1urvxSvj1Lk6AKB6HcEEHoqNiP/nPSx+6zQf3rQKCEN1BeCmman2rhBiuCchHaE6FdPMar1H6bAq2ce9B/Tw6eDTf8Kp6BlGvyqDJJeOR9+ZwGgno8BHllU4HgnXxKrs13zPLfEOicSP+5nzXo9nQp7kKt4/4l2qs8icEk/Q7W4XEYA9xpBluHEqJINAz2tC8ZSUGHHaKaxVcbUdB66coMFZAnZFWx6OOvJYDCeAY3Zb9hp3cd6dw0H2sSE9oRMvuHzGqlB6bisUwvNrc6Wm83ip/xbWFfDzuoSgTVxw/2Fb2X0pNyiunZwvlgtLOADg6Dnn8e7H4UFZMIKJWTjlaDx7c8qjodF3sGPPTovq6ubqj4+Jj4XWaiw9wHRwPfVEzXi2uwR2hP/9vE9cqcZ7TUVRzcY188l2RvXw8M14+k7lJPlXTkdl8r2V34WnQQjkc2k399Kz9pwTUVO9hhUATrjZhMqt4E8rSbQGB9tNU1yUE6JC+qNX7HQdtc/5l5oU3tsH7KLYmd85/eTZAac06EKH6pvSLOq11a6mGnj/h9GxS0irXCylmTJ6gWy7B/c4mM31vX8JB+g8LD1plfRzbzqWSrKEK1MtIjy1ZssBIHeqoocp15b4hLHaK5qsLj7K/LNjZ647qPzRZGkTRWbb/5uznG9CEXILzkCOqsuIrk69f1Tt1IvR7cewi/JrrnJ49+esfg/4x6D9tUPO5jHRCffR0FnvOO6lPTz63SR4SM38/aKLpsLjzVvzY19LO8agpQ/n0uzSqdKgvjT9L5Zdt0pFIU6V+QDv7WuUJnV5kzPzlQavWCAYm8BpjBu8/1tFEevQrMwWncu/rKSVmpNMuzrHk0nfPU+fE9Sp/FCh31BPoZX+cPcLOy8pX2Uf3uMqYifCf8EyBYPgLFjz1WZjmyE71YGkRDXdF7epeswLLDa23wRjL5lQ5tUECnSpCUIrzFPRzUi5693xS+pxjZcFE1OFzGDYif8V4oteJbHG5fLiFR9GCBXfjchjYtXipMfkYCcOFBSAZWS9mZTS5GCrGN52Ffo3c4E4cqlJrbRStFMYdoQRVhFTilsXRkx/XyY7C7WgcOLqc7EPssNEJlIdZBKEBxofNMRANVeMfzGk3m1jneieaSLPWAqtRmgu63YaiqOVZkduZuWNuHZpbxKVfA1NR5dwMkPOGDz+AUCxYj+skc+FX9NPmH/pUYKAi09rC4rEqjxSQkqjwqJfFVgyGD1qbyUIACa5hqaOcBf1msyKi9Ztdk5u/jjOUz77tpyjuoOf9PPzqLPbxbBgxvD6o6AS3C4Org72dfuKSx2kN3DjaRUNz0J00KzQm17QgtrUukYXha1NfD/ybOgt1V6CUZ7ZCZxUxBkQjocurQovmeTBU5VzhLwnEoIGxy7AAsQ/pUV1h1ywf3reO3Vrp/nUMq5mpywbtgxtqbgeXDqqgI9zlF2HAp+ZpY8noxoGoa87oKNWEHDMuVIwNhtDBIVgicsiJgqQgQQf7747X0DeeHfesv0GjZXVcdx4VY8nHBtUygAR3++P/6jmnZ5wra48rcRkXnkAp4WHza8In79I0f8Z04WDZNEznxpD14QGGnTSigEPjEmT0WQyk8E40ZWyA9aSQ+rg+hyMbhGPjRcczm7gQc/ErYPcER0Kon3o0zuR+v/3rjIPn6zkMuf1Ty/4x6P9hgx7T9Rzoe1OnnuGHviZHC0xsTaqEMvT0oCN9O+jPwEVr/niv97aIWsfWSr7ajNBvSlhStvmEfp2o9zDddS2oM6j4xtSr3X22wvJP1lzepKrDwTPltBe17Km3SXrDeVqdIFJgkwRo9+k5jYIxEyf+p9fp17g71ZFcMtKNbotn1z60/HzWVL0vYWAVqLOnNp4gSsLEln6Jv/NXSG/7CtNLXV+h5132z43/e2/0j0FNvX91N9M3GFECIuQfRKd+eOj+4AsRULVz88l5etG+D3+ybsMHks21wclvgkgeygxYkT7rrFl8kbG46xbTtV5SEYtDDGGHZnyW3gTa/pePfk9DirilnE8pBN6pCXfJuByCSxG+k0nFGKWpnjNIErqeHlTi/CY27pLeKaWF+2ztFjpleUPNKVxjAhoxQRm+xc/RUOuwl0tgo1KXZQuvHNJGjE1cRdkjMNE9d0946UFlkUASZMGnCV2txpNcLxHdu5EpEEsquFxPfALdwXni7DfRAQ6JtsV/kbG+ZupEWYWlOjCbrqmq+YfFMGw/cuDPG7Rx6O1iGqy/2CGentAsuKfxjWabIRatrseqGH7NHYTnICjBJMhQTUb6WEh9UPdkkDmNiaFJyzse389MtwUbf99KCiAjdn7JTbz1B/MFahmW+yPbCbmNccoTmtFl24yU5MD3FrR833EFEUCPGBhro0P2QrfCKnHSlgsNbeUqEs2XzFlysa8h7Z6znwcBQ7AYJrn5H/XOSOdtrhkq+ukLWtGnp6s0qDbDVT+Jg9arPaHtt0sbC6J35BA98cviw6YgmDVY30mfegkJQcurUvcG55H1uhRWc1kWxuJiDs8a1m0jIJblLQXRvTLn5u7lmtBZ9Fp/qlq15f2Kjm33c2Gt2O8MNLssFl4sUR61VLfK/5bG+n04wtX4G/gOx/rkFJDBM16g0ajeKQp14f3aRTLxEng7b4Xm45DsoJwRzUEyCTOieRXD9S+ts9PFcDv8muElts3Y72i+87k9SOPlxHDSMfqW5n6w2AfdzgH2Q/qOk3p3qhPbiWtgYg6SlJHeEyeNy2wr7yhtroPLq+rnH1nXfOHYKxtV/cFK72GtJkJ8xx6/itzGZLtfPYyPdhBUeo3Xt84QCViIBURBYyyVRiOG4Smk/eZMrlmHvjOaZYFL9YoKo/SGl5tSbQ/q0hizd2MLynK+nIqijO/7sjc4jH7ZBZY/+KoB3fuq1WTb/CdvvG6kPtFDiZluNSH8MGy38EZJaHtup9u/pdVpZtWNK2t0wBRJf2OaoYLvx5R8nbpYlYVXRppWXvLW119IYNMtQAsmxulAaclZZ1fRtrLcr1yeMIQNKc5bhkXzbmso7Y3sefw4aXaCIzicpZ3y0LlZMFycNOHyKpvWmt7p+gV7O4vKvud8n4DRO4UAPchMT0Yv/GUP10YTAD09vnhPrjl2oyoWY7mRZ9miqZrxtYpepwN2nh4WXyyZolDZHfuMFkytb3/i3NxRV3Sn7d8QeBLLbQnUgNebq/McMhG0A6WcNE2uni7nIKO9Tp8t61f75ctRFHc0i/5pRv//3Mj0Vzh8qAQTfE7WByv6dH+Qr4LZcF3+ebXjH/F/xP8R/0f8/5R4Vlrm8nULXwgbxMCNvdr2lmzPjzuwmhwWNO3K+rxtSvGh8MF//YNioPQ1fUnid1FUYUlmFHXuu03s+WfU+rnyDun7FkMxVtqODJEvuyCS9u4NrpPI7RDjzNQ6kdb+uOEoJJ/BOT03PykffZEUVSece2UXVHy6fuF1LVFRdaTbajeEKf+xEHwlYmlfVV8BwVOuEyu0n1UC/OqrTMXLhzmjCHGNfaLEaNLi23Tg8OOWAZbPzOedXT/q33sQKT1VYEbRATwthO84wJXHa+aq+a0RFLGlnCESNJxnrfP7xw1jA7f13gbdGiqWb1t2obO/WjQw3BslL2vKEiIDWNkDg16ftnCqbFDF25+pUgb8mkveo2V/paH+Ts0qkMfq11t+uHr1QyOt6H2/JmJcuv+YeFlMK3WSQU3R3BSiXxj5pcjrR/bVe1h9w0rHxlXa3FDREiN1j71XlraTMUdtwNWxuDU/1ujssnB6Nn3X2bpX6/fFnW0v7x7OMkcKh8GI6dHyNTqe3eObUqcx5szyFI5JajSlCCcbSY3HWiCn3bKGd/3NpMoEhlmxSAY10yJVFF8sWQ3md6dSp7exSD0NLL9z0trmJxZ1UzrF4QRZPApW5YHFiF8Twyg9h4SW4hTTpmRBvT75Uab0AsJY/aaO07ORIS8R9cTCfmQjdeWWC2NNcgGVMofSEfluVTnvZqxFpHsrXzVez3NrJ8m6LeWS2/BLUs5sfpNNVoz2rBpxu9IEr9bdG1itzGShWfFb3QpkJ6C94XfDLWiDVnriohzdzphUeK0ZC00jEaXhe2labtwE20NxofiY62N/BQxvvhjzm7M1UkO1rOCg2cediV76ajkO/uFJexKMCZKJGFKjLguaKiqC9QclCSESGi0tVFT7QGVWMxpzUUjikNpZZzqpmQ8DN7n676CdSa1i1/QQeFHAbx1l0rEAc/sq94kCvVNBcSBoUXndqm/o1/Tezh1dcGC+nOXkSFIsA05VHlSWwl4+cQveU6GSff3Vll0YNoQ7+6vlQT1qpvf+8MBIVl2ElbTWryJwMgTJGBWjiboGjRWcDEY1KqBpAMgW9UIaJKOPbFHj39tOLsypG8aOrZj3XxntcWijquACCBNIe7g7I12mJWZ33RltvHTV2cSu+Byqsnqybh0Izeh/ZEBQx3S+J7eU02m+7Zp395ysUBmisU+XL3+z4NT7EeL4V4H6GmJz5i0rb26CaUv8c+rsn2FZGImhaOVzBrGW6BZWdKK72oJFItPA3Bmwcmx/4fWd6n1zo8M6UdO4hsuCbAJEWhtVlwBydvdOHrI+MhoxGBXgv8OYdm/zQwxNkEjJ6TmENmEG4h7whsqp8SCLb8fgfcdyIrR/q7lRfg+ZjJnF21b4l7qzhJuHzpswMaxWAdBCXtHKOfKA2ZsnoY8S+tqpVQx4PejHxd2hlYqZlYBLknPrcuq05nZ7hD0NWtOGoTZxjdRJ0lrrWT1dz5lRgnEbxzY0sEEdZwjFYkZY4PvRGIZNgXdxemRAVOcMFJPCaFn/l+35SLPaKMWkjNTh7q9Xf38VQ1V1AwXT2KVjwzsE26w5B9w0H6OpN2jUK5qVG2N379YrmGDvwEcEGQjGh2VMfutAgDYOyjz9a9M+NGtnVsRQlDhlg+AJKyfVs6ZctooQc39x6+lJfOOAt2htQwSv9ee+9WxxJoys9gYTkjTG11StiaCN1974iUnN7OtwNhKemAjdoCrI/dNWN9wsdzCfGhB8I8zOgQWjSEoHr8Gkrd52hCAL+8BuGMuGEuVkZz2iWpi7zulAitBHVlGN7kbz9po0hSrfEOy36iS62+0yo3U1xWpKMLFVnv5l9yQRJmn9xN4cje9QgtGR7d7yI32Hw7b6tvCEXPkmxXxcLynm44d5DQuEFbl3SO499MXhvaMIPX3gB3LqFtE+mx9l8g/7mzPSG4XG6q2A6FxvPeg+AwEg5zyw0jwrQrmLs0HsTrvdoOXHYa3WU5JJbv7EgrOGasbm41Gi2OmjshuOpZi/9MS+qfQDwj2diosvOo3UW3Pf+oGPBp/JnXcZInEyErthJH9zX3k4DHOEm+erzW3a4emYRFtubXhl9Xu0sVLze7OR1v1kGcvH9RLwaTtyIwx7z2j27pin3a4KH7ptcwOjk7Y/FlH67KqpCq+2mnQ+P4+lwCwksSuLWdG0yzhEFRooYK0JCLkbPt/7fc5YFOWGn8z+dcFBjhyxDhWhKMCbTZUaT6TJ1IxoTysM0hTmrNo1gmEfVGYirvOrwNlA5yg7GTaYSqSGUt5YRYUqnOes6kXybb3ejAwRw4KlUbuYbojKCIoeC0+2C1Ckl+dlWvkBPCyH8+A3xCW04Rm8T2K8vzkkpABIFVTlnwjgmqp8i3Aym90zYme3kd5yLCM98cLmetZOpZ7jKC969NlVh7ihNEt13t5dGLfRFDfUZtjLAmq+k+c6oglHNl6+kFA9SPqf99nIbARnd/gGVZb283sy+Y7WyXNYxmSFoSDuJ4q9HehHTaOrV8MX1uXReNL3WRyXd6VdZcubSD5O8aF4H+IRLHu+u9UcHxvgcvFloJ5+tEcFcLOJEu/ND1d7DGG3C5aFmjOVJr2VzVVQNfNj5cAVwa0zRHfQ6wZJkemL0WMTz0ldsyE6CynCEfI3dxnAWzG8x2ewRAk461QO9W7NkVRfLvtEmEzXmON0PSHz+Z3F7dpPa/6OszXHTZn5FHsxPDcH0gxqqxnG3aVtUVJFFDBsxKWxO/4sfQqiuKKi86PO3e/ccjYkKVb3yQNnv4ZfyiVHaNssuXldYjQN9U6P6fYo8Tp5j37Zj/pdTEsji6ywcuc3ws07RNIuqw1vOFa/7UllDwr5k79tnl61+sueeo41/Zh7PT1n/trJMORC/cuJaJUwOo4rOkuVJ/Dq2frXpzrLw6I9gM1h0n3svduDdc2VWFqZijqfnNkI3xWgXAuK48JoM4kne1xBBXoss7TO03V4XePZKMhHTNxQXjgXL7rX2Q/+SdwKE52V9gbJJhJ9kCG7R8dQB2s+8hIjdeEMM1XK3BQ/2Vc/N1NmL30EDRhaJg5VuEz1NKIkwrd1fVWE0gVF3OSFVwVVyD44La4EeSkQoyrCcmmc9daGIOUAOX32iDIbtk0bVpnojFbqPR6Q9oo3y33pEO0NTq4JP40487w5T0wmMKwqchgDga6DPJHyFfBlznkTpXlvoxqZheZR/byUDBji5/wlclF50PWShjJuvqvMvGH+NSG4bn60XIfmZlH/8zTfXs7H0Iw0TpIZ037FWk0kQ46LNLg7ouzqxF8BZfkKXLv4rQLeh4Afy53fTVvfFWShdJfBUwRagL6+gJ1ztn5nvRn+4gQQ33jWWPKbZFWgrMgYnfZOzTGMskYgQX3GEt8U7w94ndVR0VTZRlCZEQjR1KbyjaoiO+YhWcUSkXrzrii+j2Kq6r0xPJfjeieb9vQMfmC3MWHXC57qCZfiq/mGKYLcxg8ONkYc8I8k70ld6A8L8Wa+/hwe9nahO+TwQEoo3xKy9Ih/6Z6XJ850nqxO9jgoqxi0m6lVboxtLX/vHw+KgrZKWb4LxbS0iSyr9bUHKzw8H7OSiAxL4sQfLYWUODdT78KFB6+DYxa5Yka6GXKciRzn4b8Tz0uG7VOnTag8k02TDeKKZv+h+tm+JAmhHsJNcB/1HdHzfMb7o/Ie0jNmLDE2RGEiK8fwMt5Q0EIaH1cQhOzqYlsyOi0G+Ltz8/kTmF/FSA/aFl51ZjrWJ/Wmpyzle2+v8dzP8WX7Wu9t6BlMXYRuyGat0WHkxLC5bKxD9hC0Yj3oStCxBTpQ7iAotzYz3irUdPzAqbpLaugN/mgLpzB/a8O7Gcu7tT7wvMWJrFKQZ/D6U8Zl24dU3b09jjyUvtWRvX0xDJ6lDAHcB7Xgx/ADjzyCKS2PjlFdN1OKfRGjPp7khdRualbErrClVF03gPYcdFRfyz4jvbN9qTRslbR1SNpebI2qm5772z60vgmPTIVBizyT361vX/ZrM2jwd3TTy0cL6Xp6wXNNKwrX/xshrmz0lHZ52jXMpODH9d3sRbn23VoXrhUerDg3k+QU2BIx9pP9yeCM9IHDqOgnX7ANJadLzvt8ayR/jJ2GdpI1u8b+Iy4e/jIx7KCoYdiG1uEyxVAGzQa93g1ufOJBqpck/7JRvIzv/e9TGizXCdQh+VET3yTmW+iQ3pts4xRaHmjAvt2sdDE8hkkGLww1srkpM9n2X8FowUlaXpSBBQ+amEJMLNEcEK31L4YrlnDPdntS6+mDyLHtJU8VmTkz93ekP6ksGQAQxn+PMyMKtebR91Oot3wr0Lb0K4nDRfG3lFTWofRTty8siQppqT1i5JQfeHIbLn/qXaYFuPgvtIo9rRrsuwywuVwQ2wY0t0s7xqELoOzhyppZdioVlLB2nQtv728LQz+y1xizgb9XySrZ3DxsoE9omB8deMD27fsGJXJdDnisncovIN+Sd9Be84VhqTNzR/vYINvDtgKteS2S8D/amLR6p/o7P52Vcd9TWlWyOGmb7KUjnhCkGbTIPSzFaDsg2lanbpbk26hiGKI3k7fiRVvHOk87X8Tq76LVVDYpVryAp4kLb54DLtT/zx3sTgRJ5M83vjKsCI9Z+P9rABcnD8eKAycv/TdQSwMEFAACAAgA5rInUh2MAlJNAAAAagAAABsAAAB1bml2ZXJzYWwvdW5pdmVyc2FsLnBuZy54bWyzsa/IzVEoSy0qzszPs1Uy1DNQsrfj5bIpKEoty0wtV6gAigEFIUBJodJWycQIwS3PTCnJsFUyNzFAiGWkZqZnlNgqmZqawgX1gUYCAFBLAQIAABQAAgAIAKJITk42YVgCRwMAAOEJAAAUAAAAAAAAAAEAAAAAAAAAAAB1bml2ZXJzYWwvcGxheWVyLnhtbFBLAQIAABQAAgAIAOWyJ1KQSSYlKAUAAPYTAAAdAAAAAAAAAAEAAAAAAHkDAAB1bml2ZXJzYWwvY29tbW9uX21lc3NhZ2VzLmxuZ1BLAQIAABQAAgAIAOWyJ1IVHmAbowAAAH8BAAAuAAAAAAAAAAEAAAAAANwIAAB1bml2ZXJzYWwvcGxheWJhY2tfYW5kX25hdmlnYXRpb25fc2V0dGluZ3MueG1sUEsBAgAAFAACAAgA5bInUrc78bsyBQAAnh0AACcAAAAAAAAAAQAAAAAAywkAAHVuaXZlcnNhbC9mbGFzaF9wdWJsaXNoaW5nX3NldHRpbmdzLnhtbFBLAQIAABQAAgAIAOWyJ1Ly1TcwawMAAJoMAAAhAAAAAAAAAAEAAAAAAEIPAAB1bml2ZXJzYWwvZmxhc2hfc2tpbl9zZXR0aW5ncy54bWxQSwECAAAUAAIACADlsidSTl5R8i0FAAAoHQAAJgAAAAAAAAABAAAAAADsEgAAdW5pdmVyc2FsL2h0bWxfcHVibGlzaGluZ19zZXR0aW5ncy54bWxQSwECAAAUAAIACADlsidS1ByF+bEBAABnBgAAHwAAAAAAAAABAAAAAABdGAAAdW5pdmVyc2FsL2h0bWxfc2tpbl9zZXR0aW5ncy5qc1BLAQIAABQAAgAIAOWyJ1KUE7MiaQAAAG4AAAAcAAAAAAAAAAEAAAAAAEsaAAB1bml2ZXJzYWwvbG9jYWxfc2V0dGluZ3MueG1sUEsBAgAAFAACAAgA5rInUm3aT1yzNAAAWk4AABcAAAAAAAAAAAAAAAAA7hoAAHVuaXZlcnNhbC91bml2ZXJzYWwucG5nUEsBAgAAFAACAAgA5rInUh2MAlJNAAAAagAAABsAAAAAAAAAAQAAAAAA1k8AAHVuaXZlcnNhbC91bml2ZXJzYWwucG5nLnhtbFBLBQYAAAAACgAKAAYDAABcUAAAAAA="/>
  <p:tag name="ISPRING_OUTPUT_FOLDER" val="[[&quot;\u0005\uFFFD\uFFFD\uFFFD{E8D90BE0-865B-4839-B443-A458A5F05049}&quot;,&quot;D:\\c ha htt\\BAIDUTHI&quot;]]"/>
  <p:tag name="FLASHSPRING_ZOOM_TAG" val="38"/>
  <p:tag name="ISPRING_PRESENTATION_INFO_2" val="&lt;?xml version=&quot;1.0&quot; encoding=&quot;UTF-8&quot; standalone=&quot;no&quot; ?&gt;&#10;&lt;presentation2&gt;&#10;&#10;  &lt;slides&gt;&#10;    &lt;slide id=&quot;{7894EA56-C849-45DC-BF72-BE5A259DB635}&quot; pptId=&quot;256&quot;/&gt;&#10;    &lt;slide id=&quot;{B9EE4E13-C9DC-47F8-9AB1-7318195CB118}&quot; pptId=&quot;259&quot;/&gt;&#10;    &lt;slide id=&quot;{0874BB3A-5241-4611-99A4-C83816EFFD35}&quot; pptId=&quot;264&quot;/&gt;&#10;    &lt;slide id=&quot;{70ACC917-E993-4417-BE8B-3AB510BBBDDB}&quot; pptId=&quot;312&quot;/&gt;&#10;    &lt;slide id=&quot;{BF03780D-22F5-45E8-A6D3-C88248A1A94E}&quot; pptId=&quot;257&quot;/&gt;&#10;    &lt;slide id=&quot;{00AEB1B0-7BDA-44E1-A3B9-3D1416629288}&quot; pptId=&quot;304&quot;/&gt;&#10;    &lt;slide id=&quot;{DD1A5560-DE69-400C-843E-6367928AFC6B}&quot; pptId=&quot;260&quot;/&gt;&#10;    &lt;slide id=&quot;{F055B317-134F-4FFF-BF24-D1710EECE452}&quot; pptId=&quot;301&quot;/&gt;&#10;    &lt;slide id=&quot;{091C8E51-D916-4F08-B476-851CC404ADD3}&quot; pptId=&quot;300&quot;/&gt;&#10;    &lt;slide id=&quot;{A5936DDC-6476-4FAA-B189-EE88D7A7EABA}&quot; pptId=&quot;316&quot;/&gt;&#10;    &lt;slide id=&quot;{0FC9B381-5B93-459A-881A-899E93663960}&quot; pptId=&quot;288&quot;/&gt;&#10;    &lt;slide id=&quot;{7ADB876E-85EA-4187-912A-57FB85C1EBD4}&quot; pptId=&quot;267&quot;/&gt;&#10;    &lt;slide id=&quot;{21DAC566-BE37-4E95-BF03-AB0336B044BD}&quot; pptId=&quot;269&quot;/&gt;&#10;    &lt;slide id=&quot;{F084A8AC-5B6B-42C0-8137-E6C551704316}&quot; pptId=&quot;270&quot;/&gt;&#10;    &lt;slide id=&quot;{4DAD9153-4560-4019-A67E-F89A149E4FD7}&quot; pptId=&quot;271&quot;/&gt;&#10;    &lt;slide id=&quot;{9D5A2BDE-E918-47CF-B07D-2CCD886B170E}&quot; pptId=&quot;272&quot;/&gt;&#10;    &lt;slide id=&quot;{8E2256A2-079B-48B7-8E66-4A70DFDDFC4E}&quot; pptId=&quot;276&quot;/&gt;&#10;    &lt;slide id=&quot;{BB7963CA-46D8-4B5D-A07B-61897BC59B8A}&quot; pptId=&quot;277&quot;/&gt;&#10;    &lt;slide id=&quot;{281F22A7-A7F0-4EC1-81EF-F607AD4BD3C1}&quot; pptId=&quot;278&quot;/&gt;&#10;    &lt;slide id=&quot;{EC5B52F8-CFD5-4FF1-B358-1F48944E6FC0}&quot; pptId=&quot;315&quot;/&gt;&#10;    &lt;slide id=&quot;{FA72785A-39A9-4E48-AE75-8B0F75B0DEC7}&quot; pptId=&quot;268&quot;/&gt;&#10;    &lt;slide id=&quot;{B1123858-B49D-4817-857D-CBB2374E64FA}&quot; pptId=&quot;305&quot;/&gt;&#10;    &lt;slide id=&quot;{72C7AF5D-7860-4675-A2AE-E9C8CF160C51}&quot; pptId=&quot;297&quot;/&gt;&#10;    &lt;slide id=&quot;{4CD3331C-E789-4CA1-93AB-AEF1E70CFE25}&quot; pptId=&quot;295&quot;/&gt;&#10;    &lt;slide id=&quot;{700A2E42-A766-4498-9D3B-0BD8E7085BBC}&quot; pptId=&quot;306&quot;/&gt;&#10;    &lt;slide id=&quot;{E4F4B3CB-B586-4997-9896-7A1FE79489EA}&quot; pptId=&quot;279&quot;/&gt;&#10;    &lt;slide id=&quot;{DE32C930-1028-4FF7-9110-F6D7F8F4ED6C}&quot; pptId=&quot;273&quot;/&gt;&#10;    &lt;slide id=&quot;{8A44896E-54A3-4B22-B158-EA31E4C784F7}&quot; pptId=&quot;280&quot;/&gt;&#10;    &lt;slide id=&quot;{0FB73D16-C38E-4F8C-809A-A0BC3F587BB1}&quot; pptId=&quot;281&quot;/&gt;&#10;    &lt;slide id=&quot;{A3B3D022-5046-4731-88F6-C279B72E9EDE}&quot; pptId=&quot;282&quot;/&gt;&#10;    &lt;slide id=&quot;{BED4DCD7-49C6-4158-A23C-C9BA9AFE13DE}&quot; pptId=&quot;283&quot;/&gt;&#10;    &lt;slide id=&quot;{6EBCAE28-1FA7-48E6-B0E7-453E52CF4547}&quot; pptId=&quot;303&quot;/&gt;&#10;    &lt;slide id=&quot;{321766DB-6E09-4979-855D-E1A788033768}&quot; pptId=&quot;286&quot;/&gt;&#10;    &lt;slide id=&quot;{BAAD6C8C-7C5B-40FB-9488-966C47F0D7D3}&quot; pptId=&quot;308&quot;/&gt;&#10;    &lt;slide id=&quot;{E719199A-6452-4E3C-B84D-9B0952031DD3}&quot; pptId=&quot;313&quot;/&gt;&#10;  &lt;/slides&gt;&#10;&#10;  &lt;narration&gt;&#10;    &lt;audioTracks&gt;&#10;      &lt;audioTrack muted=&quot;false&quot; name=&quot;DAU1&quot; resource=&quot;ec2f8a3b&quot; slideId=&quot;{7894EA56-C849-45DC-BF72-BE5A259DB635}&quot; startTime=&quot;0&quot; stepIndex=&quot;0&quot; volume=&quot;1&quot;&gt;&#10;        &lt;audio channels=&quot;1&quot; format=&quot;fltp&quot; sampleRate=&quot;22050&quot;/&gt;&#10;      &lt;/audioTrack&gt;&#10;      &lt;audioTrack muted=&quot;false&quot; name=&quot;Objective&quot; resource=&quot;e9296e48&quot; slideId=&quot;{B9EE4E13-C9DC-47F8-9AB1-7318195CB118}&quot; startTime=&quot;0&quot; stepIndex=&quot;0&quot; volume=&quot;1&quot;&gt;&#10;        &lt;audio channels=&quot;1&quot; format=&quot;fltp&quot; sampleRate=&quot;48000&quot;/&gt;&#10;      &lt;/audioTrack&gt;&#10;      &lt;audioTrack muted=&quot;false&quot; name=&quot;Objective&quot; resource=&quot;9f84fa65&quot; slideId=&quot;{0874BB3A-5241-4611-99A4-C83816EFFD35}&quot; startTime=&quot;8914&quot; stepIndex=&quot;9&quot; volume=&quot;1&quot;&gt;&#10;        &lt;audio channels=&quot;1&quot; format=&quot;fltp&quot; sampleRate=&quot;48000&quot;/&gt;&#10;      &lt;/audioTrack&gt;&#10;      &lt;audioTrack muted=&quot;false&quot; name=&quot;P. Mạo Khê 2&quot; resource=&quot;a773dc9c&quot; slideId=&quot;{0874BB3A-5241-4611-99A4-C83816EFFD35}&quot; startTime=&quot;0&quot; stepIndex=&quot;0&quot; volume=&quot;1&quot;&gt;&#10;        &lt;audio channels=&quot;1&quot; format=&quot;fltp&quot; sampleRate=&quot;48000&quot;/&gt;&#10;      &lt;/audioTrack&gt;&#10;      &lt;audioTrack muted=&quot;false&quot; name=&quot;2&quot; resource=&quot;fcffc5cd&quot; slideId=&quot;{DD1A5560-DE69-400C-843E-6367928AFC6B}&quot; startTime=&quot;0&quot; stepIndex=&quot;0&quot; volume=&quot;1&quot;&gt;&#10;        &lt;audio channels=&quot;1&quot; format=&quot;fltp&quot; sampleRate=&quot;48000&quot;/&gt;&#10;      &lt;/audioTrack&gt;&#10;      &lt;audioTrack muted=&quot;false&quot; name=&quot;3&quot; resource=&quot;3ccb0685&quot; slideId=&quot;{DD1A5560-DE69-400C-843E-6367928AFC6B}&quot; startTime=&quot;11000&quot; stepIndex=&quot;0&quot; volume=&quot;1&quot;&gt;&#10;        &lt;audio channels=&quot;1&quot; format=&quot;fltp&quot; sampleRate=&quot;48000&quot;/&gt;&#10;      &lt;/audioTrack&gt;&#10;      &lt;audioTrack muted=&quot;false&quot; name=&quot;4&quot; resource=&quot;7f7dbf85&quot; slideId=&quot;{F055B317-134F-4FFF-BF24-D1710EECE452}&quot; startTime=&quot;0&quot; stepIndex=&quot;0&quot; volume=&quot;1&quot;&gt;&#10;        &lt;audio channels=&quot;1&quot; format=&quot;fltp&quot; sampleRate=&quot;48000&quot;/&gt;&#10;      &lt;/audioTrack&gt;&#10;      &lt;audioTrack muted=&quot;false&quot; name=&quot;5&quot; resource=&quot;561312ea&quot; slideId=&quot;{091C8E51-D916-4F08-B476-851CC404ADD3}&quot; startTime=&quot;0&quot; stepIndex=&quot;0&quot; volume=&quot;1&quot;&gt;&#10;        &lt;audio channels=&quot;1&quot; format=&quot;fltp&quot; sampleRate=&quot;48000&quot;/&gt;&#10;      &lt;/audioTrack&gt;&#10;      &lt;audioTrack muted=&quot;false&quot; name=&quot;6&quot; resource=&quot;5ec8e8a2&quot; slideId=&quot;&quot; startTime=&quot;0&quot; volume=&quot;1&quot;&gt;&#10;        &lt;audio channels=&quot;1&quot; format=&quot;fltp&quot; sampleRate=&quot;48000&quot;/&gt;&#10;      &lt;/audioTrack&gt;&#10;      &lt;audioTrack muted=&quot;false&quot; name=&quot;7&quot; resource=&quot;a4f42dcb&quot; slideId=&quot;{0FC9B381-5B93-459A-881A-899E93663960}&quot; startTime=&quot;0&quot; stepIndex=&quot;0&quot; volume=&quot;1&quot;&gt;&#10;        &lt;audio channels=&quot;1&quot; format=&quot;fltp&quot; sampleRate=&quot;48000&quot;/&gt;&#10;      &lt;/audioTrack&gt;&#10;      &lt;audioTrack muted=&quot;false&quot; name=&quot;8&quot; resource=&quot;cd59b0cb&quot; slideId=&quot;{7ADB876E-85EA-4187-912A-57FB85C1EBD4}&quot; startTime=&quot;0&quot; stepIndex=&quot;0&quot; volume=&quot;1&quot;&gt;&#10;        &lt;audio channels=&quot;1&quot; format=&quot;fltp&quot; sampleRate=&quot;48000&quot;/&gt;&#10;      &lt;/audioTrack&gt;&#10;      &lt;audioTrack muted=&quot;false&quot; name=&quot;9&quot; resource=&quot;905c6a14&quot; slideId=&quot;{7ADB876E-85EA-4187-912A-57FB85C1EBD4}&quot; startTime=&quot;8269&quot; stepIndex=&quot;0&quot; volume=&quot;1&quot;&gt;&#10;        &lt;audio channels=&quot;1&quot; format=&quot;fltp&quot; sampleRate=&quot;48000&quot;/&gt;&#10;      &lt;/audioTrack&gt;&#10;      &lt;audioTrack muted=&quot;false&quot; name=&quot;18&quot; resource=&quot;67ad4ee8&quot; slideId=&quot;{B1123858-B49D-4817-857D-CBB2374E64FA}&quot; startTime=&quot;0&quot; stepIndex=&quot;0&quot; volume=&quot;1&quot;&gt;&#10;        &lt;audio channels=&quot;1&quot; format=&quot;fltp&quot; sampleRate=&quot;48000&quot;/&gt;&#10;      &lt;/audioTrack&gt;&#10;      &lt;audioTrack muted=&quot;false&quot; name=&quot;P2.3 (1)&quot; resource=&quot;c140175d&quot; slideId=&quot;{4CD3331C-E789-4CA1-93AB-AEF1E70CFE25}&quot; startTime=&quot;0&quot; stepIndex=&quot;0&quot; volume=&quot;1&quot;&gt;&#10;        &lt;audio channels=&quot;1&quot; format=&quot;fltp&quot; sampleRate=&quot;48000&quot;/&gt;&#10;      &lt;/audioTrack&gt;&#10;      &lt;audioTrack muted=&quot;false&quot; name=&quot;22&quot; resource=&quot;a57da864&quot; slideId=&quot;{A3B3D022-5046-4731-88F6-C279B72E9EDE}&quot; startTime=&quot;0&quot; stepIndex=&quot;0&quot; volume=&quot;1&quot;&gt;&#10;        &lt;audio channels=&quot;1&quot; format=&quot;fltp&quot; sampleRate=&quot;48000&quot;/&gt;&#10;      &lt;/audioTrack&gt;&#10;      &lt;audioTrack muted=&quot;false&quot; name=&quot;DAU1 (2)&quot; resource=&quot;50782b3f&quot; slideId=&quot;{BAAD6C8C-7C5B-40FB-9488-966C47F0D7D3}&quot; startTime=&quot;0&quot; stepIndex=&quot;0&quot; volume=&quot;1&quot;&gt;&#10;        &lt;audio channels=&quot;1&quot; format=&quot;fltp&quot; sampleRate=&quot;22050&quot;/&gt;&#10;      &lt;/audioTrack&gt;&#10;      &lt;audioTrack muted=&quot;false&quot; name=&quot;DAU 2 (2)&quot; resource=&quot;b9c9f0b9&quot; slideId=&quot;{E719199A-6452-4E3C-B84D-9B0952031DD3}&quot; startTime=&quot;0&quot; stepIndex=&quot;0&quot; volume=&quot;1&quot;&gt;&#10;        &lt;audio channels=&quot;1&quot; format=&quot;fltp&quot; sampleRate=&quot;22050&quot;/&gt;&#10;      &lt;/audioTrack&gt;&#10;      &lt;audioTrack muted=&quot;false&quot; name=&quot;Warm up&quot; resource=&quot;dac08c71&quot; slideId=&quot;{BF03780D-22F5-45E8-A6D3-C88248A1A94E}&quot; startTime=&quot;0&quot; stepIndex=&quot;0&quot; volume=&quot;1&quot;&gt;&#10;        &lt;audio channels=&quot;1&quot; format=&quot;fltp&quot; sampleRate=&quot;48000&quot;/&gt;&#10;      &lt;/audioTrack&gt;&#10;      &lt;audioTrack muted=&quot;false&quot; name=&quot;Slide 23&quot; resource=&quot;fb995a9d&quot; slideId=&quot;{FA72785A-39A9-4E48-AE75-8B0F75B0DEC7}&quot; startTime=&quot;0&quot; stepIndex=&quot;0&quot; volume=&quot;1&quot;&gt;&#10;        &lt;audio channels=&quot;1&quot; format=&quot;fltp&quot; sampleRate=&quot;48000&quot;/&gt;&#10;      &lt;/audioTrack&gt;&#10;      &lt;audioTrack muted=&quot;false&quot; name=&quot;Slide 28&quot; resource=&quot;c5328dd9&quot; slideId=&quot;{E4F4B3CB-B586-4997-9896-7A1FE79489EA}&quot; startTime=&quot;0&quot; stepIndex=&quot;0&quot; volume=&quot;1&quot;&gt;&#10;        &lt;audio channels=&quot;1&quot; format=&quot;fltp&quot; sampleRate=&quot;48000&quot;/&gt;&#10;      &lt;/audioTrack&gt;&#10;      &lt;audioTrack muted=&quot;false&quot; name=&quot;Slide 29&quot; resource=&quot;7cb7ad62&quot; slideId=&quot;{DE32C930-1028-4FF7-9110-F6D7F8F4ED6C}&quot; startTime=&quot;0&quot; stepIndex=&quot;0&quot; volume=&quot;1&quot;&gt;&#10;        &lt;audio channels=&quot;1&quot; format=&quot;fltp&quot; sampleRate=&quot;48000&quot;/&gt;&#10;      &lt;/audioTrack&gt;&#10;      &lt;audioTrack muted=&quot;false&quot; name=&quot;Slide 30&quot; resource=&quot;23bcb4ba&quot; slideId=&quot;{8A44896E-54A3-4B22-B158-EA31E4C784F7}&quot; startTime=&quot;0&quot; stepIndex=&quot;0&quot; volume=&quot;1&quot;&gt;&#10;        &lt;audio channels=&quot;1&quot; format=&quot;fltp&quot; sampleRate=&quot;48000&quot;/&gt;&#10;      &lt;/audioTrack&gt;&#10;      &lt;audioTrack muted=&quot;false&quot; name=&quot;Slide 31&quot; resource=&quot;be83d154&quot; slideId=&quot;{0FB73D16-C38E-4F8C-809A-A0BC3F587BB1}&quot; startTime=&quot;0&quot; stepIndex=&quot;0&quot; volume=&quot;1&quot;&gt;&#10;        &lt;audio channels=&quot;1&quot; format=&quot;fltp&quot; sampleRate=&quot;48000&quot;/&gt;&#10;      &lt;/audioTrack&gt;&#10;      &lt;audioTrack muted=&quot;false&quot; name=&quot;Tạm biệt&quot; resource=&quot;b97b12c9&quot; slideId=&quot;{321766DB-6E09-4979-855D-E1A788033768}&quot; startTime=&quot;0&quot; stepIndex=&quot;0&quot; volume=&quot;1&quot;&gt;&#10;        &lt;audio channels=&quot;1&quot; format=&quot;fltp&quot; sampleRate=&quot;48000&quot;/&gt;&#10;      &lt;/audioTrack&gt;&#10;      &lt;audioTrack muted=&quot;false&quot; name=&quot;P. Mạo Khê 3&quot; resource=&quot;7442e1f8&quot; slideId=&quot;{6EBCAE28-1FA7-48E6-B0E7-453E52CF4547}&quot; startTime=&quot;6072&quot; volume=&quot;1&quot;&gt;&#10;        &lt;audio channels=&quot;1&quot; format=&quot;fltp&quot; sampleRate=&quot;48000&quot;/&gt;&#10;      &lt;/audioTrack&gt;&#10;    &lt;/audioTracks&gt;&#10;    &lt;videoTracks/&gt;&#10;  &lt;/narration&gt;&#10;&#10;&lt;/presentation2&gt;&#10;"/>
  <p:tag name="ISPRING_ULTRA_SCORM_COURCE_TITLE" val="unit 10 chuan dung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unit 10 chuan dun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HAS_WEB_OBJECT" val="1"/>
  <p:tag name="ISPRING_CUSTOM_TIMING_USED" val="1"/>
  <p:tag name="ISPRING_SLIDE_INDENT_LEVEL" val="0"/>
  <p:tag name="ISPRING_PRESENTER_ID" val="{5D4CDA01-A3F4-4A4F-99A9-AC43745C00CA}"/>
  <p:tag name="GENSWF_SLIDE_TITLE" val="game"/>
  <p:tag name="GENSWF_ADVANCE_TIME" val="87.800"/>
  <p:tag name="ISPRING_SLIDE_ID_2" val="{00AEB1B0-7BDA-44E1-A3B9-3D1416629288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WO_WEB_ADDRESS" val="D:\c ha htt\TEPNGUON\unit 10\webobject\wo1\Index.html"/>
  <p:tag name="ISPRING_WO_WEB_ADDRESS_RELATIVE" val="unit 10\webobject\wo1\Index.html"/>
  <p:tag name="ISPRING_WO_DISPLAY_IN_SLIDE" val="1"/>
  <p:tag name="ISPRING_WO_FULL_SIZE" val="1"/>
  <p:tag name="ISPRING_WO_WINDOW_WIDTH" val="720"/>
  <p:tag name="ISPRING_WO_WINDOW_HEIGHT" val="540"/>
  <p:tag name="ISPRING_WO_SHOW_AFTER" val="0"/>
  <p:tag name="ISPRING_WO_INCLUDE_FILES_AND_SUBFOLDERS" val="1"/>
  <p:tag name="ISPRING_WO_SLIDE_POS_X" val="0"/>
  <p:tag name="ISPRING_WO_SLIDE_POS_Y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unit 10"/>
  <p:tag name="GENSWF_ADVANCE_TIME" val="17.842"/>
  <p:tag name="ISPRING_SLIDE_ID_2" val="{DD1A5560-DE69-400C-843E-6367928AFC6B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unit 10: what do you do at break time&gt;"/>
  <p:tag name="GENSWF_ADVANCE_TIME" val="21.437"/>
  <p:tag name="TIMING" val="|2.968|6.065|3.812"/>
  <p:tag name="ISPRING_SLIDE_ID_2" val="{F055B317-134F-4FFF-BF24-D1710EECE452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1.Look, listen and repeat"/>
  <p:tag name="GENSWF_ADVANCE_TIME" val="83.615"/>
  <p:tag name="ISPRING_SLIDE_ID_2" val="{091C8E51-D916-4F08-B476-851CC404ADD3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1.Look, listen and repeat a,b"/>
  <p:tag name="GENSWF_ADVANCE_TIME" val="34.975"/>
  <p:tag name="ISPRING_SLIDE_ID_2" val="{A5936DDC-6476-4FAA-B189-EE88D7A7EABA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1.Look, listen and repeat a,b"/>
  <p:tag name="GENSWF_ADVANCE_TIME" val="34.975"/>
  <p:tag name="ISPRING_SLIDE_ID_2" val="{0FC9B381-5B93-459A-881A-899E93663960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2. Point and say"/>
  <p:tag name="GENSWF_ADVANCE_TIME" val="22.079"/>
  <p:tag name="ISPRING_SLIDE_ID_2" val="{7ADB876E-85EA-4187-912A-57FB85C1EBD4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Break time"/>
  <p:tag name="GENSWF_ADVANCE_TIME" val="9.255"/>
  <p:tag name="TIMING" val="|1.111|2.515"/>
  <p:tag name="ISPRING_SLIDE_ID_2" val="{21DAC566-BE37-4E95-BF03-AB0336B044BD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play"/>
  <p:tag name="GENSWF_ADVANCE_TIME" val="8.589"/>
  <p:tag name="TIMING" val="|1.7|2.469"/>
  <p:tag name="ISPRING_SLIDE_ID_2" val="{F084A8AC-5B6B-42C0-8137-E6C551704316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SLIDE_TITLE" val="preamble"/>
  <p:tag name="ISPRING_SLIDE_INDENT_LEVEL" val="0"/>
  <p:tag name="ISPRING_PRESENTER_ID" val="{5D4CDA01-A3F4-4A4F-99A9-AC43745C00CA}"/>
  <p:tag name="GENSWF_ADVANCE_TIME" val="56.555"/>
  <p:tag name="ISPRING_SLIDE_ID_2" val="{7894EA56-C849-45DC-BF72-BE5A259DB635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badminton"/>
  <p:tag name="GENSWF_ADVANCE_TIME" val="9.560"/>
  <p:tag name="TIMING" val="|2.183|2.535"/>
  <p:tag name="ISPRING_SLIDE_ID_2" val="{4DAD9153-4560-4019-A67E-F89A149E4FD7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table tennis"/>
  <p:tag name="GENSWF_ADVANCE_TIME" val="10.581"/>
  <p:tag name="TIMING" val="|1.107|4.616"/>
  <p:tag name="ISPRING_SLIDE_ID_2" val="{9D5A2BDE-E918-47CF-B07D-2CCD886B170E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football"/>
  <p:tag name="GENSWF_ADVANCE_TIME" val="11.608"/>
  <p:tag name="TIMING" val="|1.766|4.59"/>
  <p:tag name="ISPRING_SLIDE_ID_2" val="{8E2256A2-079B-48B7-8E66-4A70DFDDFC4E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basketball"/>
  <p:tag name="GENSWF_ADVANCE_TIME" val="12.617"/>
  <p:tag name="TIMING" val="|0.925|6.923"/>
  <p:tag name="ISPRING_SLIDE_ID_2" val="{BB7963CA-46D8-4B5D-A07B-61897BC59B8A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chess"/>
  <p:tag name="GENSWF_ADVANCE_TIME" val="10.945"/>
  <p:tag name="TIMING" val="|1.976|4.361"/>
  <p:tag name="ISPRING_SLIDE_ID_2" val="{281F22A7-A7F0-4EC1-81EF-F607AD4BD3C1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1.quiz"/>
  <p:tag name="ISPRING_QUIZ_FULL_PATH" val="D:\c ha htt\TEPNGUON\unit 10\quiz\quiz1.quiz"/>
  <p:tag name="ISPRING_QUIZ_RELATIVE_PATH" val="unit 10\quiz\quiz1.quiz"/>
  <p:tag name="GENSWF_ADVANCE_TIME" val="39.800"/>
  <p:tag name="ISPRING_SLIDE_ID_2" val="{EC5B52F8-CFD5-4FF1-B358-1F48944E6FC0}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ADVANCE_TIME" val="30.200"/>
  <p:tag name="TIMING" val="|2.061|2.297|1.937|1.848|1.917"/>
  <p:tag name="ISPRING_SLIDE_ID_2" val="{FA72785A-39A9-4E48-AE75-8B0F75B0DEC7}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ADVANCE_TIME" val="59.949"/>
  <p:tag name="ISPRING_SLIDE_ID_2" val="{B1123858-B49D-4817-857D-CBB2374E64FA}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observe pictures"/>
  <p:tag name="GENSWF_ADVANCE_TIME" val="17.160"/>
  <p:tag name="ISPRING_SLIDE_ID_2" val="{72C7AF5D-7860-4675-A2AE-E9C8CF160C51}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Look newword"/>
  <p:tag name="GENSWF_ADVANCE_TIME" val="8.835"/>
  <p:tag name="ISPRING_SLIDE_ID_2" val="{4CD3331C-E789-4CA1-93AB-AEF1E70CFE25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C:\Users\welcome\Desktop\data\asimages\{0CFC809D-2700-47A3-A124-BE0431BFF027}_1.png_crop.png&quot;/&gt;&lt;left val=&quot;342&quot;/&gt;&lt;top val=&quot;283&quot;/&gt;&lt;width val=&quot;272&quot;/&gt;&lt;height val=&quot;22&quot;/&gt;&lt;hasText val=&quot;1&quot;/&gt;&lt;paraId val=&quot;1&quot;/&gt;&lt;/Image&gt;&lt;Image&gt;&lt;filename val=&quot;C:\Users\welcome\Desktop\data\asimages\{897264BB-919D-475B-A3E0-1A0F304AA2B5}_1.png_crop.png&quot;/&gt;&lt;left val=&quot;323&quot;/&gt;&lt;top val=&quot;319&quot;/&gt;&lt;width val=&quot;314&quot;/&gt;&lt;height val=&quot;22&quot;/&gt;&lt;hasText val=&quot;1&quot;/&gt;&lt;paraId val=&quot;2&quot;/&gt;&lt;/Image&gt;&lt;Image&gt;&lt;filename val=&quot;C:\Users\welcome\Desktop\data\asimages\{E5C1F7AC-98ED-4B68-9C7C-2DED3155946E}_1.png_crop.png&quot;/&gt;&lt;left val=&quot;352&quot;/&gt;&lt;top val=&quot;355&quot;/&gt;&lt;width val=&quot;253&quot;/&gt;&lt;height val=&quot;21&quot;/&gt;&lt;hasText val=&quot;1&quot;/&gt;&lt;paraId val=&quot;3&quot;/&gt;&lt;/Image&gt;&lt;Image&gt;&lt;filename val=&quot;C:\Users\welcome\Desktop\data\asimages\{F7C684D9-E5CC-4CE0-A215-C930FA3F84C7}_1.png_crop.png&quot;/&gt;&lt;left val=&quot;351&quot;/&gt;&lt;top val=&quot;391&quot;/&gt;&lt;width val=&quot;254&quot;/&gt;&lt;height val=&quot;22&quot;/&gt;&lt;hasText val=&quot;1&quot;/&gt;&lt;paraId val=&quot;4&quot;/&gt;&lt;/Image&gt;&lt;Image&gt;&lt;filename val=&quot;C:\Users\welcome\Desktop\data\asimages\{7B4EDF30-7E77-4B60-BC89-C1E2D6B9FB1E}_1.png_crop.png&quot;/&gt;&lt;left val=&quot;148&quot;/&gt;&lt;top val=&quot;423&quot;/&gt;&lt;width val=&quot;661&quot;/&gt;&lt;height val=&quot;52&quot;/&gt;&lt;hasText val=&quot;1&quot;/&gt;&lt;paraId val=&quot;5&quot;/&gt;&lt;/Image&gt;&lt;/TextEffect&gt;"/>
  <p:tag name="PRESENTER_SHAPETEXTINFO" val="&lt;ShapeTextInfo&gt;&lt;TableIndex row=&quot;-1&quot; col=&quot;-1&quot;&gt;&lt;linesCount val=&quot;6&quot;/&gt;&lt;lineCharCount val=&quot;25&quot;/&gt;&lt;lineCharCount val=&quot;27&quot;/&gt;&lt;lineCharCount val=&quot;23&quot;/&gt;&lt;lineCharCount val=&quot;22&quot;/&gt;&lt;lineCharCount val=&quot;61&quot;/&gt;&lt;lineCharCount val=&quot;15&quot;/&gt;&lt;/TableIndex&gt;&lt;/ShapeTextInfo&gt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1.784"/>
  <p:tag name="ISPRING_SLIDE_INDENT_LEVEL" val="0"/>
  <p:tag name="ISPRING_PRESENTER_ID" val="{5D4CDA01-A3F4-4A4F-99A9-AC43745C00CA}"/>
  <p:tag name="GENSWF_SLIDE_TITLE" val="2. Point and say 2"/>
  <p:tag name="ISPRING_SLIDE_ID_2" val="{700A2E42-A766-4498-9D3B-0BD8E7085BBC}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Point and say"/>
  <p:tag name="GENSWF_ADVANCE_TIME" val="30.678"/>
  <p:tag name="ISPRING_SLIDE_ID_2" val="{E4F4B3CB-B586-4997-9896-7A1FE79489EA}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Point and say 2"/>
  <p:tag name="GENSWF_ADVANCE_TIME" val="25.122"/>
  <p:tag name="ISPRING_SLIDE_ID_2" val="{DE32C930-1028-4FF7-9110-F6D7F8F4ED6C}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Point and say 3"/>
  <p:tag name="GENSWF_ADVANCE_TIME" val="16.412"/>
  <p:tag name="ISPRING_SLIDE_ID_2" val="{8A44896E-54A3-4B22-B158-EA31E4C784F7}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Point and say 4"/>
  <p:tag name="GENSWF_ADVANCE_TIME" val="16.296"/>
  <p:tag name="ISPRING_SLIDE_ID_2" val="{0FB73D16-C38E-4F8C-809A-A0BC3F587BB1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3. let's talk"/>
  <p:tag name="GENSWF_ADVANCE_TIME" val="9.029"/>
  <p:tag name="ISPRING_SLIDE_ID_2" val="{A3B3D022-5046-4731-88F6-C279B72E9EDE}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3. let's talk 1"/>
  <p:tag name="GENSWF_ADVANCE_TIME" val="26.970"/>
  <p:tag name="TIMING" val="|2.032|6.006|2.055|5.301|1.449|2.155|2.553|1.468|1.983"/>
  <p:tag name="ISPRING_SLIDE_ID_2" val="{BED4DCD7-49C6-4158-A23C-C9BA9AFE13DE}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Home work"/>
  <p:tag name="GENSWF_ADVANCE_TIME" val="18.933"/>
  <p:tag name="TIMING" val="|1.335"/>
  <p:tag name="ISPRING_SLIDE_ID_2" val="{6EBCAE28-1FA7-48E6-B0E7-453E52CF4547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good bye"/>
  <p:tag name="GENSWF_ADVANCE_TIME" val="16.647"/>
  <p:tag name="ISPRING_SLIDE_ID_2" val="{321766DB-6E09-4979-855D-E1A788033768}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TEXTINFO" val="&lt;ShapeTextInfo&gt;&lt;TableIndex row=&quot;-1&quot; col=&quot;-1&quot;&gt;&lt;linesCount val=&quot;1&quot;/&gt;&lt;lineCharCount val=&quot;23&quot;/&gt;&lt;/TableIndex&gt;&lt;/ShapeTextInfo&gt;"/>
  <p:tag name="PRESENTER_SHAPEINFO" val="&lt;ThreeDShapeInfo&gt;&lt;uuid val=&quot;{35EDA9B9-08E5-4DEC-8E2E-13752976D8AA}&quot;/&gt;&lt;isInvalidForFieldText val=&quot;0&quot;/&gt;&lt;Image&gt;&lt;filename val=&quot;C:\Users\welcome\AppData\Local\Temp\~CaC80F\data\asimages\{35EDA9B9-08E5-4DEC-8E2E-13752976D8AA}_26.png&quot;/&gt;&lt;left val=&quot;167&quot;/&gt;&lt;top val=&quot;311&quot;/&gt;&lt;width val=&quot;649&quot;/&gt;&lt;height val=&quot;192&quot;/&gt;&lt;hasText val=&quot;1&quot;/&gt;&lt;/Image&gt;&lt;/ThreeDShapeInfo&gt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hreeDShapeInfo&gt;&lt;uuid val=&quot;&quot;/&gt;&lt;isInvalidForFieldText val=&quot;0&quot;/&gt;&lt;Image&gt;&lt;filename val=&quot;C:\Users\welcome\Desktop\data\asimages\{959C586B-A4F9-4C1F-92F0-5B1CEC911F99}_1.png&quot;/&gt;&lt;left val=&quot;93&quot;/&gt;&lt;top val=&quot;490&quot;/&gt;&lt;width val=&quot;720&quot;/&gt;&lt;height val=&quot;227&quot;/&gt;&lt;hasText val=&quot;1&quot;/&gt;&lt;/Image&gt;&lt;/ThreeDShapeInfo&gt;"/>
  <p:tag name="PRESENTER_SHAPETEXTINFO" val="&lt;ShapeTextInfo&gt;&lt;TableIndex row=&quot;-1&quot; col=&quot;-1&quot;&gt;&lt;linesCount val=&quot;1&quot;/&gt;&lt;lineCharCount val=&quot;18&quot;/&gt;&lt;/TableIndex&gt;&lt;/ShapeTextInfo&gt;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Thank you"/>
  <p:tag name="GENSWF_ADVANCE_TIME" val="56.555"/>
  <p:tag name="ISPRING_SLIDE_ID_2" val="{BAAD6C8C-7C5B-40FB-9488-966C47F0D7D3}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C:\Users\welcome\Desktop\data\asimages\{0CFC809D-2700-47A3-A124-BE0431BFF027}_1.png_crop.png&quot;/&gt;&lt;left val=&quot;342&quot;/&gt;&lt;top val=&quot;283&quot;/&gt;&lt;width val=&quot;272&quot;/&gt;&lt;height val=&quot;22&quot;/&gt;&lt;hasText val=&quot;1&quot;/&gt;&lt;paraId val=&quot;1&quot;/&gt;&lt;/Image&gt;&lt;Image&gt;&lt;filename val=&quot;C:\Users\welcome\Desktop\data\asimages\{897264BB-919D-475B-A3E0-1A0F304AA2B5}_1.png_crop.png&quot;/&gt;&lt;left val=&quot;323&quot;/&gt;&lt;top val=&quot;319&quot;/&gt;&lt;width val=&quot;314&quot;/&gt;&lt;height val=&quot;22&quot;/&gt;&lt;hasText val=&quot;1&quot;/&gt;&lt;paraId val=&quot;2&quot;/&gt;&lt;/Image&gt;&lt;Image&gt;&lt;filename val=&quot;C:\Users\welcome\Desktop\data\asimages\{E5C1F7AC-98ED-4B68-9C7C-2DED3155946E}_1.png_crop.png&quot;/&gt;&lt;left val=&quot;352&quot;/&gt;&lt;top val=&quot;355&quot;/&gt;&lt;width val=&quot;253&quot;/&gt;&lt;height val=&quot;21&quot;/&gt;&lt;hasText val=&quot;1&quot;/&gt;&lt;paraId val=&quot;3&quot;/&gt;&lt;/Image&gt;&lt;Image&gt;&lt;filename val=&quot;C:\Users\welcome\Desktop\data\asimages\{F7C684D9-E5CC-4CE0-A215-C930FA3F84C7}_1.png_crop.png&quot;/&gt;&lt;left val=&quot;351&quot;/&gt;&lt;top val=&quot;391&quot;/&gt;&lt;width val=&quot;254&quot;/&gt;&lt;height val=&quot;22&quot;/&gt;&lt;hasText val=&quot;1&quot;/&gt;&lt;paraId val=&quot;4&quot;/&gt;&lt;/Image&gt;&lt;Image&gt;&lt;filename val=&quot;C:\Users\welcome\Desktop\data\asimages\{7B4EDF30-7E77-4B60-BC89-C1E2D6B9FB1E}_1.png_crop.png&quot;/&gt;&lt;left val=&quot;148&quot;/&gt;&lt;top val=&quot;423&quot;/&gt;&lt;width val=&quot;661&quot;/&gt;&lt;height val=&quot;52&quot;/&gt;&lt;hasText val=&quot;1&quot;/&gt;&lt;paraId val=&quot;5&quot;/&gt;&lt;/Image&gt;&lt;/TextEffect&gt;"/>
  <p:tag name="PRESENTER_SHAPETEXTINFO" val="&lt;ShapeTextInfo&gt;&lt;TableIndex row=&quot;-1&quot; col=&quot;-1&quot;&gt;&lt;linesCount val=&quot;6&quot;/&gt;&lt;lineCharCount val=&quot;25&quot;/&gt;&lt;lineCharCount val=&quot;27&quot;/&gt;&lt;lineCharCount val=&quot;23&quot;/&gt;&lt;lineCharCount val=&quot;22&quot;/&gt;&lt;lineCharCount val=&quot;61&quot;/&gt;&lt;lineCharCount val=&quot;15&quot;/&gt;&lt;/TableIndex&gt;&lt;/ShapeTextInfo&gt;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ADVANCE_TIME" val="52.088"/>
  <p:tag name="ISPRING_SLIDE_ID_2" val="{E719199A-6452-4E3C-B84D-9B0952031DD3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TML_SHAPEINFO" val="&lt;TextEffect&gt;&lt;Image&gt;&lt;filename val=&quot;C:\Users\welcome\Desktop\data\asimages\{9AFD0A5B-1AFA-40A8-B338-36891B3DE2F1}_1.png_crop.png&quot;/&gt;&lt;left val=&quot;332&quot;/&gt;&lt;top val=&quot;21&quot;/&gt;&lt;width val=&quot;331&quot;/&gt;&lt;height val=&quot;22&quot;/&gt;&lt;hasText val=&quot;1&quot;/&gt;&lt;paraId val=&quot;1&quot;/&gt;&lt;/Image&gt;&lt;Image&gt;&lt;filename val=&quot;C:\Users\welcome\Desktop\data\asimages\{CD64F3E4-3824-4DFC-A9E5-8D56F864276A}_1.png_crop.png&quot;/&gt;&lt;left val=&quot;233&quot;/&gt;&lt;top val=&quot;50&quot;/&gt;&lt;width val=&quot;528&quot;/&gt;&lt;height val=&quot;26&quot;/&gt;&lt;hasText val=&quot;1&quot;/&gt;&lt;paraId val=&quot;2&quot;/&gt;&lt;/Image&gt;&lt;Image&gt;&lt;filename val=&quot;C:\Users\welcome\Desktop\data\asimages\{F1C5346B-EBBE-4804-822E-1BF0D5EEA1C6}_1.png_crop.png&quot;/&gt;&lt;left val=&quot;394&quot;/&gt;&lt;top val=&quot;83&quot;/&gt;&lt;width val=&quot;214&quot;/&gt;&lt;height val=&quot;21&quot;/&gt;&lt;hasText val=&quot;1&quot;/&gt;&lt;paraId val=&quot;3&quot;/&gt;&lt;/Image&gt;&lt;/TextEffect&gt;"/>
  <p:tag name="PRESENTER_SHAPETEXTINFO" val="&lt;ShapeTextInfo&gt;&lt;TableIndex row=&quot;-1&quot; col=&quot;-1&quot;&gt;&lt;linesCount val=&quot;7&quot;/&gt;&lt;lineCharCount val=&quot;1&quot;/&gt;&lt;lineCharCount val=&quot;1&quot;/&gt;&lt;lineCharCount val=&quot;1&quot;/&gt;&lt;lineCharCount val=&quot;1&quot;/&gt;&lt;lineCharCount val=&quot;24&quot;/&gt;&lt;lineCharCount val=&quot;52&quot;/&gt;&lt;lineCharCount val=&quot;19&quot;/&gt;&lt;/TableIndex&gt;&lt;/ShapeTextInfo&gt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ADVANCE_TIME" val="115.424"/>
  <p:tag name="TIMING" val="|4.003|5.608|9.034|12.543|12.358|17.627|22.66|3.34|13.545|6.944"/>
  <p:tag name="ISPRING_SLIDE_ID_2" val="{B9EE4E13-C9DC-47F8-9AB1-7318195CB118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ADVANCE_TIME" val="108.432"/>
  <p:tag name="TIMING" val="|7.688|4.828|16.625|7.548|3.341|2.829|16.866|6.714|13.173"/>
  <p:tag name="ISPRING_SLIDE_ID_2" val="{0874BB3A-5241-4611-99A4-C83816EFFD35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57.900"/>
  <p:tag name="ISPRING_SLIDE_INDENT_LEVEL" val="0"/>
  <p:tag name="ISPRING_PRESENTER_ID" val="{5D4CDA01-A3F4-4A4F-99A9-AC43745C00CA}"/>
  <p:tag name="GENSWF_SLIDE_TITLE" val="Video teacher"/>
  <p:tag name="ISPRING_SLIDE_ID_2" val="{70ACC917-E993-4417-BE8B-3AB510BBBDDB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ISPRING_SLIDE_INDENT_LEVEL" val="0"/>
  <p:tag name="ISPRING_PRESENTER_ID" val="{5D4CDA01-A3F4-4A4F-99A9-AC43745C00CA}"/>
  <p:tag name="GENSWF_SLIDE_TITLE" val="warm -up"/>
  <p:tag name="GENSWF_ADVANCE_TIME" val="25.202"/>
  <p:tag name="ISPRING_SLIDE_ID_2" val="{BF03780D-22F5-45E8-A6D3-C88248A1A94E}"/>
</p:tagLst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2280</TotalTime>
  <Words>465</Words>
  <Application>Microsoft Office PowerPoint</Application>
  <PresentationFormat>Widescreen</PresentationFormat>
  <Paragraphs>131</Paragraphs>
  <Slides>35</Slides>
  <Notes>35</Notes>
  <HiddenSlides>0</HiddenSlides>
  <MMClips>2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6" baseType="lpstr">
      <vt:lpstr>.VnArial</vt:lpstr>
      <vt:lpstr>Arial</vt:lpstr>
      <vt:lpstr>Arial Narrow</vt:lpstr>
      <vt:lpstr>Calibri</vt:lpstr>
      <vt:lpstr>Comic Sans MS</vt:lpstr>
      <vt:lpstr>Impact</vt:lpstr>
      <vt:lpstr>SVN-Rocker</vt:lpstr>
      <vt:lpstr>Times New Roman</vt:lpstr>
      <vt:lpstr>Tw Cen MT</vt:lpstr>
      <vt:lpstr>Wolf in the City Light</vt:lpstr>
      <vt:lpstr>Droplet</vt:lpstr>
      <vt:lpstr>PowerPoint Presentation</vt:lpstr>
      <vt:lpstr>objective</vt:lpstr>
      <vt:lpstr>processes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New words.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10 chuan dung</dc:title>
  <dc:creator>Windows User</dc:creator>
  <cp:lastModifiedBy>Windows User</cp:lastModifiedBy>
  <cp:revision>262</cp:revision>
  <dcterms:created xsi:type="dcterms:W3CDTF">2020-12-22T13:27:53Z</dcterms:created>
  <dcterms:modified xsi:type="dcterms:W3CDTF">2021-01-08T13:30:44Z</dcterms:modified>
</cp:coreProperties>
</file>