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5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6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958" r:id="rId2"/>
    <p:sldMasterId id="2147483976" r:id="rId3"/>
    <p:sldMasterId id="2147483994" r:id="rId4"/>
    <p:sldMasterId id="2147484011" r:id="rId5"/>
    <p:sldMasterId id="2147484035" r:id="rId6"/>
    <p:sldMasterId id="2147484050" r:id="rId7"/>
  </p:sldMasterIdLst>
  <p:notesMasterIdLst>
    <p:notesMasterId r:id="rId30"/>
  </p:notesMasterIdLst>
  <p:sldIdLst>
    <p:sldId id="291" r:id="rId8"/>
    <p:sldId id="295" r:id="rId9"/>
    <p:sldId id="259" r:id="rId10"/>
    <p:sldId id="256" r:id="rId11"/>
    <p:sldId id="297" r:id="rId12"/>
    <p:sldId id="257" r:id="rId13"/>
    <p:sldId id="298" r:id="rId14"/>
    <p:sldId id="306" r:id="rId15"/>
    <p:sldId id="303" r:id="rId16"/>
    <p:sldId id="304" r:id="rId17"/>
    <p:sldId id="309" r:id="rId18"/>
    <p:sldId id="305" r:id="rId19"/>
    <p:sldId id="320" r:id="rId20"/>
    <p:sldId id="310" r:id="rId21"/>
    <p:sldId id="312" r:id="rId22"/>
    <p:sldId id="315" r:id="rId23"/>
    <p:sldId id="316" r:id="rId24"/>
    <p:sldId id="317" r:id="rId25"/>
    <p:sldId id="319" r:id="rId26"/>
    <p:sldId id="292" r:id="rId27"/>
    <p:sldId id="299" r:id="rId28"/>
    <p:sldId id="286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4660"/>
  </p:normalViewPr>
  <p:slideViewPr>
    <p:cSldViewPr>
      <p:cViewPr varScale="1">
        <p:scale>
          <a:sx n="73" d="100"/>
          <a:sy n="73" d="100"/>
        </p:scale>
        <p:origin x="63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252ECE-DE48-428E-9174-82C94DD1EAD8}" type="doc">
      <dgm:prSet loTypeId="urn:microsoft.com/office/officeart/2005/8/layout/hList6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247EB134-EC89-435B-8DC5-AA0E75325B84}">
      <dgm:prSet phldrT="[Text]" custT="1"/>
      <dgm:spPr/>
      <dgm:t>
        <a:bodyPr lIns="0"/>
        <a:lstStyle/>
        <a:p>
          <a:r>
            <a:rPr lang="en-US" sz="3200" smtClean="0">
              <a:latin typeface="Times New Roman" panose="02020603050405020304" pitchFamily="18" charset="0"/>
              <a:cs typeface="Times New Roman" panose="02020603050405020304" pitchFamily="18" charset="0"/>
            </a:rPr>
            <a:t>1.Look, listen and repeat</a:t>
          </a:r>
          <a:endParaRPr lang="en-US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2B66ED-62E9-411D-87F2-7CFB3405C6A3}" type="parTrans" cxnId="{5C2A9F29-7A91-4B24-B0D8-AAF939EB42EA}">
      <dgm:prSet/>
      <dgm:spPr/>
      <dgm:t>
        <a:bodyPr/>
        <a:lstStyle/>
        <a:p>
          <a:endParaRPr lang="en-US" sz="36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19BFD3-D06E-4C8D-94A5-69BD2B6C4B84}" type="sibTrans" cxnId="{5C2A9F29-7A91-4B24-B0D8-AAF939EB42EA}">
      <dgm:prSet/>
      <dgm:spPr/>
      <dgm:t>
        <a:bodyPr/>
        <a:lstStyle/>
        <a:p>
          <a:endParaRPr lang="en-US" sz="36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AFC4B4-06E9-4B21-8F9C-49C9BC05B149}">
      <dgm:prSet phldrT="[Text]" custT="1"/>
      <dgm:spPr/>
      <dgm:t>
        <a:bodyPr/>
        <a:lstStyle/>
        <a:p>
          <a:r>
            <a: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3.Let’s talk</a:t>
          </a:r>
          <a:endParaRPr lang="en-US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C21B9A-96D7-4B27-9F36-04D7DF39D2BF}" type="sibTrans" cxnId="{FC98508E-9587-4989-B4F5-E39016AB5061}">
      <dgm:prSet/>
      <dgm:spPr/>
      <dgm:t>
        <a:bodyPr/>
        <a:lstStyle/>
        <a:p>
          <a:endParaRPr lang="en-US" sz="36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862378-D349-4D7F-B3CE-2715F6C48BF9}" type="parTrans" cxnId="{FC98508E-9587-4989-B4F5-E39016AB5061}">
      <dgm:prSet/>
      <dgm:spPr/>
      <dgm:t>
        <a:bodyPr/>
        <a:lstStyle/>
        <a:p>
          <a:endParaRPr lang="en-US" sz="36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C4EC15-EB30-4CEF-8B7A-210B1FCE6C37}">
      <dgm:prSet phldrT="[Text]" custT="1"/>
      <dgm:spPr/>
      <dgm:t>
        <a:bodyPr/>
        <a:lstStyle/>
        <a:p>
          <a:r>
            <a:rPr lang="en-US" sz="3200" smtClean="0">
              <a:latin typeface="Times New Roman" panose="02020603050405020304" pitchFamily="18" charset="0"/>
              <a:cs typeface="Times New Roman" panose="02020603050405020304" pitchFamily="18" charset="0"/>
            </a:rPr>
            <a:t>2.Listen, point and say</a:t>
          </a:r>
          <a:endParaRPr lang="en-US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AC1C2A-0EA2-4555-8355-037B6AFC61D9}" type="sibTrans" cxnId="{8A3BD5F9-FBEA-4D39-8286-E22420FCD048}">
      <dgm:prSet/>
      <dgm:spPr/>
      <dgm:t>
        <a:bodyPr/>
        <a:lstStyle/>
        <a:p>
          <a:endParaRPr lang="en-US" sz="36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6B803E-A936-4F3E-832C-6827F5DD699C}" type="parTrans" cxnId="{8A3BD5F9-FBEA-4D39-8286-E22420FCD048}">
      <dgm:prSet/>
      <dgm:spPr/>
      <dgm:t>
        <a:bodyPr/>
        <a:lstStyle/>
        <a:p>
          <a:endParaRPr lang="en-US" sz="360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B17094-3A41-4EFE-B9D9-94B0D4300C1D}" type="pres">
      <dgm:prSet presAssocID="{CA252ECE-DE48-428E-9174-82C94DD1EAD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0AD2992-CB0F-4138-98EA-A78F962F9275}" type="pres">
      <dgm:prSet presAssocID="{247EB134-EC89-435B-8DC5-AA0E75325B8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173D25-DDDB-4340-BAFE-2F430BF89FAA}" type="pres">
      <dgm:prSet presAssocID="{D819BFD3-D06E-4C8D-94A5-69BD2B6C4B84}" presName="sibTrans" presStyleCnt="0"/>
      <dgm:spPr/>
      <dgm:t>
        <a:bodyPr/>
        <a:lstStyle/>
        <a:p>
          <a:endParaRPr lang="en-US"/>
        </a:p>
      </dgm:t>
    </dgm:pt>
    <dgm:pt modelId="{62B493A3-963C-43A5-A0CC-1051C175E318}" type="pres">
      <dgm:prSet presAssocID="{6AC4EC15-EB30-4CEF-8B7A-210B1FCE6C3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D0F23B-E0C3-49A8-AA7C-BE640AD63840}" type="pres">
      <dgm:prSet presAssocID="{A7AC1C2A-0EA2-4555-8355-037B6AFC61D9}" presName="sibTrans" presStyleCnt="0"/>
      <dgm:spPr/>
      <dgm:t>
        <a:bodyPr/>
        <a:lstStyle/>
        <a:p>
          <a:endParaRPr lang="en-US"/>
        </a:p>
      </dgm:t>
    </dgm:pt>
    <dgm:pt modelId="{A9423EE4-55FA-4E3B-9F92-3F5497A55CC1}" type="pres">
      <dgm:prSet presAssocID="{EFAFC4B4-06E9-4B21-8F9C-49C9BC05B14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5B7613-2665-4245-B941-211CE52FC0D8}" type="presOf" srcId="{CA252ECE-DE48-428E-9174-82C94DD1EAD8}" destId="{D1B17094-3A41-4EFE-B9D9-94B0D4300C1D}" srcOrd="0" destOrd="0" presId="urn:microsoft.com/office/officeart/2005/8/layout/hList6"/>
    <dgm:cxn modelId="{C6344622-8278-4E13-9A77-1FB6D413FA5D}" type="presOf" srcId="{247EB134-EC89-435B-8DC5-AA0E75325B84}" destId="{E0AD2992-CB0F-4138-98EA-A78F962F9275}" srcOrd="0" destOrd="0" presId="urn:microsoft.com/office/officeart/2005/8/layout/hList6"/>
    <dgm:cxn modelId="{5C2A9F29-7A91-4B24-B0D8-AAF939EB42EA}" srcId="{CA252ECE-DE48-428E-9174-82C94DD1EAD8}" destId="{247EB134-EC89-435B-8DC5-AA0E75325B84}" srcOrd="0" destOrd="0" parTransId="{892B66ED-62E9-411D-87F2-7CFB3405C6A3}" sibTransId="{D819BFD3-D06E-4C8D-94A5-69BD2B6C4B84}"/>
    <dgm:cxn modelId="{19A65505-D8C3-4933-87E0-BC4478ED0E51}" type="presOf" srcId="{EFAFC4B4-06E9-4B21-8F9C-49C9BC05B149}" destId="{A9423EE4-55FA-4E3B-9F92-3F5497A55CC1}" srcOrd="0" destOrd="0" presId="urn:microsoft.com/office/officeart/2005/8/layout/hList6"/>
    <dgm:cxn modelId="{3E6DB9AF-54CF-42CC-8680-19F0EED0FB99}" type="presOf" srcId="{6AC4EC15-EB30-4CEF-8B7A-210B1FCE6C37}" destId="{62B493A3-963C-43A5-A0CC-1051C175E318}" srcOrd="0" destOrd="0" presId="urn:microsoft.com/office/officeart/2005/8/layout/hList6"/>
    <dgm:cxn modelId="{8A3BD5F9-FBEA-4D39-8286-E22420FCD048}" srcId="{CA252ECE-DE48-428E-9174-82C94DD1EAD8}" destId="{6AC4EC15-EB30-4CEF-8B7A-210B1FCE6C37}" srcOrd="1" destOrd="0" parTransId="{656B803E-A936-4F3E-832C-6827F5DD699C}" sibTransId="{A7AC1C2A-0EA2-4555-8355-037B6AFC61D9}"/>
    <dgm:cxn modelId="{FC98508E-9587-4989-B4F5-E39016AB5061}" srcId="{CA252ECE-DE48-428E-9174-82C94DD1EAD8}" destId="{EFAFC4B4-06E9-4B21-8F9C-49C9BC05B149}" srcOrd="2" destOrd="0" parTransId="{67862378-D349-4D7F-B3CE-2715F6C48BF9}" sibTransId="{73C21B9A-96D7-4B27-9F36-04D7DF39D2BF}"/>
    <dgm:cxn modelId="{64871F5A-DE61-4596-8858-3DCFF84054DF}" type="presParOf" srcId="{D1B17094-3A41-4EFE-B9D9-94B0D4300C1D}" destId="{E0AD2992-CB0F-4138-98EA-A78F962F9275}" srcOrd="0" destOrd="0" presId="urn:microsoft.com/office/officeart/2005/8/layout/hList6"/>
    <dgm:cxn modelId="{6B569F46-4311-4807-99A5-23B6F3DF925A}" type="presParOf" srcId="{D1B17094-3A41-4EFE-B9D9-94B0D4300C1D}" destId="{3C173D25-DDDB-4340-BAFE-2F430BF89FAA}" srcOrd="1" destOrd="0" presId="urn:microsoft.com/office/officeart/2005/8/layout/hList6"/>
    <dgm:cxn modelId="{298EFF9C-A987-4F79-B07D-1338BF938DA5}" type="presParOf" srcId="{D1B17094-3A41-4EFE-B9D9-94B0D4300C1D}" destId="{62B493A3-963C-43A5-A0CC-1051C175E318}" srcOrd="2" destOrd="0" presId="urn:microsoft.com/office/officeart/2005/8/layout/hList6"/>
    <dgm:cxn modelId="{8C6E8928-232D-4066-A9A4-EBE920E9721D}" type="presParOf" srcId="{D1B17094-3A41-4EFE-B9D9-94B0D4300C1D}" destId="{B8D0F23B-E0C3-49A8-AA7C-BE640AD63840}" srcOrd="3" destOrd="0" presId="urn:microsoft.com/office/officeart/2005/8/layout/hList6"/>
    <dgm:cxn modelId="{3B6B7F16-E9A3-465C-8BAC-2D4BDD1B7835}" type="presParOf" srcId="{D1B17094-3A41-4EFE-B9D9-94B0D4300C1D}" destId="{A9423EE4-55FA-4E3B-9F92-3F5497A55CC1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AD2992-CB0F-4138-98EA-A78F962F9275}">
      <dsp:nvSpPr>
        <dsp:cNvPr id="0" name=""/>
        <dsp:cNvSpPr/>
      </dsp:nvSpPr>
      <dsp:spPr>
        <a:xfrm rot="16200000">
          <a:off x="719645" y="-718380"/>
          <a:ext cx="1852340" cy="3289101"/>
        </a:xfrm>
        <a:prstGeom prst="flowChartManualOperati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20320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1.Look, listen and repeat</a:t>
          </a:r>
          <a:endParaRPr lang="en-US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1265" y="370468"/>
        <a:ext cx="3289101" cy="1111404"/>
      </dsp:txXfrm>
    </dsp:sp>
    <dsp:sp modelId="{62B493A3-963C-43A5-A0CC-1051C175E318}">
      <dsp:nvSpPr>
        <dsp:cNvPr id="0" name=""/>
        <dsp:cNvSpPr/>
      </dsp:nvSpPr>
      <dsp:spPr>
        <a:xfrm rot="16200000">
          <a:off x="4255430" y="-718380"/>
          <a:ext cx="1852340" cy="3289101"/>
        </a:xfrm>
        <a:prstGeom prst="flowChartManualOperation">
          <a:avLst/>
        </a:prstGeom>
        <a:gradFill rotWithShape="0">
          <a:gsLst>
            <a:gs pos="0">
              <a:schemeClr val="accent1">
                <a:shade val="80000"/>
                <a:hueOff val="159270"/>
                <a:satOff val="4120"/>
                <a:lumOff val="12029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shade val="80000"/>
                <a:hueOff val="159270"/>
                <a:satOff val="4120"/>
                <a:lumOff val="12029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shade val="80000"/>
                <a:hueOff val="159270"/>
                <a:satOff val="4120"/>
                <a:lumOff val="12029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0" tIns="0" rIns="20320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2.Listen, point and say</a:t>
          </a:r>
          <a:endParaRPr lang="en-US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3537050" y="370468"/>
        <a:ext cx="3289101" cy="1111404"/>
      </dsp:txXfrm>
    </dsp:sp>
    <dsp:sp modelId="{A9423EE4-55FA-4E3B-9F92-3F5497A55CC1}">
      <dsp:nvSpPr>
        <dsp:cNvPr id="0" name=""/>
        <dsp:cNvSpPr/>
      </dsp:nvSpPr>
      <dsp:spPr>
        <a:xfrm rot="16200000">
          <a:off x="7791214" y="-718380"/>
          <a:ext cx="1852340" cy="3289101"/>
        </a:xfrm>
        <a:prstGeom prst="flowChartManualOperation">
          <a:avLst/>
        </a:prstGeom>
        <a:gradFill rotWithShape="0">
          <a:gsLst>
            <a:gs pos="0">
              <a:schemeClr val="accent1">
                <a:shade val="80000"/>
                <a:hueOff val="318539"/>
                <a:satOff val="8239"/>
                <a:lumOff val="2405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1">
                <a:shade val="80000"/>
                <a:hueOff val="318539"/>
                <a:satOff val="8239"/>
                <a:lumOff val="2405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1">
                <a:shade val="80000"/>
                <a:hueOff val="318539"/>
                <a:satOff val="8239"/>
                <a:lumOff val="2405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860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3.Let’s talk</a:t>
          </a:r>
          <a:endParaRPr lang="en-US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7072834" y="370468"/>
        <a:ext cx="3289101" cy="1111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F9064-67E5-4440-9292-A0EF64AD59FC}" type="datetimeFigureOut">
              <a:rPr lang="en-US" smtClean="0"/>
              <a:t>18/10/2022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C4BAF-6692-4ED3-B4D4-2E3295BB4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60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FDEAAE-8773-4331-BB62-25CB8FD5FF0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017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3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13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426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583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648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177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50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31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451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363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C02B25-CE6C-4D6C-B34D-8998331057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465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30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178D3D-6354-4B07-905C-BAB761BBB4F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Southern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Southern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317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CC8C-A998-4F1E-8616-58ABFC00C0C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090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37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13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DC57A8-AE18-4654-B6AF-04B3577165B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50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31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DC57A8-AE18-4654-B6AF-04B3577165B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551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033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C4BAF-6692-4ED3-B4D4-2E3295BB467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614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5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anchor="b">
            <a:normAutofit/>
          </a:bodyPr>
          <a:lstStyle>
            <a:lvl1pPr algn="l">
              <a:defRPr sz="5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35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2952B5-7A2F-4CC8-B7CE-9234E21C2837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63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1DA07A-9201-4B4B-BAF2-015AFA30F520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983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7" name="Free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grpSp>
        <p:nvGrpSpPr>
          <p:cNvPr id="9" name="Gro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Free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" name="Free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" name="Free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" name="Free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" name="Free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" name="Free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" name="Free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" name="Free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" name="Free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" name="Free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" name="Free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" name="Free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" name="Free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" name="Free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" name="Free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" name="Free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" name="Free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" name="Free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" name="Free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" name="Free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" name="Free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" name="Free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" name="Free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" name="Free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5" name="Free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6" name="Free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7" name="Free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8" name="Free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9" name="Free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0" name="Free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1" name="Free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" name="Free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" name="Free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" name="Free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5" name="Free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6" name="Free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7" name="Free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8" name="Free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9" name="Free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0" name="Free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1" name="Free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2" name="Free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3" name="Free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4" name="Free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5" name="Free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6" name="Free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7" name="Free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8" name="Free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9" name="Free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0" name="Free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1" name="Free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2" name="Free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3" name="Free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4" name="Free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5" name="Free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6" name="Free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7" name="Free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8" name="Free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9" name="Free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0" name="Free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1" name="Free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2" name="Free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3" name="Free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4" name="Free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5" name="Free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6" name="Free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7" name="Free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8" name="Free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9" name="Free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0" name="Free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1" name="Free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2" name="Free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3" name="Free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4" name="Free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5" name="Free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6" name="Free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7" name="Free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8" name="Free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9" name="Free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0" name="Free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1" name="Free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2" name="Free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93" name="Gro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Free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5" name="Free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6" name="Free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7" name="Free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8" name="Free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9" name="Free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0" name="Free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1" name="Free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2" name="Free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3" name="Free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4" name="Free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5" name="Free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6" name="Free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7" name="Free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8" name="Free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9" name="Free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0" name="Free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1" name="Free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2" name="Free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3" name="Free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4" name="Free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5" name="Free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6" name="Free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7" name="Free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8" name="Free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9" name="Free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0" name="Free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1" name="Free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2" name="Free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3" name="Free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4" name="Free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5" name="Free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6" name="Free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7" name="Free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8" name="Free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9" name="Free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0" name="Free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1" name="Free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2" name="Free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3" name="Free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4" name="Free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5" name="Free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6" name="Free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7" name="Free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8" name="Free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9" name="Free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0" name="Free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1" name="Free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2" name="Free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3" name="Free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4" name="Free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5" name="Free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6" name="Free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7" name="Free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8" name="Free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9" name="Free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0" name="Free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1" name="Free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2" name="Free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3" name="Free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4" name="Free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5" name="Free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6" name="Free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7" name="Free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8" name="Free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9" name="Free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0" name="Free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1" name="Free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2" name="Free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3" name="Free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4" name="Free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5" name="Free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6" name="Free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7" name="Free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8" name="Free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9" name="Free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0" name="Free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1" name="Free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2" name="Free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3" name="Free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4" name="Free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5" name="Free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6" name="Free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177" name="Gro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Free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9" name="Free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0" name="Free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1" name="Free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2" name="Free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3" name="Free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4" name="Free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5" name="Free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6" name="Free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7" name="Free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8" name="Free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9" name="Free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0" name="Free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1" name="Free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2" name="Free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3" name="Free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4" name="Free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5" name="Free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6" name="Free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7" name="Free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8" name="Free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9" name="Free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0" name="Free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1" name="Free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2" name="Free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3" name="Free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4" name="Free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5" name="Free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6" name="Free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7" name="Free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8" name="Free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9" name="Free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0" name="Free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1" name="Free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2" name="Free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3" name="Free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4" name="Free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5" name="Free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6" name="Free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7" name="Free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8" name="Free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9" name="Free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0" name="Free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1" name="Free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2" name="Free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3" name="Free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4" name="Free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5" name="Free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6" name="Free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7" name="Free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8" name="Free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9" name="Free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0" name="Free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1" name="Free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2" name="Free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3" name="Free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4" name="Free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5" name="Free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6" name="Free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7" name="Free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8" name="Free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9" name="Free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0" name="Free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1" name="Free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2" name="Free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3" name="Free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4" name="Free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5" name="Free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6" name="Free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7" name="Free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8" name="Free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9" name="Free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0" name="Free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1" name="Free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2" name="Free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3" name="Free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4" name="Free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5" name="Free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6" name="Free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7" name="Free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8" name="Free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9" name="Free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260" name="Gro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Free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2" name="Free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3" name="Free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4" name="Free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5" name="Free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6" name="Free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7" name="Free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8" name="Free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9" name="Free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0" name="Free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1" name="Free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2" name="Free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3" name="Free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EE0F8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4" name="Free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5" name="Free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6" name="Free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7" name="Free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EE0F8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8" name="Free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9" name="Free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0" name="Free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1" name="Free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2" name="Free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3" name="Free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4" name="Free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EE0F8">
                    <a:lumMod val="75000"/>
                  </a:srgbClr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5" name="Free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EE0F8">
                    <a:lumMod val="75000"/>
                  </a:srgbClr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6" name="Free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7" name="Free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8" name="Free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289" name="Gro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Free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2" name="Free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3" name="Free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4" name="Free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5" name="Free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6" name="Free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7" name="Free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8" name="Free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9" name="Free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0" name="Free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1" name="Free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2" name="Free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3" name="Free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4" name="Free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5" name="Free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6" name="Free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7" name="Free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8" name="Free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9" name="Free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sp>
        <p:nvSpPr>
          <p:cNvPr id="310" name="Free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grpSp>
        <p:nvGrpSpPr>
          <p:cNvPr id="311" name="Gro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Free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3" name="Free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4" name="Free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5" name="Free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6" name="Free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7" name="Free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8" name="Free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9" name="Free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0" name="Free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1" name="Free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2" name="Free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3" name="Free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4" name="Free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5" name="Free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6" name="Free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7" name="Free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8" name="Free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9" name="Free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0" name="Free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1" name="Free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2" name="Free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3" name="Free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4" name="Free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5" name="Free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6" name="Free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7" name="Free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8" name="Free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9" name="Free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0" name="Free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1" name="Free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2" name="Free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3" name="Free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4" name="Free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5" name="Free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6" name="Free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7" name="Free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348" name="Gro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o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Free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6" name="Free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7" name="Free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8" name="Free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9" name="Free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0" name="Free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1" name="Free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2" name="Free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3" name="Free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4" name="Free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5" name="Free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6" name="Free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7" name="Free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8" name="Free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89" name="Free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0" name="Free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1" name="Free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2" name="Free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3" name="Free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4" name="Free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5" name="Free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6" name="Free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7" name="Free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8" name="Free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99" name="Free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0" name="Free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1" name="Free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2" name="Free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3" name="Free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4" name="Free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5" name="Free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6" name="Free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7" name="Free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8" name="Free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09" name="Free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0" name="Free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1" name="Free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2" name="Free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3" name="Free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4" name="Free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5" name="Free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6" name="Free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7" name="Free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8" name="Free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19" name="Free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20" name="Free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421" name="Free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</p:grpSp>
        <p:grpSp>
          <p:nvGrpSpPr>
            <p:cNvPr id="350" name="Gro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Free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7" name="Free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8" name="Free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9" name="Free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0" name="Free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1" name="Free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2" name="Free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3" name="Free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74" name="Free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</p:grpSp>
        <p:grpSp>
          <p:nvGrpSpPr>
            <p:cNvPr id="351" name="Gro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Free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0" name="Free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1" name="Free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2" name="Free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3" name="Free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4" name="Free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65" name="Free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</p:grpSp>
        <p:grpSp>
          <p:nvGrpSpPr>
            <p:cNvPr id="352" name="Gro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Free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54" name="Free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55" name="Free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56" name="Free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57" name="Free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  <p:sp>
            <p:nvSpPr>
              <p:cNvPr id="358" name="Free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22" name="Gro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Free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4" name="Free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5" name="Free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6" name="Free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7" name="Free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8" name="Free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9" name="Free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0" name="Free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431" name="Gro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Free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3" name="Free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4" name="Free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5" name="Free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6" name="Free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7" name="Free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8" name="Free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9" name="Free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440" name="Gro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Free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2" name="Free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3" name="Free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4" name="Free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5" name="Free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6" name="Free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7" name="Free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8" name="Free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689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19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01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113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8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34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825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483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4022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890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168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25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81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65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099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0728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9684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9439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337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5552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7717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692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3120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30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200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9677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8349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1211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192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38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2150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065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337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55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05941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9970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363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5758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5129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0095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716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5772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1527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402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452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497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8332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981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1330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369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59696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193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85178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38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778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31434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3A91AB-6DDE-45A6-A150-480BD10035BB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7174B4-4520-4C3B-A302-F50AE202DA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461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709045-42CA-4DF7-B02C-1CA8E045D5B8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35061F-DE1F-4BD1-AC16-D32248AF2B8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47518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5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8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8F9734-B423-4A2D-86AF-98BAD6346104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6091D0-B009-4F10-95B4-FC0C2F5E911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340269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C525E11-E263-4B5E-82D6-8D566B82E737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0BD205-AA75-4E28-87B3-FDBC07A4C229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98105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89F667-7526-41FF-8950-8D483BACECD1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0F451C-03F3-47AB-908D-EF25A75E73B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272124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A9537E-7B96-43B1-9151-C69B913FE3F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920BEF-75AF-4CC1-9376-30977BB13B8D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60076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322DB-A2C1-47F4-BB6E-0A1053ECD7F3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3D6C42-2E24-4B3D-85D7-81DE24F7658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18204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4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357AC5-D45B-44EC-BEEE-D1AF1848E0AC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ADE541-ADE8-4852-AA12-808A513EF910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8901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4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DB360C-37E6-497D-AE44-59FE6D6BFF2C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50F18BB-F217-4D39-950D-8ACAEE4AA1B2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19218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45CBA78-B0D6-43B3-B164-7FE7FAE924D8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72D699-7E98-4470-8728-39E324A141D7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2084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7B08BA-490E-4040-BAEC-53BD13BE3E9D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itchFamily="34" charset="0"/>
              </a:defRPr>
            </a:lvl1pPr>
          </a:lstStyle>
          <a:p>
            <a:pPr marL="0" marR="0" lvl="0" indent="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47EAF-69FE-4CC8-9235-654B2AD19D45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626033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74172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77693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4120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907495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186009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19514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196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25176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71599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6335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55573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645452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9754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 dirty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50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922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333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097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07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76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1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2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4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6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9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20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36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2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2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3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3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37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22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52" name="Group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5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6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6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6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6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79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1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84" name="Group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78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97" name="Group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2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3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4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5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6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7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8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9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80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8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37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84" name="Group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0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1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2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3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4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5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96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97" name="Picture Placeholder 33" descr="An empty placeholder to add an image. Click on the placeholder and select the image that you wish to add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98" name="Group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4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5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6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7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8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9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10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111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grpSp>
        <p:nvGrpSpPr>
          <p:cNvPr id="112" name="Group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Freeform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14" name="Freeform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15" name="Freeform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16" name="Freeform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18" name="Freeform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19" name="Freeform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20" name="Freeform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21" name="Freeform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22" name="Freeform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23" name="Freeform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24" name="Freeform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125" name="Picture Placeholder 33" descr="An empty placeholder to add an image. Click on the placeholder and select the image that you wish to add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126" name="Text Placeholder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92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/>
          <a:lstStyle>
            <a:lvl1pPr algn="l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402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grpSp>
        <p:nvGrpSpPr>
          <p:cNvPr id="8" name="Group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Freeform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0" name="Freeform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Freeform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9A5315"/>
                  </a:solidFill>
                  <a:effectLst/>
                  <a:uLnTx/>
                  <a:uFillTx/>
                  <a:latin typeface="Segoe Print"/>
                  <a:ea typeface="+mn-ea"/>
                  <a:cs typeface="+mn-cs"/>
                </a:endParaRPr>
              </a:p>
            </p:txBody>
          </p:sp>
          <p:sp>
            <p:nvSpPr>
              <p:cNvPr id="21" name="Freeform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9A5315"/>
                  </a:solidFill>
                  <a:effectLst/>
                  <a:uLnTx/>
                  <a:uFillTx/>
                  <a:latin typeface="Segoe Print"/>
                  <a:ea typeface="+mn-ea"/>
                  <a:cs typeface="+mn-cs"/>
                </a:endParaRPr>
              </a:p>
            </p:txBody>
          </p:sp>
        </p:grpSp>
        <p:sp>
          <p:nvSpPr>
            <p:cNvPr id="12" name="Freeform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3" name="Freeform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4" name="Freeform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7" name="Freeform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8" name="Freeform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  <p:sp>
          <p:nvSpPr>
            <p:cNvPr id="19" name="Freeform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endParaRPr>
            </a:p>
          </p:txBody>
        </p:sp>
      </p:grp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88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36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524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Free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" name="Free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" name="Free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" name="Free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" name="Free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" name="Free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" name="Free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" name="Free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" name="Free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" name="Free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" name="Free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" name="Free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" name="Free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" name="Free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" name="Free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" name="Free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" name="Free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" name="Free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" name="Free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" name="Free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" name="Free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" name="Free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" name="Free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" name="Free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" name="Free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" name="Free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" name="Free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" name="Free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" name="Free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4" name="Free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5" name="Free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6" name="Free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7" name="Free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8" name="Free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9" name="Free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Free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sp>
        <p:nvSpPr>
          <p:cNvPr id="49" name="Free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Free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6" name="Free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7" name="Free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sp>
        <p:nvSpPr>
          <p:cNvPr id="59" name="Free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60" name="Free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grpSp>
        <p:nvGrpSpPr>
          <p:cNvPr id="61" name="Gro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8" name="Free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9" name="Free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0" name="Free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1" name="Free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2" name="Free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3" name="Free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4" name="Free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5" name="Free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6" name="Free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7" name="Free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79" name="Free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81" name="Gro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Free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3" name="Free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4" name="Free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5" name="Free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6" name="Free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87" name="Gro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89" name="Free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0" name="Free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1" name="Free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2" name="Free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3" name="Free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Free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7" name="Free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98" name="Free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99" name="Gro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1" name="Free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2" name="Free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Free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8" name="Free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09" name="Free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0" name="Free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1" name="Free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2" name="Free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3" name="Free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4" name="Free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sp>
        <p:nvSpPr>
          <p:cNvPr id="115" name="Free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116" name="Free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grpSp>
        <p:nvGrpSpPr>
          <p:cNvPr id="117" name="Gro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Free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19" name="Free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0" name="Free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1" name="Free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2" name="Free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3" name="Free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4" name="Free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5" name="Free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6" name="Free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7" name="Free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8" name="Free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9" name="Free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0" name="Free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1" name="Free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2" name="Free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3" name="Free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4" name="Free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5" name="Free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6" name="Free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7" name="Free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8" name="Free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9" name="Free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0" name="Free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1" name="Free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2" name="Free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3" name="Free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4" name="Free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5" name="Free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146" name="Gro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Free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8" name="Free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9" name="Free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0" name="Free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1" name="Free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2" name="Free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3" name="Free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4" name="Free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5" name="Free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6" name="Free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7" name="Free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8" name="Free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9" name="Free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0" name="Free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1" name="Free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2" name="Free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3" name="Free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4" name="Free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5" name="Free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6" name="Free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7" name="Free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8" name="Free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9" name="Free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0" name="Free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171" name="Gro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Free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3" name="Free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4" name="Free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5" name="Free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6" name="Free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7" name="Free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8" name="Free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9" name="Free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4518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4.xml"/><Relationship Id="rId21" Type="http://schemas.openxmlformats.org/officeDocument/2006/relationships/slideLayout" Target="../slideLayouts/slideLayout82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5" Type="http://schemas.openxmlformats.org/officeDocument/2006/relationships/image" Target="../media/image1.jpg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23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Relationship Id="rId22" Type="http://schemas.openxmlformats.org/officeDocument/2006/relationships/slideLayout" Target="../slideLayouts/slideLayout8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8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4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  <p:sldLayoutId id="2147483973" r:id="rId15"/>
    <p:sldLayoutId id="2147483974" r:id="rId16"/>
    <p:sldLayoutId id="2147483975" r:id="rId1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8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786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78" r:id="rId2"/>
    <p:sldLayoutId id="2147483979" r:id="rId3"/>
    <p:sldLayoutId id="2147483980" r:id="rId4"/>
    <p:sldLayoutId id="2147483981" r:id="rId5"/>
    <p:sldLayoutId id="2147483982" r:id="rId6"/>
    <p:sldLayoutId id="2147483983" r:id="rId7"/>
    <p:sldLayoutId id="2147483984" r:id="rId8"/>
    <p:sldLayoutId id="2147483985" r:id="rId9"/>
    <p:sldLayoutId id="2147483986" r:id="rId10"/>
    <p:sldLayoutId id="2147483987" r:id="rId11"/>
    <p:sldLayoutId id="2147483988" r:id="rId12"/>
    <p:sldLayoutId id="2147483989" r:id="rId13"/>
    <p:sldLayoutId id="2147483990" r:id="rId14"/>
    <p:sldLayoutId id="2147483991" r:id="rId15"/>
    <p:sldLayoutId id="2147483992" r:id="rId16"/>
    <p:sldLayoutId id="2147483993" r:id="rId1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alphaModFix amt="8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19103-55E7-4714-A1EE-BB1654400ED3}" type="datetimeFigureOut">
              <a:rPr lang="en-US" smtClean="0"/>
              <a:pPr/>
              <a:t>18/10/2022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1F26FCE-863A-4396-8310-46C3E4982D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07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  <p:sldLayoutId id="2147484006" r:id="rId12"/>
    <p:sldLayoutId id="2147484007" r:id="rId13"/>
    <p:sldLayoutId id="2147484008" r:id="rId14"/>
    <p:sldLayoutId id="2147484009" r:id="rId15"/>
    <p:sldLayoutId id="2147484010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>
            <a:alphaModFix amt="8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CC5911-B9A4-410C-95EB-D98D6235BFBE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7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8861E3-6C38-4A5C-A7BC-CE9C41D2845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8012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  <p:sldLayoutId id="2147484024" r:id="rId13"/>
    <p:sldLayoutId id="2147484025" r:id="rId14"/>
    <p:sldLayoutId id="2147484026" r:id="rId15"/>
    <p:sldLayoutId id="2147484027" r:id="rId16"/>
    <p:sldLayoutId id="2147484028" r:id="rId17"/>
    <p:sldLayoutId id="2147484029" r:id="rId18"/>
    <p:sldLayoutId id="2147484030" r:id="rId19"/>
    <p:sldLayoutId id="2147484031" r:id="rId20"/>
    <p:sldLayoutId id="2147484032" r:id="rId21"/>
    <p:sldLayoutId id="2147484033" r:id="rId22"/>
    <p:sldLayoutId id="2147484034" r:id="rId2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8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F99945-0A15-4715-AB6C-F5E56CF20F70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9A5315"/>
                </a:solidFill>
                <a:effectLst/>
                <a:uLnTx/>
                <a:uFillTx/>
                <a:latin typeface="Segoe Prin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9A5315"/>
              </a:solidFill>
              <a:effectLst/>
              <a:uLnTx/>
              <a:uFillTx/>
              <a:latin typeface="Segoe Prin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437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  <p:sldLayoutId id="2147484047" r:id="rId12"/>
    <p:sldLayoutId id="2147484048" r:id="rId13"/>
    <p:sldLayoutId id="214748404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8" name="Free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9" name="Free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grpSp>
        <p:nvGrpSpPr>
          <p:cNvPr id="10" name="Gro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4" name="Free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5" name="Free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6" name="Free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8" name="Free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Free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" name="Free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2" name="Free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3" name="Free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4" name="Free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5" name="Free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26" name="Gro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34" name="Gro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43" name="Gro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52" name="Gro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grpSp>
        <p:nvGrpSpPr>
          <p:cNvPr id="61" name="Gro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Free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583DDF-CA54-461A-A486-592D2374C5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18/10/2022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8D9AD5-F248-4919-864A-CFD76CC027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543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7" pos="3840">
          <p15:clr>
            <a:srgbClr val="F26B43"/>
          </p15:clr>
        </p15:guide>
        <p15:guide id="8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hyperlink" Target="mailto:th.qt.nthien@dongtrieu.edu.vn" TargetMode="External"/><Relationship Id="rId2" Type="http://schemas.openxmlformats.org/officeDocument/2006/relationships/slideLayout" Target="../slideLayouts/slideLayout62.xml"/><Relationship Id="rId1" Type="http://schemas.openxmlformats.org/officeDocument/2006/relationships/tags" Target="../tags/tag2.xml"/><Relationship Id="rId6" Type="http://schemas.openxmlformats.org/officeDocument/2006/relationships/hyperlink" Target="mailto:th.qt.nttha@dongtrieu.edu.vn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2.xml"/><Relationship Id="rId5" Type="http://schemas.openxmlformats.org/officeDocument/2006/relationships/image" Target="../media/image21.pn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3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5.xml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6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7.xml"/><Relationship Id="rId5" Type="http://schemas.openxmlformats.org/officeDocument/2006/relationships/image" Target="../media/image21.pn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8.xml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9.xml"/><Relationship Id="rId5" Type="http://schemas.openxmlformats.org/officeDocument/2006/relationships/image" Target="../media/image23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20.xml"/><Relationship Id="rId4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2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0.xml"/><Relationship Id="rId1" Type="http://schemas.openxmlformats.org/officeDocument/2006/relationships/tags" Target="../tags/tag23.xml"/><Relationship Id="rId6" Type="http://schemas.openxmlformats.org/officeDocument/2006/relationships/hyperlink" Target="mailto:th.qt.nthien@dongtrieu.edu.vn" TargetMode="External"/><Relationship Id="rId5" Type="http://schemas.openxmlformats.org/officeDocument/2006/relationships/hyperlink" Target="mailto:th.qt.nttha@dongtrieu.edu.vn" TargetMode="External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24.xml"/><Relationship Id="rId4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1.mp4"/><Relationship Id="rId7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7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8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9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1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20.png"/><Relationship Id="rId2" Type="http://schemas.microsoft.com/office/2007/relationships/media" Target="../media/media3.mp4"/><Relationship Id="rId1" Type="http://schemas.openxmlformats.org/officeDocument/2006/relationships/tags" Target="../tags/tag11.xml"/><Relationship Id="rId6" Type="http://schemas.openxmlformats.org/officeDocument/2006/relationships/image" Target="../media/image16.jp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 t="-115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TextBox 1"/>
          <p:cNvSpPr txBox="1">
            <a:spLocks noChangeArrowheads="1"/>
          </p:cNvSpPr>
          <p:nvPr/>
        </p:nvSpPr>
        <p:spPr bwMode="auto">
          <a:xfrm>
            <a:off x="769960" y="39735"/>
            <a:ext cx="1203960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PHÒNG  GIÁO DỤC VÀ ĐÀO TẠO THỊ XÃ ĐÔNG TRIỀU</a:t>
            </a:r>
          </a:p>
        </p:txBody>
      </p:sp>
      <p:sp>
        <p:nvSpPr>
          <p:cNvPr id="135174" name="TextBox 2"/>
          <p:cNvSpPr txBox="1">
            <a:spLocks noChangeArrowheads="1"/>
          </p:cNvSpPr>
          <p:nvPr/>
        </p:nvSpPr>
        <p:spPr bwMode="auto">
          <a:xfrm>
            <a:off x="3952522" y="3319251"/>
            <a:ext cx="56279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Môn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kumimoji="0" lang="en-US" alt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Tiếng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altLang="en-US" sz="3200" b="1" noProof="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</a:t>
            </a:r>
            <a:r>
              <a:rPr kumimoji="0" lang="en-US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5176" name="TextBox 5"/>
          <p:cNvSpPr txBox="1">
            <a:spLocks noChangeArrowheads="1"/>
          </p:cNvSpPr>
          <p:nvPr/>
        </p:nvSpPr>
        <p:spPr bwMode="auto">
          <a:xfrm>
            <a:off x="5028010" y="6136226"/>
            <a:ext cx="21082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Tháng</a:t>
            </a:r>
            <a:r>
              <a:rPr kumimoji="0" lang="en-US" alt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10/2022</a:t>
            </a:r>
            <a:endParaRPr kumimoji="0" lang="en-US" altLang="en-US" sz="2400" b="1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1" name="Picture 10" descr="D:\Việt Dân\Tai nạn thương tích\logo pg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9" y="23813"/>
            <a:ext cx="1302267" cy="122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1843" y="313638"/>
            <a:ext cx="11852788" cy="181742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numCol="1">
            <a:prstTxWarp prst="textInflateTop">
              <a:avLst>
                <a:gd name="adj" fmla="val 50000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1430"/>
                <a:solidFill>
                  <a:schemeClr val="accent2"/>
                </a:solidFill>
                <a:effectLst/>
                <a:uLnTx/>
                <a:uFillTx/>
                <a:cs typeface="Times" panose="02020603050405020304" pitchFamily="18" charset="0"/>
              </a:rPr>
              <a:t>CUỘC THI CẤP THỊ </a:t>
            </a:r>
            <a:r>
              <a:rPr kumimoji="0" lang="en-US" sz="5400" b="1" i="0" u="none" strike="noStrike" kern="1200" cap="none" spc="0" normalizeH="0" baseline="0" noProof="0" dirty="0" smtClean="0">
                <a:ln w="11430"/>
                <a:solidFill>
                  <a:schemeClr val="accent2"/>
                </a:solidFill>
                <a:effectLst/>
                <a:uLnTx/>
                <a:uFillTx/>
                <a:cs typeface="Times" panose="02020603050405020304" pitchFamily="18" charset="0"/>
              </a:rPr>
              <a:t>XÃ VỀ </a:t>
            </a:r>
            <a:r>
              <a:rPr kumimoji="0" lang="en-US" sz="5400" b="1" i="0" u="none" strike="noStrike" kern="1200" cap="none" spc="0" normalizeH="0" baseline="0" noProof="0" dirty="0">
                <a:ln w="11430"/>
                <a:solidFill>
                  <a:schemeClr val="accent2"/>
                </a:solidFill>
                <a:effectLst/>
                <a:uLnTx/>
                <a:uFillTx/>
                <a:cs typeface="Times" panose="02020603050405020304" pitchFamily="18" charset="0"/>
              </a:rPr>
              <a:t>THIẾT KẾ BÀI GIẢNG E- LEARNING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11430"/>
                <a:solidFill>
                  <a:schemeClr val="accent2"/>
                </a:solidFill>
                <a:effectLst/>
                <a:uLnTx/>
                <a:uFillTx/>
                <a:cs typeface="Times" panose="02020603050405020304" pitchFamily="18" charset="0"/>
              </a:rPr>
              <a:t>NĂM 2022</a:t>
            </a:r>
          </a:p>
        </p:txBody>
      </p:sp>
      <p:sp>
        <p:nvSpPr>
          <p:cNvPr id="2" name="Rectangle 1"/>
          <p:cNvSpPr/>
          <p:nvPr/>
        </p:nvSpPr>
        <p:spPr>
          <a:xfrm>
            <a:off x="1801418" y="2242033"/>
            <a:ext cx="871623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sz="3200" b="1" i="0" u="none" strike="noStrike" kern="1200" cap="none" spc="0" normalizeH="0" baseline="0" noProof="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kumimoji="0" lang="en-US" sz="3200" b="1" i="0" u="none" strike="noStrike" kern="1200" cap="none" spc="0" normalizeH="0" baseline="0" noProof="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kumimoji="0" lang="en-US" sz="3200" b="1" i="0" u="none" strike="noStrike" kern="1200" cap="none" spc="0" normalizeH="0" baseline="0" noProof="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Unit 10 BREAK TIME ACTIVITIES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Lesson 1 (1, 2, 3)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schemeClr val="accent6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27709" y="3896742"/>
            <a:ext cx="1221970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iáo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Hiền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	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th.qt.nttha@dongtrieu.edu.vn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th.qt.nthien@dongtrieu.edu.vn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SĐT: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0985507163- 032 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9770525</a:t>
            </a:r>
            <a:endParaRPr lang="en-US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hường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Mạo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Khê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4841012"/>
      </p:ext>
    </p:extLst>
  </p:cSld>
  <p:clrMapOvr>
    <a:masterClrMapping/>
  </p:clrMapOvr>
  <p:transition spd="slow" advTm="547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75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  <p:bldP spid="135174" grpId="0"/>
      <p:bldP spid="135176" grpId="0"/>
      <p:bldP spid="3" grpId="0"/>
      <p:bldP spid="2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63000" y="1960817"/>
            <a:ext cx="2514600" cy="48645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6600" y="1960817"/>
            <a:ext cx="5889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play volleyball at break time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565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57537" y="279977"/>
            <a:ext cx="572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Unit 10 Break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time activities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Lesson 1 (1, 2,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1390727"/>
            <a:ext cx="4357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.Look,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isten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and repeat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9615" y="1936298"/>
            <a:ext cx="40158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Listen, point and say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2521073"/>
            <a:ext cx="23519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a.New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words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764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INTERACTION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INTERACTION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INTERACTION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Interaction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INTERACTION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944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INTERACTION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Interaction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335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813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4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 l="-7000" t="-10000" r="-4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57537" y="279977"/>
            <a:ext cx="572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Unit 10 Break time activities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Lesson 1 (1, 2, 3)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0800" y="1660955"/>
            <a:ext cx="23519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a.New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words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3049" y="2438400"/>
            <a:ext cx="5867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3200" dirty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</a:t>
            </a: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reak time: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giờ</a:t>
            </a: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giải</a:t>
            </a: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lao</a:t>
            </a:r>
            <a:endParaRPr lang="en-US" sz="3200" dirty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basketball: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bóng</a:t>
            </a: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rổ</a:t>
            </a:r>
            <a:endParaRPr lang="en-US" sz="3200" dirty="0" smtClean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volleyball: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bóng</a:t>
            </a: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chuyền</a:t>
            </a:r>
            <a:endParaRPr lang="en-US" sz="3200" dirty="0" smtClean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b</a:t>
            </a: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adminton: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cầu</a:t>
            </a: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lông</a:t>
            </a:r>
            <a:endParaRPr lang="en-US" sz="3200" dirty="0" smtClean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chess: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cờ</a:t>
            </a:r>
            <a:r>
              <a:rPr lang="en-US" sz="3200" dirty="0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vua</a:t>
            </a:r>
            <a:endParaRPr lang="en-US" sz="3200" dirty="0">
              <a:solidFill>
                <a:schemeClr val="bg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0800" y="5030476"/>
            <a:ext cx="3243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b.Model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sentences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83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952" y="533400"/>
            <a:ext cx="2416048" cy="48645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0" y="1752600"/>
            <a:ext cx="5889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   play volleyball   at break time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953000" y="2313687"/>
            <a:ext cx="2438400" cy="0"/>
          </a:xfrm>
          <a:prstGeom prst="line">
            <a:avLst/>
          </a:prstGeom>
          <a:ln w="38100" cmpd="sng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837389" y="1790432"/>
            <a:ext cx="2902030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 basketball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7389" y="1750444"/>
            <a:ext cx="2961171" cy="58477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 badminton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857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 l="-14000" t="-10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0400" y="118400"/>
            <a:ext cx="572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Unit 10 Break time activities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Lesson 1 (1, 2, 3)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1062633"/>
            <a:ext cx="4357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.Look,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isten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and repeat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2478" y="1702652"/>
            <a:ext cx="40158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Listen, point and say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9200" y="2208885"/>
            <a:ext cx="23519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a.New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words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16764" y="2688140"/>
            <a:ext cx="5867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b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reak time: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giờ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giải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lao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basketball: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bóng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rổ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volleyball: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bóng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chuyền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b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adminton: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cầu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lông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chess: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cờ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 panose="02020603050405020304" pitchFamily="18" charset="0"/>
                <a:ea typeface="+mn-ea"/>
                <a:cs typeface="Times" panose="02020603050405020304" pitchFamily="18" charset="0"/>
              </a:rPr>
              <a:t>vua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panose="02020603050405020304" pitchFamily="18" charset="0"/>
              <a:ea typeface="+mn-ea"/>
              <a:cs typeface="Times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1451" y="5137164"/>
            <a:ext cx="3243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b.Model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sentences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97560" y="5638800"/>
            <a:ext cx="42082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 _______ at break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time.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400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PRING_INTERACTION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INTERACTION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INTERACTION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Interaction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1" name="ISPRING_INTERACTION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944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INTERACTION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Interaction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996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57537" y="279977"/>
            <a:ext cx="572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Unit 10 Break time activities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Lesson 1 (1, 2, 3)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717" y="1522275"/>
            <a:ext cx="4357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.Look,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isten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and repeat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2738" y="2107050"/>
            <a:ext cx="40158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Listen, point and say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717" y="2691825"/>
            <a:ext cx="2133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Let’s talk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18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762000"/>
            <a:ext cx="7772400" cy="487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0" y="903027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" panose="02020603050405020304" pitchFamily="18" charset="0"/>
                <a:cs typeface="Times" panose="02020603050405020304" pitchFamily="18" charset="0"/>
              </a:rPr>
              <a:t>I____at</a:t>
            </a:r>
            <a:r>
              <a:rPr lang="en-US" sz="3600" dirty="0" smtClean="0">
                <a:latin typeface="Times" panose="02020603050405020304" pitchFamily="18" charset="0"/>
                <a:cs typeface="Times" panose="02020603050405020304" pitchFamily="18" charset="0"/>
              </a:rPr>
              <a:t> break time</a:t>
            </a:r>
            <a:endParaRPr lang="en-US" sz="36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217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149" y="1476103"/>
            <a:ext cx="10364451" cy="72967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1090908"/>
              </p:ext>
            </p:extLst>
          </p:nvPr>
        </p:nvGraphicFramePr>
        <p:xfrm>
          <a:off x="914400" y="2366963"/>
          <a:ext cx="10363200" cy="1852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28187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2362200" y="914400"/>
            <a:ext cx="8001000" cy="44196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HOME WORK</a:t>
            </a:r>
          </a:p>
          <a:p>
            <a:pPr marL="285750" indent="-285750" algn="ctr">
              <a:buFontTx/>
              <a:buChar char="-"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Learn by heart the new words about break time activities</a:t>
            </a:r>
          </a:p>
          <a:p>
            <a:pPr marL="285750" indent="-285750" algn="ctr">
              <a:buFontTx/>
              <a:buChar char="-"/>
            </a:pP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Practice talking about break time activities at school by using “I__ at break time” </a:t>
            </a:r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675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8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838200" y="1051419"/>
            <a:ext cx="10591800" cy="53786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53575" tIns="26787" rIns="53575" bIns="267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hoàn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giảng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chúng</a:t>
            </a: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tôi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xin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gửi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ơn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Phòng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GD&amp;ĐT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thị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xã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Triều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chức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cuộc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tôi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lưu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ôi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xin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gửi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ơn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Ban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hiệu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Tiểu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điệu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kiện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chúng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tôi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suốt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quá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hoàn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     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ôi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rất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mong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góp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ý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nghiệp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giảng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mình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</a:p>
          <a:p>
            <a:pPr lvl="0" algn="just" eaLnBrk="1" hangingPunct="1">
              <a:spcBef>
                <a:spcPct val="50000"/>
              </a:spcBef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Địa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Hiền</a:t>
            </a:r>
            <a:endParaRPr kumimoji="0" lang="en-US" sz="22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spcBef>
                <a:spcPct val="50000"/>
              </a:spcBef>
              <a:defRPr/>
            </a:pP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SĐT: 0985507163- 032 9770525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E-mail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th.qt.nttha@dongtrieu.edu.vn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th.qt.nthien@dongtrieu.edu.vn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algn="just" eaLnBrk="1" hangingPunct="1">
              <a:spcBef>
                <a:spcPct val="50000"/>
              </a:spcBef>
              <a:defRPr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hangingPunct="1">
              <a:spcBef>
                <a:spcPct val="50000"/>
              </a:spcBef>
              <a:defRPr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Text Box 5"/>
          <p:cNvSpPr txBox="1">
            <a:spLocks noChangeArrowheads="1"/>
          </p:cNvSpPr>
          <p:nvPr/>
        </p:nvSpPr>
        <p:spPr bwMode="auto">
          <a:xfrm>
            <a:off x="4553518" y="458713"/>
            <a:ext cx="3094061" cy="592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3575" tIns="26787" rIns="53575" bIns="267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 CẢM ƠN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213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8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6200" y="1676400"/>
            <a:ext cx="3916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000" y="2743200"/>
            <a:ext cx="9106019" cy="25160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57175" indent="-257175">
              <a:lnSpc>
                <a:spcPct val="150000"/>
              </a:lnSpc>
              <a:buAutoNum type="arabicPeriod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Global Success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e-learning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suite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web:http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//youtube.com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video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tụ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>
              <a:buAutoNum type="arabicPeriod"/>
            </a:pPr>
            <a:endParaRPr lang="en-US" sz="135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912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1828800"/>
            <a:ext cx="9372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800" b="1" dirty="0" smtClean="0">
                <a:latin typeface="Times" panose="02020603050405020304" pitchFamily="18" charset="0"/>
                <a:cs typeface="Times" panose="02020603050405020304" pitchFamily="18" charset="0"/>
              </a:rPr>
              <a:t>1.Knowlege</a:t>
            </a: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: By </a:t>
            </a:r>
            <a:r>
              <a:rPr lang="en-US" sz="2800" dirty="0">
                <a:latin typeface="Times" panose="02020603050405020304" pitchFamily="18" charset="0"/>
                <a:cs typeface="Times" panose="02020603050405020304" pitchFamily="18" charset="0"/>
              </a:rPr>
              <a:t>the end of this lesson, students will be able to:</a:t>
            </a:r>
          </a:p>
          <a:p>
            <a:pPr algn="just">
              <a:lnSpc>
                <a:spcPct val="200000"/>
              </a:lnSpc>
              <a:buFontTx/>
              <a:buChar char="-"/>
            </a:pPr>
            <a:r>
              <a:rPr lang="en-US" sz="2800" dirty="0">
                <a:latin typeface="Times" panose="02020603050405020304" pitchFamily="18" charset="0"/>
                <a:cs typeface="Times" panose="02020603050405020304" pitchFamily="18" charset="0"/>
              </a:rPr>
              <a:t>Know some words about </a:t>
            </a: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break time activities.</a:t>
            </a:r>
            <a:endParaRPr lang="en-US" sz="28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algn="just">
              <a:lnSpc>
                <a:spcPct val="200000"/>
              </a:lnSpc>
              <a:buFontTx/>
              <a:buChar char="-"/>
            </a:pP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Know how to tall about break </a:t>
            </a:r>
            <a:r>
              <a:rPr lang="en-US" sz="2800" dirty="0">
                <a:latin typeface="Times" panose="02020603050405020304" pitchFamily="18" charset="0"/>
                <a:cs typeface="Times" panose="02020603050405020304" pitchFamily="18" charset="0"/>
              </a:rPr>
              <a:t>time </a:t>
            </a: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activities by</a:t>
            </a:r>
            <a:r>
              <a:rPr lang="en-US" sz="2800" dirty="0"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using the structure “I____ at break time”</a:t>
            </a:r>
          </a:p>
          <a:p>
            <a:pPr algn="just">
              <a:lnSpc>
                <a:spcPct val="200000"/>
              </a:lnSpc>
            </a:pPr>
            <a:r>
              <a:rPr lang="en-US" sz="2800" b="1" dirty="0" smtClean="0">
                <a:latin typeface="Times" panose="02020603050405020304" pitchFamily="18" charset="0"/>
                <a:cs typeface="Times" panose="02020603050405020304" pitchFamily="18" charset="0"/>
              </a:rPr>
              <a:t>2.Skill: </a:t>
            </a:r>
            <a:r>
              <a:rPr lang="en-US" sz="2800" dirty="0" smtClean="0">
                <a:latin typeface="Times" panose="02020603050405020304" pitchFamily="18" charset="0"/>
                <a:cs typeface="Times" panose="02020603050405020304" pitchFamily="18" charset="0"/>
              </a:rPr>
              <a:t>listening, speaking</a:t>
            </a:r>
            <a:endParaRPr lang="en-US" sz="28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29200" y="762000"/>
            <a:ext cx="1941557" cy="927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Objectives</a:t>
            </a:r>
            <a:endParaRPr lang="en-US" sz="3200" dirty="0">
              <a:solidFill>
                <a:srgbClr val="FF000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28600"/>
            <a:ext cx="9144000" cy="6629400"/>
          </a:xfrm>
          <a:prstGeom prst="rect">
            <a:avLst/>
          </a:prstGeom>
        </p:spPr>
      </p:pic>
      <p:pic>
        <p:nvPicPr>
          <p:cNvPr id="2" name="gioi thieu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66900" y="533400"/>
            <a:ext cx="8724900" cy="4572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43400" y="2438400"/>
            <a:ext cx="4457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/>
              <a:t>Warm up</a:t>
            </a:r>
            <a:endParaRPr lang="en-US" sz="60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197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f you're happy and you know i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" y="272461"/>
            <a:ext cx="11658600" cy="65528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87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4200" y="375792"/>
            <a:ext cx="572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Unit 10 Break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time activities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Lesson 1 (1, 2,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9446" y="1752600"/>
            <a:ext cx="4357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.Look,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isten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and repeat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t="4259"/>
          <a:stretch/>
        </p:blipFill>
        <p:spPr>
          <a:xfrm>
            <a:off x="3278087" y="2636965"/>
            <a:ext cx="5715000" cy="22832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036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408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87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57537" y="279977"/>
            <a:ext cx="572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Unit 10 Break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time activities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Lesson 1 (1, 2,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357195"/>
            <a:ext cx="4357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.Look,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isten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and repeat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act1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38400" y="2057400"/>
            <a:ext cx="7924800" cy="3962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8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FIRST_PUBLISH" val="1"/>
  <p:tag name="ISPRING_LMS_API_VERSION" val="SCORM 1.2"/>
  <p:tag name="ISPRING_ULTRA_SCORM_COURSE_ID" val="E03ECEEE-7457-4147-AF46-9E0A1FE7EBA9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PROJECT_VERSION" val="9.3"/>
  <p:tag name="ISPRING_WEBLINKS_TARGET" val="_blank"/>
  <p:tag name="ISPRING_WEBLINKS_TARGETMJT" val="_self"/>
  <p:tag name="ISPRING_PRESENTATION_COURSE_TITLE" val="Unit 10- lesson 1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UUID" val="{25CF90E9-194A-49E9-A243-A772F88445D8}"/>
  <p:tag name="ISPRING_RESOURCE_FOLDER" val="C:\Users\Admin\Desktop\TA_QT\TEPNGUON\Unit 10-TA3"/>
  <p:tag name="ISPRING_PRESENTATION_PATH" val="C:\Users\Admin\Desktop\TA_QT\TEPNGUON\Unit 10-TA3.pptx"/>
  <p:tag name="ISPRING_SCREEN_RECS_UPDATED" val="C:\Users\Admin\Desktop\TA_QT\TEPNGUON\Unit 10-TA3"/>
  <p:tag name="ISPRING_DEFAULT_PRESENTE_ID" val="{BCC16134-ED6D-4482-8C4D-78FDA3575886}"/>
  <p:tag name="ISPRING_PRESENTER_PHOTO_0" val="png|iVBORw0KGgoAAAANSUhEUgAAAO0AAAFACAYAAABQuPsLAAAAAXNSR0IArs4c6QAAAARnQU1BAACx&#10;jwv8YQUAAAAJcEhZcwAADsMAAA7DAcdvqGQAAP+lSURBVHhetP13dF3nleWLqssSkQGSyDnnnEGA&#10;yEQiQQIgEZlzUqYCSZEUsyiSkqicLNmSbMmyZFk52FZmzqKybJdDlau7q27dW1X9qnu8Mfq9O9+c&#10;a58POKQo23Vf9x9r7H12OucA57fnXOsL+4qp1/4Kk6/+pUXY2rcQvOoNhKx+k/GGrbsIWsPtV7+D&#10;YEbgurcRtO4XCFj1Jq7S/jW/QNi6dxG69lc89hcIWvkmAle8gcDlryNo9VuIuOYDTL7xY4Rf9yHC&#10;rnkfoVe/h1AeH6Lj13mhbbZ+9buMXyJoPa/DCLnmVwi7jvt87x1yjbddxyi0P/Tad/2O5+e49n0u&#10;3+PriWNCrn+PwWtfx2tfy2Ov47E8T8f5h94/UJ9jPa9x9Qfekp8/mNd0EXLdBxZuPfT6DxF8/QcI&#10;UvDvqfDej59Bn0PXvVbH8zhGyHUf8XN8xM/w4V+M4Osvf5y2X25f4LV8L75v6Aa+3sD3vomvb36f&#10;6/ysN/JvfyM/Bz9n8A0fI+yWo9z3MY9h3Mxzb+L3uuUjhN76MUJv+tCuEc79ITfzO97Kz30Lvx+v&#10;p2WoYuNHCLuN/9fbDiNsM8/ZxM90K7dz6cJtD93E6zHCNn+EiC2HMZnnTdl6BJG3H0ME16duO4qo&#10;7cdtm9bd66m3H+fxRyy0rmvp/dy2yVuPInL7Ce47iim3f4TYnUeQsOMIEnccRuKuI4jb8TFidn6M&#10;WK4n7z2FjP3nkHXXBWRymbbnFNJ2nUTazhPI3nMGeXecRemBT1C2/zzjLIoPnkXewdMoPXgO5fvP&#10;oPKOU6jaexJlPK+U5+fyejl3nEHOvvPIvfM88u88i7KD51F11yeou+s86g6cR80d51Cxl+fzuLL9&#10;p21f5Z0XULSX5+06hsI9J1F79xeo5HkFe49h2v3n0PPweax46mtse/nvse/Nf8D+t/4ztr34DTY8&#10;fR63v/QbXBFM8AIFJeEKIqyBjGDFmrcI1dsE8W2EEYbQqwWEQvAQ2DVvI4DnBHIpaEPWEJDVhMkH&#10;bfAq3gBWax8BX8v96wkMI2gtjxMUOl7B9RBBy306RtCF+ID0h9KD910LvXbb3H7veH0+rbvQfh7L&#10;c4J13g0CSVD9AoH2PXSObhTuZiH4Ba0+A3981/CHSmiDuR7Im0oA9ym0HkpgwvjDF4xBvBEFC17e&#10;mEIEsA9u224hYPmD9kXIdTzvr4A2mBHC97jsvsvCzM8paK8TnHx9owdtyC0ElkAKWG33oOXnv+UI&#10;t3vABt/CINzBBii/h6DlsR60vB6h9fZ76wauoCRwAlMRspHH+KB1sIZtJmCEbDJhFKzhPminMKJ3&#10;nLAQuAI0ikuta5ugNYAJ6hSCqWtpXYA6cKdsO2bbvOB5hCBh93EkMVJ2H0PqHSe4fhTxe48atDG3&#10;H+a200gnXKmEL2nnMWTydR4hzSZEuYSx7CChPUDA7uT6gbMo4LLojpMo3Udg+bqaAJcQ4CJeI3vP&#10;CZ7D83luBuFP33Wc28+g+tCnqLn7HKbdfQF1Bz8lsGcJ5wkU7jtJaC+g9q7PUXff16g69BlKeXw5&#10;gS/h5yi44zhfH0PvY59jxdO/wa63/08cfPdfcMc7/4iNP/0G1/7wHLa+9Le4ImQ9f8RUzeB1v0Tg&#10;2ncMxmC+DqFKKbQ9WOs+KDy1+xUCCHMwj9exgjVoFde5lIKGEtIwnhem87g/kK+D/VTV4GT4v5bS&#10;etByyes7aB24bunCAecp66UAT4SuJ2hDDFr+eKm2F0PrwgctP3/gWq6b0vKHv5Y//HXvE9T3CazA&#10;lXJKaake1wta/lBdEKQQbgvhehCB13ETsOpYL0KuO0ywLg+jIlA3Ai7tet8B7eXDQcvP5wdtsILr&#10;Us7QG3VNQsf9IRsIlaCkugpCB6WpLaENIeRhN3v7nMo6aC0Ij38IWoW/Emrdey011nE+xWU4RfXU&#10;laopmH1KK/XVMU5hDV5CqtANQQo7letRO04ayNE7Txq0sTuPIoGRRMVN2XscyXuOIW4PwSXEUVs/&#10;Qtz2IwT3FFL2HEfi9sOE9hTyqYi5XBbuO42Ke84TunOovvusgVdBRS0hcKUEt4r7Ku+9gIIDp1F4&#10;4ByKqZoVd39GwD9BJqFN4vWyed0ynld+8BRqePy0e7+gSp9DHrfn8SZScdc51FDNawhs+T1U3Xs+&#10;5c3gUxTsPsUbwHHk7voILYfOYuWP/4ht7/wrbn/rn3HLS3+Ha378FVY/eR4bfvINrgggUJPWyPL+&#10;EgGMIEJs69we6FsPsh+01t/xWVBCQyBDGUEEV8AqZI8j+OM2WLldoRuC1FURSEVWjKvtpdDyfZy1&#10;dRBeGv4q60HJH5HvHC1deNeYCDtHlpVWO5DnBl7jwTpxbd+x/PxOZcME2XoCt54gcftF9tbA9OB1&#10;4VlgD9Cga6iEDAP1GkLqFyHXHvlOaAXsJP4ttLy8mn53BFPlg66jwhPaYAIXRGcRTEscyBuVIvQm&#10;QkNow286zHV+LikvVdaU1Qdt4AbeuAins8dhVOAQqqf2+UMbRmvs4HWwOnidbXVLhafEvAkQ3HCf&#10;NRakUt5QbtdS27R0YVD7gL1UYbXUNd17RO86hchdtNS0xfFmkQ8jmaAmUmmjt32AuJ3cTqgTqa4p&#10;u09w31GCS6WlgubdSZVjlNx1BiUHThI4WuADx6iQx1BFW1tLQKfd+ylq7yeg936CwrvPMM6hlEpa&#10;fddnhPAzlBy8gGxeI3//KcJ4lnDyBsDrVdBiS03zpcpU0uI7CT+PqyS8ZXedReMjv0H9/d/QGlPp&#10;dQPRe+45guFHv8aa5/6Ilc/8Gst++AWV90sseewcria8VwiWIIIpi+rgkp11cPkDNp5LEkQBKyV2&#10;+3W+8lrLbQl7sOCWYksNfarqD61/aN/FSvvtCKWCmHU2ZfWgdEo6cYy33eWRlksyQvxhlhLpM3EZ&#10;ate7GNpQwiKFDb2aIDIEbcg1BEwgXkY1vZjYdhGs3xF/SWkDeCP6j0KrY73jBS1vMHQVl4NW1jhM&#10;CruB7389/yaEM1xg0hYH30InsYH/E4IbKptMSx1+C3NWhmxzEF8H+yCfCMErIKmMG3kz4OsIWWJG&#10;+CaeS7DC3brvteCMup0WeCtVk/Br22QpKuFzx+n8SMIZs5MwElin3qawhFjAOmgVUcxLpzCXjaLa&#10;JRJWy2sJbxLBTKLiplApU5iDJmyXCh9DGu1xLvPOHOauOYSlmLa3WlASpJL9BPbgceaaZwnYWbO5&#10;DYS2jlFx6BOCedLgLBToewknc9qKe2h1D11A5X2CmzAT3KqDvAnwfYoYxQS3hNcu57Zqnltz6Dyh&#10;P0OLTLt8z5dU+XPI2HGUee5RVFOR59z3GcYe/xLDj5zDvAdOYuyRs1jx5GfY8OLvaY9X8we7RkGw&#10;uK4IpT20bXo9vuQ/k3DJLgtqb+kDVrAplAuaDZYd1jEeuO44FwL84puEbgC+a/jg+VbYzUU5J3+I&#10;sqi2lCp6oCoclIGyufzhe8EfmkCUKipMSflj1XaeE0xwvdA6f+zcF8jrBlJdg6SwWhq0h6nOHzMI&#10;hgOPSwEaSLgdqIGy1FRpp8ghAkrhU+nx4D7BJjgdoLLCWkpptS+EeaeD0QNyAlL/uPgYWWt+b7oK&#10;FaSCCW4QgbV1Qio1DuX7hOraNxDMDbLA/LvI/jL3DbrJKS0dk4ErC02wBKaAJcChBFSgepB66yEK&#10;2mpBHcb94ZuohH5qrHUDlEBOJpCTbyOADG3TMnIb7e8WKrLfcYI60qe0gjaaVlgq60B1KiyQI7cf&#10;w+TbP+bxH9EeU1EJgIErtSW4prLKdwl3qgpS+86ggKDl0hqrmFR4Jy3t3Z9a0amIilhJuGpphato&#10;XyuotKWyvTy/mLlxyb4ThI9qevcnqL73c9Te9yUqaZNLeQOY9sAXaHzwc9Tf54FeSwtdzvcqZZTz&#10;2rpu1YFTaHrsK9Q9/DnyeUMpYc5bRGhzac+LmS83Myee9/DXGHnkAkYePoW5hw5j7IFjWP/U59j4&#10;s98R2lXMPde8x6BKWnjroau9CFlFiLVOeIMuVUlfIWki9FrhATsRE4BefPzE9r8Erexq8DpPBf0r&#10;uwJY+8dVl+A6WP1Dx3tBGBTr3T53vJRZBSflrnpNIAxILqmkEyGF9BRzXFXHQ+fomvw8uoEot1Rw&#10;3StOabsLHncZ+LSU0grgsA38UTP+Ul57MbTaxs+virsDlxEi5eU23QhCb+QNx1fx1nYBqmqwy12t&#10;GKVtKl4ptyXYCq2HCVqful4aDtrwTbS5DA9ewe2B6GB0SixYJ1R1AloDm/ukxtFUWuWtglXrzho7&#10;aLWUbVYhasrtRxAtpd3FXHanClKElWobs/1jAn+E4FJx95xBGiFNoUKmcT1152lk7jmH/DvPE1yq&#10;34ELKN53FmUC7QBVl3ln6QGqJBWwlorcSPCmEaxaQltNpa6gCpdwmwpMFbxuPfPYBkYTbXQjz60/&#10;+AktNqHkjaSK8Dc++JVZ7ZoHLqD83vO0zcdQzM9SyHMtR+Y5LVTz+U/8Flc/91tc99yXuPVnv8XG&#10;F36NTc9/hc3Pf6nqMXNRwucfISoo+a0rTGl9gPnHBIATsLrmF7PT49B6gE4c/xegNUXkj2U8+IOg&#10;6o0vBd06qS+P5Xqw7LUPFimXg9XFBLCe7Q1VriogLznOqwZryWMtT9VyAoxxUPxUU4Un3VTsxiLV&#10;NEDd0g9YXxVbEaTP6a7lu659bt82geUp78T+74rxz8bwrilA+Z6mrA5afn8VoBhq7vHUn5+Rx6jg&#10;ZIBaEYrHED6pqwsBK6vtrLJU10FqRSuuS3Wd8kZsls0lTLbdA/dy4dRWIWAdzFqXykZvP4nYXWfM&#10;HgtOKeq4TWZoKYgF7xQVtLYdRgzhTCKcibLBpq5HrTgVSRWOul15LfNZ5o9Je05TjXn9LbTPt59E&#10;9l4q7p6zyLNgjrub9pfKmce8tPjgaZTtPYbphHjwB3+HeT/8e9RzvfLOUyhRdZk2uYpKLUDbH/gc&#10;bfd/ihaqdAOPmUZ7XcN9xYRex7c89A1tNhV230kUUnGLuMwn0Lm8yRTz+KZHvkDPQxew+ImvseXl&#10;v8PBd/8rHj3x/8JDH/9f2P2zb7D1xxdwRdDKdwilB6iqv1q3pQ9Ya8bRa1lmKZzUzUBR8Ac4DuDF&#10;0AZe7Q8u7bBss8AfP96Ly0J7Eawu+GNcxx8aYQui4nrBz8LPY00zPCZUCsUforOcHog8jyroYHXA&#10;hq7nj47rbr8X7hy+H4F11WGtC4hL4bk8tALdhQ8MC4HrF7Kxvus5WMfh47qnhoTQt+/PhTvPjrdt&#10;PmgZKr5Z1ZywepVjHid7zO+m0GtBKzCDqa4ubw27mXnoLVRLtePyfL2evPGYV3G+RXDSAXCp0HrY&#10;RqnkXwetU10HqcJfdQWtwimtK2T5h4PXqxyfMnCjdxBWwpZOKFN9SptM+6nKcSxBjtt9EolUtcQ9&#10;XDISdp1E/I4TzG8J54HPkXfnpwT1MyruBSrgaYJ1BkVUzbJ7zqGOCth63+cYee4fse6d/4lm5q7l&#10;e0+ggsDW0SZPp7Vup02e+divMfPxrwnvp2iiEjdRiVvv/waN932Baim2ClK8mWTyZpK+82Nk0gXk&#10;08oX0HoX3XkC0x84i1kPncf1P/073P2rf8IPTvwbfvrp/8RLn/3f+P6H/4x9L35FaNcQWgKnsPZW&#10;LZmParv/Mlj5JMGdiEuV82JoAwitA1f7QwSmbgzjx/9HoeWPmdCGXE2QlGuu5Q/MoBWsHrSqJAuI&#10;y0Grc1yErOMPlRFEeF0+asfQ8go2D1r+yAWQrDMBC6SVVHg5oxd6L90kVLxyYddwlWK7ngtdX6Fj&#10;FJcBjzC5vNZBq7gUTv/z/LfbPtvvbgwetMHMaUOoqOEbPEitY8X1BI15ueXdBi6vRXADparMY0MI&#10;a9jNhOWmIwjmPkGrNl1BG6I8V0ATVgE7EdxP5XXQOhVWfnsptP65roPVP7Rdaitr7FTW2ny57gpQ&#10;zio765xEu5u+T8WlC8ggnIJWhSh1uIglFPHcJnBjqLwxO6XKVGO+zqIlzrrzE1Pb4gPMTQ8q1zxr&#10;haH8vSet0ttw/2eoJbw1KiRReYt3H0bVvlNU03PouO8rtN37BVoPfYZWWt8ZD35KwD9Bz2PfoOfx&#10;3xHwryy3Fdwl6pBBtU9TkxTz72wqcDG3qV246I7DPOYo5jx0Fhtf+jvc+8t/wA8//ke8cPbf8eLZ&#10;/4Hnjv8rHnrrj7hikjpIrH2H8TYC1mjd6zChCOI2NelYFdig8hT2YqV14cCVmhJYU1muM2wfIffv&#10;AeWADTTbzX2+630bVgHJHwrDKrkGLX+YVNpxCO0YrXMbzwkkEIoJaLlP+10YuDyG64G+/XaMTx09&#10;aAmhmlAMWt4I+KNXeLaT76N8kMd8C1q7AQhSD1p1pLDOFOPg6n14XYUPOBWG1L6r4lSI4PNttyoy&#10;P4untnpPbdd5EzcO/+22z24sXpogaGWNg8yS05Go84cPWhXSQnSjUgrA97LtBDKQIWiD1H57E+Eh&#10;tGFcClwrXAlcKnYYl4I2XAorYKW6PCeUoIZv1HZPdZ1tdmCOQ+vLny8F1y21zWyzXw47bo2t8OS1&#10;22qbVDZm50kCehJptKIZ+89bsSmeVnnq1g8xZetHiCYc8cxJY2hFlePG7viYVlm9pHgOc8603WeQ&#10;wfw2Xz2Y7v4CtQRNvZ7yCFfxHcetN1Mp7WzursPI3vEBSqmKNdzWdt9n6H2Y6vror9F493lMJ9Ct&#10;zGebqdAzHvgSHbTDtfxMpbxpKKcVtGW8rtpniwh9yZ1nUHPgPCq5Xrr3MJoOncbA459h4aOfYMuL&#10;v8Z97/yJ8fe48+Vf486XvsEB9YgKWP0OoVFTjAdq4No3DWCvp9Pbpo6qJoeuFawOtktVd0J5XfjD&#10;6Z1z8Xbv9a8QsNq7nme7GT4QvfAg9ULrE4A6kC+NYMaE3RV0/BEr9MMXgBeFb99lQgWp8bZZ/qhl&#10;O10O6sJss+DjjcIriv35a/qHg1fhcmcX7n21tOMNTq7/mfBuJFrn/8JCsPofo2t438WCNxY1ZYVc&#10;T9gELLcFEeZAAilo1b1RIEphZavHO2UodIOQ+hJcWeiIW6msXI7nvIzJtwpAAu8LwegssEF7maqy&#10;C5fjWp67RaDyWrfxGOt95etRZTms8llPjaNojZNoVzMJTtrBc7TEtM3MaydvUfuvujIeQzytaRzh&#10;TSGEqbTNaYRYzUAZd1KdaYkzCW3JgU/Q+OA3aHv4a9QzLy0nqOVU2nJeV5VddZJQu2uV1JfbOh/+&#10;ErO+/w26Hv0KLVTXlnvPo+uhrzDzkd+g4/6v0HTwAuqY11YzqngzKSec1YR9Ou12872fMT5HA220&#10;bgBVd55EteXOp9B+1yms/MGXuPm5X+OmZ7/CDU9dwKZnv8SmH33uQRuozhV+0Aapb7E6Rkhllduu&#10;IVRqEhoHzh9WFxdD6w/oBKSXhtpu/aHljcH34/dCSuuAFKh67UKvJ2B1MQHtBCATwR+vr1iluPwx&#10;HrCT6B4UglJQXQ7a8XMEl68opi6L/tf6S+EPqwu3fXz/XwHtXw5dY+KzG7D8O1kPLkIbpBvQOLQE&#10;ygdkOKFVm65iHFqGoNUxLve9FFqFilihai4SuFTbCNpaB+6l4eAVqFoqn7V166whaHmcD1p1iRS0&#10;2i7FlTXWMp5Km8wcM9EUlYDS+sbSikbc9iEib/cscuIdJ5BOK6reUmkESN0aU5i/ZtIOFxCqGoH2&#10;0Jdouk/dDWmD7ziGMlliKqo1B6noxDy1nq/rD32C9oc+px3+DG3MYTsf+RLdhLfzwc9plz9FM+1w&#10;00HlteqHTHD3n0UFoWwkkD2Pfomeh79Cx4NfUF0/wTTeBEqZ5xZt/wgVvDG08YYx995TuOWnv8OB&#10;D/4bdr/1j7jtxd/ixqc+xRXq7BCweqIfsUHrs8WKYMIla+ug9CD0QHXAXQrt5Xo9uX0Xh3e+s9tm&#10;s1UFdkHILASpW/ePi5TXC68i7P3g/cNTLTXr/HlodZyF/3YB5PeDVwgmywe15Pspr7bcWpD9B0PX&#10;GS8M6Zq+mNjG4wiefWZrLvLWLxfaf2m4HNqF3Yjsb8W/q0FLWPkegXzPAMIdYJ0y+H1olYMJqD/8&#10;46mB7efns9zXU2RXbbbeVL6momCGg1YxZYvXoeJyKuu/riYgAS5oXS8qp7oCVpBaM4+prdaPYup2&#10;QSy7fMT6LyfS6sbvIdBb1aR0GEmEOXkfwSYUss7JVN6M/Z8gU0q77xyKqYoND32NZoFExaw7eAr5&#10;Oz+2dll1gijWIAKqbZmaeAhky6Nfo1UKS2Bbmcc23kv15TkWVMvp+0+hlTa5hefWE3wpcwOBnXHv&#10;SQw8QYV+6FO0831aeIOooa0u2PERSpmDNzA3nvX932P+41/g1p/9ETve+idsfeXvsemFv8Wm53+N&#10;K9T2GrDqLYM2SJZ43VuEdALaCbgmwPtrofWOvTy0Xv7rzlNOS2DXc6lClK/n00Rou+KS7Qa34HXB&#10;HwnDH0IXHrReuGLQdx/HHyXzz1DloG6fjvcPbjMITPUnwhscMAHIXxuXwuoPrfdZ9bkIIb+zB6j3&#10;HSaC29wxFhPf1303F/Z++qz6m/mgNXvMCOC1AgS71NQUmH8T3Qy4tIIVQ7lxGCN0A62zukQKXgVt&#10;tQPWQasIo1WeyG0FMI/VwAI/cBXutcttFRpscKnS6nUUoVQIYA9eKi9zV7XVmmUm1DHcH7vrJOKk&#10;ujuOIXXfaasmx6r5h7Y5dtsRquxZZKuNlra4lKo47f7P0Kgmm/upkIfUXnsSZer5RFgL7jjpBRVa&#10;lrlOxz3+NZoe/gKND5xH/T2n0XjPWbTdr7bWcwT2LNoPnUcHoW7nsY33nKOyXkD7PcfQef8pdN3H&#10;Y3lOz2MEn2qtThcVvEFU8j2ncX3ZM7/B7W9QYV/5Eza++DtsI7i7Xv8ToV1Fa6yhdKs0soc57Nq3&#10;aIW9wQCmtCosjUPpFPRiaM3WSiV9gPp3V/xuaD1Q3XEXQ+sgdfELX/C4i7YLXh3vC/4Ivwtas7C+&#10;dQfKRftdaJ8U0x9EXfNyoWO5vOhYXsNd/zvD5wSsyMTP5W4UCu0XsG7d3277H3vR9RjeMdrPvynB&#10;9of10utbcJuDNvQG5bWE98bDXvVZNwHlvfwc9v7OXXCbjlNl23X8CFXnD1+bslWWx4N/DwFLeE2B&#10;CawKU6445aBUOGDVr9m/WGX79Zrguoqxqxp76qp89gRidqnTharLE6osC60RQ9oXK9WlVVbOK5WN&#10;Y34r9Z3KYwVu5l6q3IHzzGfPElraWtndB5lz3ncO1QfPopw5bCHPLWDIHlv3RSpnzQOf0U5fINAn&#10;ULrvCO3yGfR8/2v0P/W3tL60zXzdce9Z9Dz0GTofuIBmQtx0N5X2fm5/QFVnBm8OLfecwXTeIJq4&#10;XnXnUZTt/BDT7jiCW9/6Z9xz5H9g55v/iB2v/wPjT9j52h8J7UpaYiqtNzSPKrvGG5bnoPUg88DU&#10;uiBzFeSA1XrtwPWgdce4cHAalL79WrrwXmu/+h97MHoDAgSoQP2u8IfXhc7zFFdhdtW3rm6Pbt2C&#10;ObM/AO5HLat70XEM/xuBP6T+13evtd8BMQ6GrnvJcXqfi4G7+HP4hz90/uGO18gjd0wAgQ3k38Dt&#10;01L7XIyfy/VQfRYpOqENUxOTKavvc3Fp1l9uQ/Dqej5wL4KW6+NBtdUgBKs0MwStctsIFaUYpr6y&#10;z35tt4LVLRWCVrbYmnsI5mTa6XDlwQRXYMbsOo04qqOWAjZao3sYAthVmF3oWurnHMmQ0iYS2KTd&#10;Ul0G8+AoHh+56UOk7TqOfFrf0ruoloKWytn2yOdoIWxVB86gkkAX01pLZdUBQuNsi7gsuZs5LhUx&#10;c+dHyL79XTTedx6znvwGvU98hS4qbzej58HzmP3YF+h++ALhPI06Qll38DhaeWwnr9+iZqQ7jqJ2&#10;/1F08Jime06icf8RzCLY173we+z95f+BO375T9j28u+w+adfe+NpA1cwl13BPNaNgf0roPUA5Y+D&#10;wF4OWre8NLRdAwMU3jFSWa9t1w0FFHwXD5nzwoPYPy4HrWJCeb0BBBMQu7Ail246/Mz6ketHrB+0&#10;AalmI18hbLwziZY6z+8aCld88g937uVC5wjY8OuoJD4QLg0HlX9c+t7ejcGLIF430L23tqnqrvze&#10;biB8X98xLsY/D7+39zfiNQmjWXKFIOYy/Hr+6G+gskmFuc0/BO7loFWTUKCam9T7agOPYZ47ZROt&#10;6yZVlwW0ukby+5vq8vP5RhWp6cdZZIFmsLnq8WaC6AsBrFw3escpKz658bhuTK4/rB78XDKiCHvc&#10;9mOE9TgSaJXjd1B1d59FEsFP5Lkpu44ifdcx5FFJS+86jVqqYj2j7tAnqL6L+eY9n6HCuhheMLDz&#10;aF+zmHtqpE8eoU3a+h7yCG4j1bLjYVphquisRz9D3+Ofo/eRCx60zF9b7j5N23uS9vc4Ggirek81&#10;8RpVez7GtP3H0HbfGbQdOoFuWuehRz/BssfP47aXfocdr/09bvrRZ7jpmU+w+7XfU2n9oA1ZrSYe&#10;b/D7fxRa/5z2ciFI/cPbLmhlwSfA9SAVfFLNPxf+oF4K8wS43wWtOmbY+FgftAopj4PUILsotO/i&#10;6zhQNf7Wrf+5sGvyPE9p+Tl8YeruF277+H6/9/QP73v4XX+8pxghVGWYx+g7ue8zEQKcf8Px/toK&#10;vreg1M2D72kqTPjts3K7+xuZAvss8qVhVWUVqXzVZbXnqqo8eSPh8ymtQWs2mfv92mqltg42p8Je&#10;8MaxmSq6WRB7/ZMjfSpsA+d9oUKURgvZgHtrMqKF3nqckNM+q9cUYY8huIl7ziCZwCbu9IBNozXO&#10;ov1N332c4B5Gzh2El1AV7z+F2vs+R+NDv0adxsSqnzGhldJm72Z+vOND5sInkb7nKJX6Y1TffYY5&#10;K20vc9a+H/6a0H5KlT2LWQ9/gt5HP2fuegathFoV5unMcxvuPovGu86i4cBpVO85jPoDJ/j6JO3y&#10;Gcz9/ueY/+SXWPejr3Hr87/Bxp/+Brf97LfY9vPfYderf8AVwSsI6EoqK1XWoFVOe1loBaaD0IHq&#10;HxPQqhnJa/+9GNZv71NcrLSeqk5A5zotjFeMLbTPs9Fe6BxZZhe+H6OFB8rFP3bFxaomlTN76/th&#10;Xwzst8Md5w/Nd4WgvhzY9j4Xfa6J67q43Hb/4y+9bsAavZ+OoSLyO/p/p/EQrL6Uxf7G+jsRRqu6&#10;S515jL6jdfdUZxb+fdwEAPo7hflyYNllLZ3iClhVmK1dl1bbNQt54FItfc1AYdZneQJWl79+G1ht&#10;E7CqJFOxCa1sswupq8bcuqUNohfUBFSwRm6jbSa41h1yO200IVVxKoFKncDXiVTe9DvOIGvfGWTS&#10;+qapDXfHR1weRtqOjw3O8gPqbOGpbMU9n5rS5u87ZYCn7z6KxO20xvtOoOXhL9HJPLbzYSrsE1+j&#10;k6rZef9ptB86yThteesMWu+eR7mPx7UdOoc2qmw7Fbf5Lo3sOWeV5Rbmwb3cP8TceOVTX2HDc4T2&#10;xT9g80t/xMYXfostVN4rgpcTWKptMNXWA5eKO26PvSKRoLwctJ76fhtal89q3QNT+9y13Gu37g8t&#10;4eYPyj/8K8Pj4QNSY2xDrxW8PmivfcdbEtqJa/BY3w/RC11DKsQfFX+kyv8s15PCCARff2YHZyhf&#10;hzG8HlsT2xUOlO+CUmqu+HPQeqrnrWubHau/te3nZ2VcZIF5PVNANdlwXyAhDXJdOu29tC6g+d00&#10;6wavP/F+ei/3d/Wg1boHrU9l3ffiuSGCX9/Bz424UC8t9dhyVtkGIfig9SrMvB5tcrBmy7Buj7LL&#10;Ut6PDeDgW/hZbVA9r82lK0a58OyyoFWXSDUTqf1WSkw4CbCDVjmrIppqG0fbKzgFqTdqSJB78Mbs&#10;OI1Yqms098VyXxzPj1P1ePcpZNxxmoopm3zElmmENe62D5C4lWrKdRWfygmugK049KnZ4/SdR5DB&#10;HDmNkc28t+XRb9D92FfofvQLquzntMZfoO+xzwjvaSruJ+h68DN00A6rkjzzoQumvn2Pfc289zNr&#10;Fmo+dIFKzeV9n2AGj5nN6yx+8gtseOGP2Praf8Wmn/0RN/z4a4JLaINWEE4XKxVUWU0ds4o/fg3N&#10;448ohD8Mb8wtIZM9Xk0ArQjlhQEoEAmdls42O+usgtXFRSv9KPjj9J1rEI9bYx63TjNp8LOo37Ks&#10;sn5gl7HGTmndaxfeD9O7lruudank++iHqx98mPUP/tDUw36IXAoY+2HrB76WSqBYQzXh0rZdJsa/&#10;jy/su/B7BusHv5YQ8Pzg1fzh82+o49R9UtcWYPaZ1nvf0/5+vr+dTXGzhvtX87g1/Gz6W+mz63xe&#10;M2wNf9BrqFCraTNX8ce+2tsWspY2lvs9i8zvwxtmoN0c+TfithCC7Cm05rriPqYTQbrBWVsuPxf/&#10;Dvr+Ezdg3Wi9z+e1m3M/b3Yauqi0YhL/9oECU90eqbRB6imlG+kNvLFo9JAGK2wg2Gr31UgjTXlD&#10;9Y2g8grkIOa4isAN3O4DVQocTlgF9mTmwmGbaKupuGEMm7mCahxFpdRAAVc9VoFK4BqUhNaANqVl&#10;/korHHW7ty125xnE7mBwe6ygpcVWxwoN1dPIoASNv1V/5J0aJaR5pk4gl3Y4n2pbxJy26OB5lBBe&#10;s8dUWClt8s6PabGPofr+C2hXh4nHv0IP89qZD5zHAC3yAHPbwSe/Qv/3v0TXvefRevA0Oh/8FL1P&#10;/BrdD39lbbhNasu99wKBZVBxm+85RTt9EkOPncc1tMe3v/oP2EKVveHpz7CJqmujfMbDB2/wSsLC&#10;CF1NCPgjcsCOh0HrhVNUzX7hpqdxMHtQqquiOnDoWO+1C73Wj/zPQ+u2e+t/vgjlhaA1EHyh87x1&#10;LfkD5o8uTD2C+AMM1I9Y+Z9PYSag5Q+PwE1AKyXz7XNBGAwInmuvea6m3AnVeGTBtfYwYaKVJHxB&#10;q71zBI+ANKh1c5G70N+A5+kGGcQbZfAqArecf7dlvNkxbKIC/b1XMJbzb7GCYK3gdVbycxHWIMIa&#10;QLgDdINYS9tKiIPUg81g5ffQ5+dnCFxFQBj6LBNuSO/NY6XY+oyr+F6r+J68aYeu0RRC/Pvxf6rv&#10;GcDPHcj3ClS/bf29pNAE1dpsbzxi6zYjCCE1aG/4FSJuJoQaNaSpa9QMpP7LG/j3ZlhvKsKp4YCu&#10;3VbQRhDUKb482GDdzBuTwnpHqWfTGWvyUXutVY41AJ7QSmEFrsJZ4rhdZywiZZMZcVTceG6P5/7E&#10;naeY3yq3PYaYrR8R2mOEmNZ33zmk7jmLZE3WRtss9c1h3itoLfafQfWDX6KAtjbx9g8I7keE+TTq&#10;1cmCoWae7ntPY85Dn2DuY59jHoHtI8hddxPGA+p8cRqNhz6xzhbTqNKt91GRH/7aelY18zqNB48S&#10;2mMYevICbnn1T9j1xn/B1hd/i5uf/QK3EGJr8rlceGrL4I/lImAviXFoGQas/YO97W6fll53yYlj&#10;XThoNeeUA9QfuMuFO86FP7BSXget/5xW3rm6Nvfzh2yKJwtJ1Q2SXRZ4Dj5f/CWlNQWUqvpts9k7&#10;zJl40IZSEQVMwCoPcB1jlpbqK5hDVvHaKwkAQQxewWMIa9AKL0JWEn5CFmHBdW4LXs5rCNqVVDru&#10;v9IFYQ+069H265oEMJSQhdnNgyCv5PcU6Hof3hRswgN+Hk16EM5zw/geYbxmOD9DGN8nbMUv+Z6/&#10;RDiPsRsarxO4mjcIqrtuFKH824XxhjeZtnqKKs2MMLXjXsfrCEyqbfAN/KyMoOv5f+FrgauRRpqj&#10;ykEbYbaXYPqUVkuntGomUl7r5oZSW63aaBP3fWLVY7XHmsoyTHV9tljqKnAFq9ZjqMyx25nHEtjE&#10;XWcJrGZiJJx7z9EanyN0J5AkYGmVVZyK4/VknzXLRdouqeph5Ow9iTLmtOX3aOjeadQ9+BUq7v0U&#10;aTsPI5Vqm7X7Y2gytyYp7r3nMJc56cBjX2A2rfBcWuWBx77ErPvOo52g1+/n+ftP2WD6aVTyhoPq&#10;kPEZer//a8xkTtx69zF03nsCC576HDve/Vfc/cF/x+bn/xbXP/M5tqgQdTlg/SOQ4cAN5fJSiC+F&#10;0KCVcvoDehlY/cOB6+W0lwfXAegflwNXOe6l0HrX47rZPX42/hCldoEMVVq9PJAg+MIBaNAylNu5&#10;bf7hD61d00LOgqokReOPO5CqF0hAHbTaP4kwCNSQ5VR7C95AlvH4pbzOMjqQpdxPeEMJkWAKWaHg&#10;D3olgVlJVV3O6/HYgCW83hJ+TkY410OX8jXPDxmHUv8z3USosnw/WehQAh3Cz2L/P1pfb8y0btB8&#10;TVCDl/NvtIx/K1+tI4TOy1NeKvYqfk5+lkCCrQEk4VTaiOv4XlTXcC5DCaxVnqW4ssQaXURbHKj/&#10;iayyKso3EEqNHrI2XYJ6swpVE4UoU1uqs1R2slWOZY+psIRWS0GrNlo3WMB1Z7TujVu8MbiCdMpt&#10;RxHJiJEVJqTxBDaO4CbtFqTMYanWWXecR/a+s0inoqYQUClrPK9l0PL6aVThXCqs5pDK1VxPd55F&#10;wd7TNmhA3Rk1e2MRgSsghJkEt3DfcTQ/+DlzUuavVNsOdbZ48ALmEN6hp36LQVliwtl672doki0+&#10;9Blt8eeovfMU6vadYL57AQNP0ErTVmt43shjZ3Dzz/8OO1//Z2z52T9gw09/ixtf+vrPQ2ttuFyO&#10;g6rlJeB+F4SXrl+qsg7US19bXAbay8XloFVcnNN68GpqWG9ghD4LwaASye7ZmFqC6RVv+KMjWN7n&#10;8MAM4Y/TG+H07TBoBYWUWNaSoW3+0Abrh+5TPg26CKLVnUSbGyjFJHghSwmRLQUg33cJP98iflZG&#10;8FIet5iffdm7uIoqOYl2+Cpe6yqq5VWyzjp+8buIILBTFlEdeWzg0jcJ1puE7E0q7VsIVZGP33fS&#10;cgHK41fp//qGxaTljGWMJa/zWm/wpvEWPwP/90ve4mv+75e+zRvKW4jguRG8iYTxc+hmEsjPr66u&#10;Ngf29fyM172NgOsIut0wBS+/r7o+WoGLf1tC7fotC9qIm6miUlsBLGjVS0pqqtzV8loew3xW7buC&#10;Vts0U4WWrsIsuF3VWPmsG4ygaVXjqbAJApvbInlePCFNlE2WwlJ5szTmlhZYkU2lzaDCpu1SnEbK&#10;DlWReTwVO2HrYcJ8lMcQWkbR/nME86x1d1RhSjbZQZtP6DSIvfmhLzHz+79F66HzmGEjfmh9mcPO&#10;fJTgPv0HDD/zJ+ayv6WyfmUx44GvbMBAPZW3g0o8+MQ3mP/0b7D46W+w9MmzuIZ57K0/VseKP+HG&#10;F36Pa2wQ/CWgKmSLtRS0Wo4D6vYx31FolgsbI+sD77Lh7LJf9dgKQr4Y38bQa9lLm3b1EkAvF5rx&#10;0R/cCVD14+HSzZ6hYgqB9QZGyKp70EppQwhtsAbES1HNHl8MrSLEB+j4ax6nbQJauanlggKWChZI&#10;VfJeE1ZayRBaSllgWVUNcQxeyb8FFS2AihZIQAIFx2JBSlAWvYlJC7wIIoAKQRy0gMfMf53bGQtf&#10;w1WLXrUQaIGLX0cQt4UtJqBL3qQC85glr/Km8Crfn2rJm6Um6/veYl53Gd9jOc9f8nO+75u4aj63&#10;zSesfL+AsTcQPJ//b0bgmN6P//dFVGrePEJ5bvBC7zMF8kZin11/y/W83rXcdh2/03X8mzL9UMHK&#10;qtEMmwnTB24glwFyQJbzUvEZgjbsJsJ6K60yoXX22KrGVFkBrfxWdnmKekVxqWMEbbiBrJyX4DPf&#10;FbRS41jCl7T3rMEpcBMIbBIVM1U2mOqaxP1Zd5wliGepogKXy/2fmOpmMI+VAqfzvCTBv/Vjqu8R&#10;ZNEOZzO3Va+pAqqtZm6c9vA3qGAuqhkocu8gsMxVNT2qBst3PvoNYZTifm6D4afffQZN95xD/w9+&#10;j/nP/xM6HvoajXd/hnoNjOeNQHNJNRD8pv0n0P/IZxh98issfeZrKus3uPONP2HnT/+Im576Buuf&#10;+QY3vPId9tjrJeUB6yYh90DW9jepvlwqeNcO0Y/CoBMcXCek3sggbZsI/9e2/zvAHY9LwJ0A8uLt&#10;3w4dw2v6bXPNSlLai6ClbQ1mrqb81opDBuW3oXXh2duJCDEQqSSE1aBlbjlJP2jLSWUjaY1lbWVz&#10;dYNQBX0F/6ZUrkAqXMDS1wjYKwhYzBCEhG/SgtdM6UJpkQVyyGLeHIdfQ8TQK5gy9jrCx15G8MiL&#10;CBh9gbD9HEE8L5ARvJjQEf5JhGwSl0HL+D2XSqVp16nkgWaduU2gU1lDlnHbIn6vhfy7LuAxo/x/&#10;j/J/P0wQh/g/HnkHoQt4znyew88hxb9qIa9HKx5Me67vZEM2VaDj3+AqfudJKmby9xAou82beeh6&#10;vgf/l940tgRXDkjQEmL3KBVN9aoZITUoXkCGbfRBu9krRGnmRmedDdbxdYHuA1YjgNTfWIUp5qTx&#10;hFTNP4kEMJV5ayohThe0BDZFAO/Uo0BO2qM8vEd6XECm8ltCm3OnAD5LxT1GG02VpZrmEVLNaZxD&#10;O5yvfsgHzqD24a9Revd5pGz7wKrJmkcqe/tHKNx1lHktgX3oK8J6HtPuOos6xUGCe+8FQvwFagh/&#10;La9Zc+Act58nwBcwXXntPWcw8/6zmH3vaaz88a9x38f/gudO/nfc/fIfcPMTn2A1Y81P9FgQgmkh&#10;OH3hgPVUla/5zxCk48/oUazkj45hj/1QWLuu/lnepOUKp9CKS1/bjUBLAcJ9Dlb/ApZVLR14Pmj/&#10;MrgT0DpYXeim4uyxVVCtKYY/HNnby0Bq2y08oB2sgfyxCnpBq6qrCjshylEZKiZZ1dcg4c3A8lR+&#10;Z4G8jOpEZQwkYIGLXyMAL3PJWKR4BcGET6ppyklww2lPwwTu6OsIJriho68hZOQVQvxzLl/CVfNe&#10;xFWDL2PSKC2u1JHwXTXG/xVBDKJlvpLrkxby/RfzcyzmZ6NyhlEpQxdJsXm8rLiWUnYqedDYq5g0&#10;zOsN/RwBfJ9g3iQCqe66KQQu4v974dv43ghVdzH/l4zQxb/kZ3wPk/k9I5ZQJfkd7WbO34/atsPV&#10;jqz8nY4kTB035ICuYT5sEPPzMKxAdROBVVOPD0rNBunaWCOksL7tLsbh9oPWv5NF5NajiN2uqVLP&#10;I42wKjKoqCm7uG0PlXjnMSTwWIFqg98F9k4CzXMydp8knGeQueck108YrLkEN5vAZu4+bjZZsJbR&#10;Huersnz7R7bUAIIc5rVFhLbhnk9Rz/3VKjTdcwHVOp7HKEp2HUPRziOo4j5NP9OggfD3fY52gt52&#10;6CxmHDyKWfecwCqq6uPH/hU/P/dv+MEv/w47fnQO1z+luY8vuL7HHqQuZ3WzMJrqMrwnCEiBaaUI&#10;rvVTNutFsF34oFX4w/ldYdBSeWyuZRVzLgHXg1aK5wvB6rO7ylEvV5jywp13eWjVvhxsxRlCZtB5&#10;S+WtCtnei6Hlj43QWhuub7trRrHzqTiq5rpQ8UjFIClSEPNVwRO4iJ+VAAbRZgYsIJgEIHChgoBK&#10;WRnBjFDuC2eEUk1DR19C2CjhHH2REP+ckNHSLnqJIL1Ipf0p972IwKHn8TcDz+M/zXsJ/2mYlpkW&#10;N3DkDV6Hfx9ZXSpj4Hz+P6iW2hZMKCOozpMXvMDXzyJ04XMIm/9jhI09jSmjz2DKyA8xeegJhA8+&#10;jrB5jyFs8DGE83XEyFOYPPojHvMCJo/9HOEjP0fo8M8QPp/qT1seufRXmMqcOpw3p2C6iNCVXNff&#10;VDdFug/rpMG/X4D+73QyNjG9zzaHWbstLS/zWAel2m1dJwrre+wHrMIqzFxaLitguYyjglo/ZNpa&#10;RQwjiWqqSNUgdxWclLuqQrxTHSyOImH7caTyPCmwlinb1T3xmEGbTwXUyJ88KmsBlTGP0OYQ5Ly9&#10;pyyfVQ+pXAJaQAgraXM1VK9YU9BwX9tDmsjtc5TznBJGqaaZoRUv4WfQdDOVB06j1gbSf46au85T&#10;mWWpv0YXc9/uQ6cx6+6TmP/wWRx88zc48of/iWN/+H/j2SN/wO6XPsE1PziPKwKWv84cRTASQuYp&#10;1jYny0tIzQ7bCCCBq9d+0NrgAg9YVSEdtCr42PG+8B7CxX3uNdeDaZ9CCJAHL+/ahMgf2ktDEF4M&#10;poD9j0Krz8f94+/JH41UUu/NkDLYJO1mj6Wqngp7IWg9YA1a5rTOFqs9NWgZf5Cys1xKVYP4Iw5a&#10;zG0LFbSXVKiQJfy7Uj09JaV6UR0DR/j3HaZ7GaaSDhFmKlzg3BcQ0P8TBA0QqMHnENRHoOY9ifDZ&#10;9yG48wBC2vYhouMAYnrvR+zAo5g69/s87inC9xOELXiRS8I+/2cElGBTwYPHfoaAweepzM9j8vzn&#10;Cd7TiBx7AlFz70FEz3ZM7tqGiPaNmNxyCyY3bcDkxhsQMf16hNVfi5BpVyO86SZEde5ETM8+RM+8&#10;B4lDTyJ29IeYyggZ/QHz36d5E3qe6ssbzFJ+J+bKwbThClXBg9SMJQVW8Up/Z1pm9cRyFjl8A1VT&#10;o3/UwYJqa086UNuujbsVsF5fYgesK0xpXXZ46rYjNj9U/J4z1gdZwEplY6ikqgQr1FlC0GoInno/&#10;qUOFZmEU2PE8NoHraepkQZgzqKaywXmaaO3AWSrqp4T0MwJ5DmUHLqCM+a/6Ijc99GtU8JplvGb9&#10;oc9Rz/y1/MBJVNMKtz/8a7TZ4z6+soHzBbTbRfvPo0jgauoZ5rd1ehLBoQsoZy6ric07CK2G8/U9&#10;/Bl67z6N4ftOYs9Ln+LI7/8bvvqX/y9O/Om/48nDf4ubf3iWSktgTUGZq7o+yBNgcul7qp7ssLZZ&#10;TutC4BJEAagZG604wW1ufK433M8DN0jX9QNdVc1Q2l9valUGl1JY/z7L/tCqZ9S3QoD6RYiuJ0ut&#10;cw1UnaslYbWbioNWIbvOH5TsG98/VDCOK+0EsJ6F1jYphhSaUNMOqyKszg3W/MKYRDssSyzLGcIf&#10;a8gSgs6cMGA+PwvhDZOdlOJSUQOoVleNUBmH3qbF5U1z7s8RPPBThA88i/C+JxDS8wAmz7wPMXPu&#10;R0jLToRUrkVQ3hCuSp/D6EVg1hxEFI8gqmY5oqZfjci2WxHXuwdx8+5D9PD3ETX6BKLHfoCpw09g&#10;MlUzdPYDiB58CFPn7Mf3pm/ApIZrEFG7EKGFMxGS34WgrDYEZ7QgNLMZYVleBKdPR3DadITlzEBQ&#10;Tg8Cc2cjMJ+foWgBQurWI6R5A4I7NmHK3DsRu/BBJCx7EtFLnsXUxS8ifDFvHMzTQ5Q/L1VxzCuC&#10;hfPvGqFeWfx7hnGpSQY0JDCIamvPClLcxL/xLbTMGnNLaAWpCkwGrA0G8NYNXFpjPYEgbtdpK0BF&#10;+qyxBggYtIRY0Kr9VVBmMLIJjUEr0NX54nZCK1usnHav+iErfz1nD+bSjP8lVFtNYF7C7VVcap6n&#10;moOfYPp9X9qEbCW03NVc1hDAon3HkU/rq4nJy32QZ3N/jh6NeVCToJ9DIe13OZW24u4zvqfzEVqq&#10;dhehlT3uuf8c5tx7FqP3naayfoYXTvwOJ//wb/jsn/8n3vrqX3H7s5/gCrXHudDgAQfsRDDXsRC4&#10;nl124dnmCTtsry3/9fZ5FpigcH38HJ+ttjZCA2wCTP/BBLobaymQDVq99gurMps6cx/3C349BUEA&#10;6uFhAQLWdw13A7Ac2veZvOB2htd1kMdSUV0I1vHgj8yuT6UIVe6qTgrLmHutOMKb3WH+ID8ktASX&#10;FlGFo2DCGbKIAM8ntKOMEX6uMX4X5qZX0VoGyvLS/gZonSoYMfRjRPY/iild+zClZROmEqqQsoWE&#10;ZC4CsmciKLUOQYnFCIwvQkR6OaZklSEypxzhGaUITC5HYFojIvJ6EcFzguuuRlTHZkR3bsXkttsQ&#10;PWMr4ju3IKH9BoSUjuBvMjsIfQsmZ1YiOruYUYIpafmYkpqHqIwCxGYXIS6rCDFazyxEbFYxYnJK&#10;Ecn3jEivwOT0WkzJbkVoVjuCCXNU1Sji65chves6JPRuQdScPYgffQApy5/FlAU/RoQgXkH7T3EI&#10;ILjWYYQ3u7BVhHadhgLyb3gTg5bXnqh3K2+IBFfFqYhbaJGptGF6cBf3ueYdVZrdM4PUNhuzXXNC&#10;EVoCqmOiCXKsT2VlgQWkmnRSdhw3NU3lery6ODKieP1Enp9xxwXa5NNI2nWGyqwlISfEUsgSqmv1&#10;PZpC9VN77uw0FY5obb0pUU/Ys3rKuL3k4Fkq8mkUEFKpai5VPUs5Ml+XH9TT8Zjf6ol5tNOVh9Rk&#10;xJsCz+148Gv0/+APmPn4VzbKZ+Y9JzF66BS2/+wLvHjmP+PkH/8Hzv/n/4mXTv8jdvz00/910DoQ&#10;vGYgLgWlFJivHczu+HFofLmrA8sVocZB9W2zY6y4NBFe1zrB5gFnlUypID+LXcN3zYuh9b3veHD7&#10;ZaB1leUAdSd04FKFrSlHOexy5a08Vp0iVCGmLba8lTY4mBE0ny6FOWSQikKjdB/MMwMGX6b9fYHx&#10;LEKGnkLU/B8ieuQhRMzej6kzdyCi+QYElI3hypxuXEmVC0qvQ0BqJQKSSxCUkIOwpByEJuYQrCJE&#10;EaYp6bmEKA8hyQWMMkYt4W7EVRltBL0T38vowJVZXQgr7EN44WwqZjsBr0RYShlissoRT1hjMgss&#10;4ni9hGyF1vOQkJGPpKxCJHNbXEaeASyQYwlubHYV4vLqEV/QjPjidkzNb+W1mzGlpJM3hR5cWTyL&#10;SrwEUztuRuScvUhf+TRS1r6IyOUvYTJTsckr+ftYxr/Lircwif8DzQY5Sf2ebyCENzE0cH7D+wi/&#10;iUsNNKBVVhfHCaU94lNbbxifs8gGK22uppfRSB6NmY0jtDHcH0f1TVZuS2DVkSJd+Sv3K6KZE6sz&#10;harKyn+lzjG8Mcg+p1ORC6nMZXfpgVqfoYHqWks4a2ibaw6e42s9s+dzFN5x0gYTVB6ilVYfZdrm&#10;PHXC4LkqYOXeoUeMEFSCO53WeroqyA98hsL9pwx6zZnc+9hvMfvJ36Dr4U/QQ2CHmNde+9gxPP7u&#10;N3j5xO/xy0/+M356/D9j/2t/ezlouW7xbWi9124/j2eeqwhRjuqLUMEhKyobzKXZU8Fr2wmHFNmF&#10;AaflxeGAc7BdPggblwaclNDyUwVf88eg0ATpVrX2fx+/99exDtxgA94rTI3HauZXDNlkdcQI0Lor&#10;PFkuyx8g87XQpfzuC15nTvkmQtWmOsb0YOwNTBp5DVcNv4Tg0Z8idPhHCGX+OXXew4iadz+iZ+9E&#10;dNsaBFcN43u0qFdmNiIwvZrqWU6wcglpBqamZiEyzVtOSc7GlBRCm0ZFZExOyfIiNRdT04sZFYhk&#10;RGeWEWxGZhWmZFQhgpBOSWOkFCI6JQ+J6dlIyshEcg4VNVNBWAUubwAxabmIZcQTWov0fAJcgHge&#10;k5RbguS8ckYlkvKrkFhQQ3BrEJlbiZjCasSX1CE6v4brjQjJmo6A3E5MrluIiJb1SJi7C5krHkf6&#10;2ucQu/w5RCz7Ca5a/lPeFJnH63/IG+bka2mFaZn1qNTJ172LiBs0uTpvjDfw73szt8suU41tSJ+e&#10;geuDWMqrXFYq63JbNfkk7eaS21VwErzxPE4qm0n1VKgnVC5VNIX5buzWj3is73EiDE36pod4pe0+&#10;QfU87w3Lo6pOu/czm36mTPM40do2qb2VUUQrnX/HcU8595/j8Z8hX9cnrLnKaTXgQB0zeBMoo/pq&#10;Nozyu2mfGeWyx7wBdD74FTof+QKzHv/C+ivPf+ATbH3hazx/6p/wwTf/hvc//z/x4yP/gPt+9Q+C&#10;lqBeBK0D10ErWB20F4dyXkWo7K5yW1pfLfVE+UkMTX5uwBJcdVG0oWDjMHr2Vk/PszZcqqBbv1xM&#10;wOqC6qZQXkqobDTMKoJmbaZOSZk38z0Ul94A9Nqp80SoguxVk60yrKYcXlN9eiet+dCgDVT7pCqi&#10;K3id5bw5LXuTlvhNhC18A+GENnj+25g0+hZtMIEdepH290cIG3oSUwcfROzcg4iZuY0Wdi0m5fcj&#10;OLOe6liBwKQihBOqKFrUGIIYl5qOmKRExDLikhMJWwomJ6UiMjkDUQRXcEWmZDLSCXAGYjMIm6ws&#10;wUtI5/ncl8D1OII3NTELUQR+amI6Ynl8YloaEjNSCGouYghlLEPHCdxEWuOErAKLeCqsVNbWM/MN&#10;8pTcYkYJUvJKkVZYhqS8YiQWcltpKeLyqc45XM+q4I2gkjeNWkTmNSMkrwUBJT2Y0kYLPbYd1Tc8&#10;iZKbf4KY9c8idMVzCF72Mv+ev6BdpsquoXKu5fIa5rTX8f9zPf/GejqCBhvYLI/8P9/E/w3VVxZZ&#10;KitY/cPApbVNZKjApEKTOlQIWnVVVM6qp7/raXnlDxC4Q5/TQh+hun6IOHt4l+ZFpkrr+bY7jxIu&#10;5rH3forKez5BFSGrvOuMRTnBU1NONWHOUzPOAfWYOk1brOlWv0QF1TOb75Ox54T1qCogtAV8XbLv&#10;DCqY02qGjGqqbT1vBNP4WTTReQPz3I6HLqD/0c+x+LEvse+t/4pf/Pb/xge//nf84sI/46mP/oh7&#10;DVr1M13mgXt5aP3BvTiCVwncNwjtWxZa1/bAVa/zR/46oaWlFsRSXSsK+QA1YAkXYQoTuKZ6HmAu&#10;P3bhtvkD54WAnWhrtaIRwQokaKFWaPJyaX9oLwreQNwk7JeCO967aSXV3Noe36MqeDcFU1pu19ME&#10;ZfmvVBfARW9Ye2o4LXLg6C+oroR2+GUEDz/LfPUJxAzdh9je2xHTuhZhJf0IoIUNZZ4amcJcMbGQ&#10;oFLpqIIxCRmIT85EUhqVMD0TsYnJSCCwMampBDrNII1OyeZrAkf1jaNixqQRxnSCy+NjCHsC1+NS&#10;MxFNwAV3PO10bAZVVkDT/sZncVtWti1jBSaBVMRzX0pBKRJzCH9GDvfn2TIuM4fn5SE5txCphDQt&#10;vwQZBDa7pAJpBYVeFBchuSAfqbkFyCDUGXllSM0pM1WOza3A1LwaBNNSh1fMRFrXKhQt2oPSG55G&#10;2pqnEbHgGd70XkUIU47Q1R/Dhhxq6OT171FpFRpMz7/9Dfw/WZ7LHPcWAky1nbLFs8UurIMF4YyV&#10;NRawhDSeeaxyVfUr1rC7FOaYqVyX2hYf+hIl931tgwXibj9iT4k3hSVgcVJdKm4+7a2eZGc56J1U&#10;3v1UWUJbzdcqPumh0TZQnseU3kV13X0c+XtPoZT5b9K2jxB723u8UfAa93+JKjXx0ELrcZeld9Ea&#10;HzxtTUQN1jPqFBruOYv6u2iXD57A2MOfYuvLf8TTx/8F73z+7/jl5/+GH3zwd9hhfY8JrTqJq33N&#10;wCW0Xu8nLQWis8MEcMVrXF4K7etUV01V463rGEEbuJr713C75bYMKek4jFI0hSC5GNK/PmRnJ3JP&#10;L/9UzybaJ0Hry50FbJjaBmmjpeQ2W4MUX0vCr365XnOPB681AUlhqaZutI2aLayXEy1xsJp0GOqK&#10;qN5Pf7P4DVy5iAq7iE5D7aIj/Lsxhw0afB6Th36A+KH7ETvrNnyvYDauSKzGpLhihMcXICqJcKQS&#10;qBSqXFoh4gVtYiaVNYvrmYgXlFzGpQi+dAJLpeV6ZDItMu2zcs+4jGwDNy4jnWqo49IILl9zXwxz&#10;3pg0qWgRc9gi2mbmp5bHqrikXDZ/PPQ6moAm5BHqHO4j0HE53E5YtYzPzaMlJtT5VFtCm15Q7osy&#10;BlW3oARpRSU8JheJeVmENRcZBUXILi5DGlU5ke8bm0UbndOImLwZiMifhdiWdcgevQupS36AmOU/&#10;QwT/X3I3AbphrveeO6Qcd7IeOaJpa26iCt+i/shUVM1ioaagLSpMecBKdV1E3U7FVTDXtfZYQpyg&#10;+aG2c/32o0jkPnWo0ICAjH3nbWRPLGG3/Jb7NFwvhTZbgGdSRdVNsZxQFhDYAt9UNKVUS7XNVqgf&#10;MkNKXMG8VlZZE8DlMFeN3/IBFf4DmxWjmEpaSVWtPfSZQVt8wLuWFFvPBCrbdYS58ik0338e7cxp&#10;+w6dxsrHzuHA63+LF07+H/j5qX/E/W/9Gjc/rSYfNfqb2nrQerDyB2/5qgetawYKXCEoL7bGbl3W&#10;2G2zJiJC7CrFVi2+CFqpp4AlBD4bezGQf03o/AlwJxRXSnnxsabWeh8VovQ5pL5qwuE+r5Cmz0Eo&#10;1fxDBbUgtJa32vhVns+l15RDBWcELHkH31v4Fv6GtviqRfy7LHwdVw3SDs/9CSIGn0XY7AcxeeYd&#10;iJqxAQFFBDa+FJNiczA5lgoaR0UknLKzU6mspprMNeNobWOostGpVEu+jiaAUQR1KtV2SnIKX9Pq&#10;EtipSdlUXu5P4/EZGVRCKmMmr0urHM9tiVJOFZBMkXPMAsfSAsf68tP4bKo7LbXgjk6XmlJVxwFV&#10;BVnrzH8JanyeB20iIUzMKzILnJxbSrtcSmUVuJXILKpGZkkNUmmTE4sKkUzLnJxfTHBLkZ5HoGm7&#10;M3hsRl4tMvOn03JPR0T2DEypmI/k2TuQteoZxKx8gSnHK5gkMbia/yONHCK4kRuPE17muxuY03IZ&#10;fdtJpO/7ggp61hTXHlBNxTXlJXga9WNzQhHmqK2HDVo90lLQKm+NZv4aQzgTb1fbLK3yvgvcfwqJ&#10;av7RIAEu1UdZc0ipqUgWVx0scu9k3kpQ87ksptIWGbhnqJSfoopKWSVwD5zl+nnU3vu55bAZBD55&#10;p2bDOM689gyVlXnsfqrsXqnxUYLL/JbHl9NCl+46jMKdH6L2ruPofvATjH3/K6x4/DPsevlv8dPT&#10;/4IXT/4TDr35a9z6rHpECVoHLvNbVfUctC5HdeC69llXhHJLV4Ry4bXt8jjBrtA1uN0AtWsrtO5Z&#10;WFdRHgfMD7jvDg98FZAE6kR4MNrzdf2uZRZZ72f23/dZGB60stMCWNAKUoUPWlNWHruE38HaWd9G&#10;wBjtr3Ud5I2J1jhowc8QNPocwoafQezw44gfuAsRLbfgyqIh/E16M/4mvghBhDU8NhXR8cwnE1Op&#10;oGmESOApN01jbsptVMtYqqascGwGAaXdtX3JacxJUyynjUzKsohJI+S0rtEENYHLOMKqiCfsFnpN&#10;yJOooCmEOJlgSr21L1Y3giTeOGiBE7g9kUqbkE3VFcAENlbXy8qhYnI7QU7MpzUuKmMuq3xW6lnJ&#10;qCCUPmAZ6cVVSC6qINy0zSW1hLaScJfTUgvcQuRQiXOLSpFNmLPyyqnYDYgr6kJ42RCmtt+E7JVP&#10;In7FjxCy6MdMPV5G6Pp3MJlKG0Vop9581AAO13xTzG9jtp5C7O2nvUHy1qVRvaSY527+kCp73OY5&#10;jlH7LW1vAnNcKadschztbuztBJlWOGrzx5bzal8SoU4k6PE8R+NsNYG5dX/cq4EFKiadtzw4i4qZ&#10;pYKTzXn8BS3ypyjfd5YK+Yk1A1WrPzHtbi3z5CqG+imnMDfW9DXZBDVnzzGUUIkraZcLfOpdT9tc&#10;S3tdvvcYCnZ9iIr9h9HxwFksfOo3WPejv8Udb/0XPHP8/8Jzx/4JD/7yj9j03OeePXZqa2Mpmdda&#10;c85F9tgDVUAHLJeaCk4HgEB34R1zcT7sHeMf7jgLvdZ2H7jfBa17yLV1sRwPgihofTmyQnny+Dm+&#10;dQeney99fvX60rXczcKO0cwQKxn6OxBWg1bD46iswYpF3D6fr9WxXr2ZRl5D2NjPETr0NMIHH0P0&#10;0EOI6d6M0Mr5CCyciSuTKxEQn4sptLnRhC8yPoH5ayqDECZRPbmMIbiCM4rWNiHLy1Nj+TpWakug&#10;Y5jHxiYzl00gtAk8L4HHEl6pchzz2GgCnkDYkpm3Jsr6SkFpbxOzueT5CYQ6iccqkvleaYQyVbCm&#10;8RzCnKhcl7lvMsFNFMCZPFfA5uYzfy0kpIVIojKn5hNa5qvphDarsAoZ+eXIIqTZpRXIKilDRnEp&#10;9zO3pRWW+qYR2iSCnZRP9SX8aVTgzBICW0yAi6nChbwBFNYiprgdwQW9SOjcgIyxexEz/1FMXvJj&#10;TF7P39m1/B/YcMv3EXL9B5iqJ/PZFDYf2gB5G1BgXR2PWROQOltEqXOFwCWEsduPEeBjBqxZZQKr&#10;6rDgjbztA26jHeZ60q4T1mtKT4+XJVZkEVR1f0yiIquboyaAS2W+KqubKztLu6unv1feeQ61+wkf&#10;FbeO29QkVHXgPKrv+dwGzWt0kGDXaKBsRvmdVGOeU0h4pbzqXdVwz2eopuoW61GX951Cz2OfYvDR&#10;z7CQSrv5Z7/HMyf/G14882+49+3f49Yfq53WD1qriDqoLI8VZATPLLH3+lJoJ5STKmTHU3m1nRB/&#10;O3gToFK7sBsBjx2HyQfQ5eLy0PKfyvh2kcoL7XPH2U3B9xn12T27zO2+99T+AHMahNIPWo1ptSFp&#10;ssXqiK9OEsM8ZpDfYfBlwvojwvo4kkceRFT3VgSW9uE/JZbiKuasIbKxBl4iohPjEMWIpqJOVVGJ&#10;EE0lfLLHssBxVNYEQpVAhVTEJWUgWUDJ3iYQ9Phkb5lIgJOoyio+EW6BmUxQ0zKLqZrFiKQFVicJ&#10;FZak1gmZUl4eS/iTCGMKoU2hqqYSWCmwlgkp2VwvIMyCWOu5SFfhiVY5PY9WlzeD1JwSLmlzaYtz&#10;BGthKXJLy5FTRohLipBeyDw2NwOZ2Zlc5lmum1pUicTCCsQS5jheL5lqrUgvLuE5Bcgsp1pXNSGx&#10;rAsRakuuXobkufuRtvo5RK7+udcktP5thF//vsGrwQV6IuDkm49gKhVYD7mefNsJTN16ElHbuLzt&#10;MONjWmCvK2O02m9vox1mHhurXJZ2VU/J0yMuU5hzphKmFFrX2Ns/IpjqOcXYeRTJBFnD8bIIVzKt&#10;cwJts0EtaKmSefvVnHPS8ld1lqiV0hJgKabgVbfGKoJYQvXVcL5cXku2Wp0vKtWERHXWZHFW5LpL&#10;xwvaMwT5Y1TedRQt95/CnPvPYv5jn+Pqp7/A3W//ET8+8S/44bF/xf63/kGzMeoH6qmszVxAuLwm&#10;IFlhFZ9cEDJt5/4Q2kuFgcilCj/+yvvnQ/ATXt+6P/AGmA+ovybsXNlu39K28xoud9VNwMU4tH6h&#10;yebUwG+v+f7q0hmwjN912ZsGcIAGhPOGpjGvKjZdNcJ9Q8xnB97ElXOUvz6DyNFHaYfvQHTjeoTl&#10;zUZoahnCCWIE4ZpCSysljGY+GpWYTIVMJaCyv1JINcUQaOa2auZJYA4aT8sby22ytVFqotF+whtN&#10;Ox3DEKwxVF2pr2BVmCIzEnhujCrLvE4sFTOO4Mn+xqs5SMfpZmBK6lniJMKqkMImC1aep9cJPD4l&#10;p5D2V807hYS3hBASNCqsqsKZVNhMgpdBaFVBzikjeMxhU5n/pudTxXN5Y8jjjYHqml7MPLasEimy&#10;1jw+maH1VCpzWimvWVaNrMoGwtvMfLgTUSW9iKxfjsyF96Dgxp8h8brXEH7tL5jP0v4KWA2yv/Z9&#10;TL31OKI3n0Hk5lNUWVeMouJu0rC+DxBJWOOZj8ZTVWOZx2qi8kjaYc2+KMurfsi5BKzgrs+QQ0VN&#10;1mRutLGJOz5E0vb3kbrrI2TfeYL7zxK6UzaGVm2tuVzqvGzaXs0blc8c1h7Ixe0Ct+FuquahrzDt&#10;0Jco0yCCQxcIrgYenEHBPm8kUOn+0yhVv+Y7NRMGFVuFLF2Ddrli/3FU33kE9bTI3fefxrIf/wab&#10;XvkT9r7x93jkw3/GCxf+P3jq2L//x6EdV03furY5iByYnkX21v9SXAStANNrbb8kLjrHhe889zqE&#10;rzUhmbum7f+OCGRcpeB5k/hdg5bxM6vD+9LXeWPS9+f30OD0xVwnvAGL3sb3Bl/BpMHXqLCvIHTe&#10;s5gy9Ahi5+7BlKYVCMxsQVBMieWtEbTBUwipLHG0rC9BE6DRZpOzCBBzWa4LzBhuj+W2eNpVRSzB&#10;02vBHG3AMmSPBTyhjWZ+6w+tex1vdpnXIXSJhFBLhQBVaD0undsErvZzGUdbrXU142ipSCawrmlH&#10;dlfwZhHWdOamGQWEUBVjwpdaUGJh1WOrKBPM/CIk0VYrF1bINmcLalrndMGq45nXppWUI7m0iqDW&#10;IKO0FhkldYzpSCji3zCnDeF1i5G//D5UbHoVsdfx97WeDuvadxF24/uYfMtHiN5yAlNkizdSWQms&#10;m7lC9jicea2ekBdPy5tIsNT2GkUrPHXTBzaFTMruM8jQ7IsEVU0/WcxdNfonZafmMT5MMI+h8CCB&#10;PXDSxsiW33MGJWpXVRHpbkLOcz3IaXcJaxaVOm/3CVTyOjV3UnVliwlwJtVaTyzIJ5xS2UIupbQC&#10;V009hYS4gEptU9hQtQt4nbJ9x6nUmuhNz/w5joFHzmLNsxoM/2tsev4r3PnaH3HwVT3L5xJ7/Jeg&#10;vWzwh/9d4cD6rhiHy7d+6f7/J+Hs9uVg9Q8dY1OuLHmdOesbCFHfWEawbmLLeBOSJSasQb4uiZOG&#10;XsWVA88jeOApRM17GIn9uxBeuwCTMqYjOKUU4Sl5iEhIRkScB20UofXCy0M9aP0iSVY3g4DKvnoK&#10;G6eqMLdpXUALbIHpD6zluVRXvVa4/DeJyqpK9NTENANSsPovdbPQ0gGt10m00YLOwaoQrG4paDMY&#10;mcxN1T6ryCwq96DleZlU06xiqa0PZlWOfdAK1kzLd7lPsHJ/GpepPCetrBaZprICtgbZ5fVU3kbE&#10;EtzQwi4EV4wgbd5O5NzwCqasfR1ha9/A5BveQ9hN72EKoYzYxrx26wfQs2enbDpiU9N4XRoPe08S&#10;YF6aRmsqOxxLcOO3a2rUU1RaQrf3pAGt5/ok8Fj1itKY2dJ7aF0PnaO1Zd6px3WoGYfb1DVRgwbK&#10;qaRFBz+zbpCJtNtpPC+LN4dCXrOcMJfuOWnD9NQPOXvXUWRqbmQ9OX7vcSotc1aCX3KXQt0cTzDH&#10;5bn79foT3hh4U6Ail1Phaw+ewvR7TqP/8U8x8sR5LGYsf/QErnvqPG760WVy2v8ItLKRtrwoB/bg&#10;c2rrFPjPqq9vnzvGgfyXwp1v7+93/b8WWiuy8XsKWE3VEqa/wVJu903zEryYdl1Trmikzgi/ExU2&#10;bOjH3oiZGRsRXDyA4Iw6hCXnYzLBCU9O9NpTqYoqNAnYmDS1nxIwU1xVf9MNKqmv4HPgCUoDUsf5&#10;1t32KF1L9pivHbBaRtJ+a+mpboYVkQSt3sPBKvV0SwGqcNsUglXbBKlU0wHrQtsyqaLZzGMzCwkb&#10;QXUqm5ynXHYC5gzBzNdJtNUp+VRrApxepCjxrdNqM59N5XFpVNicmkZkVhBaqm5+1TTkEOC04jok&#10;lbQgLKsJEaUDKF79GLKvfwXx619F+NX8v17/C4Ru+QChO95D+Hbmt1yP3HgUkZv0VAGvV1SUcli1&#10;yTJHTVR7KVVRnSdiqMrJUlUCGrP7KHPew9wuxT1hzTrqHFF591kbXqeZJTTmVfa1mGAJ2qJ9FwjZ&#10;58ja+wkS+V5pO3ge7XbhHWfNIpfzJlFG+FRg0rA+wZp1xzF7AkGe5bXMW3mMHi2iieI0w2PhgfM8&#10;VoMHqMI8t5iqW8LzKnlO35NfYegHn2P0++ex4JFTWP7YSax84vRfb481dM+/y6MLHa/ilKBxIPkD&#10;9Zeg9QfOLf3B/HPhfx3/88ahlN32hT+s4/vVrrzcU9lQ3rjUBqsqsYpOml4lZBF/IIQ2WCo77zWE&#10;zH0eU/sfRnTXNoSUzMWk5Err06sODdEpBDY1jtCmEFgPXIHqwl9xx0PHKe/1gSv4BKEHauq4mk6l&#10;ervjnKrKDjuI3euUnAID0bPCnqI6SB20glRgKhysbpvW/aG143Kotrm0yIQ2i7CZHVYxiaG22BSC&#10;q/MFcyaPkZoKZgd1akGRKa6gtWWRthFoHpteUoXsyjrkVdcR2moUVDPHZZ6cQXDTS1sQldeKxM6r&#10;UXb1D5Fzzc8Rseo15rXvIpgWOHTXh4jY+T6t8fuI2ngEsZtP2uyLmsxNxagoAhlFNY7bSYWloglc&#10;r7nnKGJohRV65GUc4U7ecZwAHqE6Hkb5gVNUy9OoYu5ZIZAYpVJDglmw9xzyaIMz95xG+q5TtMan&#10;+VojezRWlpaXeakH7BnrTKGcN5frGp+rrozZhFTgahK4DL5/JvPoQrtZXKAKf2JTs+pxmoVmlY+h&#10;/f4zGHvqa6x94fdY99w3uPbZL7Fag+DVE8rs4Di0/EFfBtrLKa2AVUXYQesPz0Ug2frEfv/wznP7&#10;Ln+MwsF90fu4Jd/D5dVWiDJQ/bbptUHqHzqfN6Pl/CEse4Ow8roENYDAXsXlJBuxw2sseBNXDb1M&#10;aH+CqYNPIqJ1KxV2CIGpdQhNKiCcKgBR/aiGMUlJBIzhlFTAcp8XBNPC5agXK60Lp7JaCkZtG4eW&#10;50tR49Mzqapqm/X2C2QPWg9Of2j97bBTX6euDjYHsF47gLVd25Ky8/m6cLz4JGXNZE46bncZBroA&#10;1w1AEPugTVUFmUsp7EQQXi6zBT7VObe6FkX1DciprEBuRTnyKwVuteW4qcWtiK6chbyh21C6/seI&#10;X/kqIvSolFuOIpzARe7RWNv3EL3xY8TdRqUltJM3fYRI9Yra9jGib/+YVplwElg176hjRaTacmmr&#10;Y7Z/TOusQfHnbD6olG0fEdoj1k2xjPa0grlnueWfZ6iwJ1G2Xz2fPrWZKzTtjE1Hs4tLhg2QJ6TF&#10;VOhSWurc/Zo8jirL8zTJeRbPMWjvOI0i9Zrie+TuYc6rJ+8pt2WooFXM3NcKVXxduf+kTcG68rnf&#10;Y9eH/wP7Pvx3bH3tT9jwEz0JnsBerLR/PbQuDKY/A9z/ynCAWtMPl26bQuuXB/RyoWP1mfnd+F2D&#10;lvD8pZqW9Bf4mwWv46qFryNo4asIHnkJwcPPIXzoMcT3H0BI6QKEpjdhSmo5lTUfUen5iE7LsTw0&#10;PpFKmUgFVfFI+aoPxBjf8q8JuwH47K9eC14t1SFCkFqzkC/0OlbdFq1ThXpCTRSeXAhiB6tTXkGm&#10;7Q5Og47Aad0fWq2rAp2clzcOm8BTniqlFbDKa02ZqcbJPM8fWu8YzxpnltBGK8ctJahlFSgur0Ju&#10;aQVyKrgkuFmVlcgsow3n9izmuxll05Fc1IiE0kYk1s9F/vA+lFzzJuKvZh57ox4XcoQ5LdV28/uI&#10;JqjRfD1ZszZuJrBbBS1VleoppRW8U297nzB/aIqbxG2JhDlVPZ72nSdUp6maJ2hX9cS8o1TCo1aE&#10;qrhX1vUEITtJYKm2VE7ZXqmlcuA8ruftO0XwNMsFX/tgzVRHCgJoKsvjpLSaPzmb8BbRApceOMkb&#10;wVHmvmdQda+mqpGtPm1VZA1CqJDa7zuOnvvOYcHjn+HmV/4L9n/w79j28t9jw7PfTECr+H9aiPJX&#10;v/+dIdisQnwRtLLl3j53zKXn2XZf2LpBy+PW0CWs1KwKb1q3RAE7iSr7N2OvYNKClxAy9gJCmMNG&#10;DX0fcXN2I6J2GQLTmjBVY1JTvCFyUzWSJo3gJuchLinHoFUnCIXg9aDzwPMH0y39w199PSAzrLlG&#10;xan4VCqmQoMAGAnpVE5u11LNNbZUk40frJ5STuSwDloHrrPBDlR/eFVsUiTTcifn5jFHLTRgFbK8&#10;Vg2WytIi6xw1CaWqx5Re+4CVInuFKA9Yhdpos7m9qKwSOba/HFkEN5vWOLuyCjlVtVzWI6OiEall&#10;TQS3muC2ILV1NWrWPYv8G36BWFrkqTd/REAVVFAqa+zW49Yf2SYoZ14bt/O4FZsErtQ2ikoqeON3&#10;aWD8YSRspdLKFqvjhGaXIFg5d2oit6Ncp1W+4yhK7qE9voeW9c5jzEO9Dv7qwlioQhIVOJ/LfCpj&#10;vtSS0OUQWuWvAjWfippP0HXdLNpizYKRRYXO2Pkxsnd+iJxdHxHWM6h94FMrfJXx5lBKUAVsGW8S&#10;pbsPYwbfe+SxT2mNf4fbXv9HbPzZH3D9Mz5o//+pHtvxPhj+d4a7MRi4hFWjgwSue+0U1gP58tfw&#10;D+9YXpfQBi7l9yCwsseTFr6BgAWvIGjseeuWGDH4BKZ270FU9UIEpU2nJS7ClASvDVXNOJOTsxg5&#10;zGVzaV+9ZhoHrWvOiaFKOhhdRCVxqSYdqx57x7lQNTlOld5UNQVJUbMJMOOS6q9bNygJbqKvW+Kl&#10;of06V6HXgtQfWH+IBawVn3zQqr01JZ+g5+UTRl9eSvAyilV08kEqaPNdkUoqq6JTqTX35BLInPJK&#10;O16RU1FNC1yDAi4LKmv5upY5bT0K6hqQJ2tcznNq6pFeUY/MqmYe24Cs0gak1PSjaOh2dO3+FfJu&#10;fhPJt7xLS3yY6voRVfQopm4+Qut7DFFbVDk+Q2BPIYnQCtLo2z/EFNpoWeYkApRMJYyi8kZt/gDx&#10;zHHjmeuqf3D63iNUyY8JoGZdPEIgqYh3C7bD4xZW7bYCNotKmnmnRgvRBvPcHOajglXTrRZocMHB&#10;82aJ9bBqwarJ4aTQGbTgqds/RNrtH/BmcBIVhz6htSa0BLiEwMsaS3U1fG/6Xaeotqcx9sQXuO6l&#10;v8e6Z3+Dpd+/pHocbJ3juW5Afje0wcv5o+dxrufT5aD43xWCUrCGr9NjL9SfeMLyuv2XnqO4NB9W&#10;hEih+b3Ur1iDAVQ1DqDKBo6+gOChpzGZOWz47AcQVnstwhJqERabS5VVJTiJEDKoolGCNCUTkRkZ&#10;VF0qKuG07obx6gjhqaSgvVhZfWqbpJxUHSy8ThYesO51prXbJqptlXAKUBcaDCD44jSEzgewwvUl&#10;9g+3T1VlvRakBpcP2Eth1bq26bWWScyTkwuotvm00wWEnTY5hSE1NWAZaVTY9Hwqq6mpZ4dd4Smz&#10;lPlvsddGK2jzCGph9TTkE9T8munIq2lEcUMrShtarKNGThnBplVOJ+yZVTyuhGAX1CClrBXJzWNo&#10;uOFB1Gz9GbI2vYG4Te+aJQ7beAyhDM10MYWv43ecYpygwh4xdY3a9gEit9JGcz2BAKVQHVWImrrl&#10;I+veqFw3ZfdRZNKyZu752Oxx/r5jBlWuwNx1FHl3nOQ2b9LybNrhDAKZtvcE1fooUhWEU5GufFeV&#10;YUIsdc3mjUMzOZZoYMA9n/JmoEeSqLnoKPcRZoJsgxD4mdTZQrNg6OagEUQ1B0+h5d7TaL/3JOY+&#10;/glGn/wU8x45hytUhFKvn+BlDBWlBKSBSUgFqsGqUNFGoS6IApZKZU/X4/kC1+AVOB48/yvCgejW&#10;/V9ful8hKC/d5r/PhT6/fQd958XctoDfawEt8ujrCBxhLqt5mwZ/gLiBexHRfCuCc3sREUX4bEA5&#10;QU1OovrRwsrOqimGEEby9ZT0ZK9SnCil5XGJKih5r2WTx/NT2V5VgQm7ejz5h2urldrGcL+prWA1&#10;pVTHDIa2aSidweuprCJJHf99oDpopaKyuBoUoEHssrCWe+YwsjWljFeAst5RXNo2Li1XJZCqDktl&#10;BawiifCqL3FyHl/7oBXsVlUmqHYcrbRyWa9fcoUVryxombNKK6nAzFvLaxgEsnIaiutbUNbYioIa&#10;r4qcrvyX6pxLsAt5TEmV2nMbMbW4GcndK9G06UcouOkFxFz7MiJv+QCBhDV043GE3PihzXQRfovy&#10;VwK5g7aZVjhWRSi+VsTvPIYYql30rsNcHrVBBTGyzds/JojHkUdI82lTlccWUe1yqX5SyAKCpOpv&#10;1h7vKXqCNp2hjhZq502iDdf4Ww2cF8TpfB9BW+hrAlKhSm2++QQ9c/cJg9se7sXjk/k5lVPLahdY&#10;jqzC1ynUUX2b7ztPxT2OGfeeQvcDZ9F9/1lcEUpAXaeCy0UoIVYI3gCNlV2hsbSCg5bUHov4KwQS&#10;dkXwSqoVwwP4rwun1A5Kf+j8VfPSff7xrX1a9wtrt5XK2s3I9714owpdrCYdnj//NcYbuGroNQSN&#10;vIGI4Z8hduBhRDddj4j8LoQlMW9NSCFkXk+lOFrheOazgseD0JeLCkKC7OBU1VfhctqLoOXxgj4h&#10;lYpKJY6lXY5RjKuxdx0dO1F08mD3QkAT3HRCy4hLpQ1WX2WqrbPCzg57aioVJVhUxGQVjbIJWJaa&#10;cxialYJQJxF8NfFIbZMIawrVMSmX23MJrQYPMPx7PHlWuGgib+UymSqcZNCqmyMBZbgOGWm0zTpW&#10;tlmWWUWonPIqg7WgThaZUUubXN1AYBuRS2ucz2OKapTv1iO6oAHhxTOR1bcZzZtfRtb1ryB8/asI&#10;ufVDBN76sT3zNlhzJm/5ANHbCSjhTCYgejZP8u0nEbdVbbWqKn+IWFreSNpU5bsJzGllkzWZee6+&#10;s9YRQsUlFaMKD5ykUmr7KSsm5dhT42mNeUyKcmYCH0fgNdNF3A6pvGa8OIbkbQRx13GbhbHq0Gdc&#10;qh1WPaA03vYU9x2jSmu870eWb2uKGw1G0AgiVa41gKD53vPofPgLdDz0OVqZ9zbyRtLIvNvmiFIn&#10;CddRwiDi0oVTJUE7MZ7Wg3YCUsKleW3duoPnPxAOPAefU03XSeIiKH3hf45//FlodTNa8qYXC/md&#10;xgQs//HMYwOHX0TI4HOIYh47pW0LgvJnIyy1ApPV3VDNLYQ0VgPQU/MJp9SQea1yUzXlcBnFXFdQ&#10;qnlGwLmmGgEo6ByMgk7HC1R1zhe40b7jtE+VYP9j7b3TvOqxtml0j0b2xKZoCB5hzaDCCt4MqmC2&#10;1+zjlNaFtnl2WPaX1jWfykfV1VL9j1MZsuLWLmu5qexvCRKl0jmqIHugal3gOmBVmDIbrIpyaZlZ&#10;Z0VGccU4tNlczymtMuVV3ppfXUtQa7isRl5VFYqnTSOwVNlawSto6xm0zlXTkUuos0tpqwlxYnEj&#10;wnPbEDVtMRqu/SHKbnoFU9b8DGH2NPkP7flAETd/ZN0YowlQzO1SVlWLT9iYWrXRRtIKRxHWqB1c&#10;Mqw4tV3jaHnM9mO0tWdReven1tHBuh1S7XKpwOmyswQ1g2qbSijTCGzy7mO8PhWWip1gqn0YSdyW&#10;pnya1jyFNwhN8FZ61yfeTeDAWW+GCypvJq+XyM8Xo9kteGySrDWvKRs97b7PUcv3nnbXacYJNB06&#10;jYaDJ9Gw/ziaDhDaAPW3/Suh9Was0JL7zBZPwDoB7ERh6FLI/lw44Ny59prLAFla3/7vOudycRG4&#10;7hxeK0RFp8VvIGQRvwsVNnCUsM5/iSr7I0ya+zimDj2EaM3jVDqIwNQaTNW8TerVpDxUBSKNuiG4&#10;UYkEjXZWChyZxKBNtgIU4ZsSnzQOriB2AGrdX2mlsAJW62oWEpRe003O+DkuPHX1gE6UNSZgmgdK&#10;kZRJS5spu6sKsFdYEqiC1Gwr4XNhqktLK1hzS5g3FpTZzSeVtliDAwStjpH1ldKqqCQ4ZX0nKseu&#10;2ccD1u1XgcryXVWIywgrrbC6OArcHFpiqWp+VQ0KCadALSKoxYyK5mbmtQ3IqaqmwtZwWcOl8t4G&#10;FFBhc8tkm1VJrkdieSfia4dRPLYbzVteQ9I1LyHiuncQfuPHiLiBeepGWt9txwjtUUwloFMYU7do&#10;+lUuqaqRUrc9R80ixxKwmNt5/FaqrcbTMr/V+Nnye7+wDv/FB86gkKqnkH3NokIqb5UNziDAaVRG&#10;U1YVsXhs8h3McWl/NYwvTbM+MnL2nmE+fMY6T5Qf8obrVVJ5VZhK5A1Dc1Ml0irrGhphpO01935q&#10;AwhKdn+Eijs+silomgluy720y3ed9KB14PrDeim03lA6qex3Qat1Dw7XHGPwOGD+QjjYdK7NG6Xz&#10;L4H20uu5bf4x/r7+4Ttej20MpsIGEdhgzfSvZ9UQ2itHf4rvDf0QYSMPIKrvdoTVjGBSWiUikgln&#10;SirVjKClCTrBpQqxF4J4aqKnpqaqBm2qQetgdaD6h4NW42QVgtVmrfCD1B3njZud2Jeg4XYqTqXl&#10;WB7qNff4wM0isFRUjeRRDix1FajWzCM1FYwMdUfMKa60YXe6RqbAVgFKSsxQhwqXs1rnCZ81FphS&#10;Wy2zqH4KqybztZbKRdOUj9L+5ldRNSvrCByVtaLWljkC2VdRlsJaL6iaWsI7DYWmtvWmtrk8N7+W&#10;+WxdM0qnzeBxLTynEdnlzUivaEdSdS/y5lyHrm0voHLrO4i6minNte9h8o2HMfkWwruRyy3qeKHJ&#10;36i+t32AyVs/QKR6QhGOOIVUUvaW6mpTpmrQPJepzE9t9sSD5wkrrfJd56wpJ4PnaFxsuqrPBDeL&#10;cKVxXWoueyxgx+2xLPkeb97kLI0q2s3ceO85Wu0LVNJPCe9nyD9wHgk8d+rm93iTodpyPZa2Pp03&#10;BBWiivh+ZXccoeJqqN4Z2uQLNjh+xr2nJ6D9LnAnoBWo34bWqWzgCtpQHiNg/Jtj/CH7c+GA08B1&#10;hQNOwGo5rr5/IdSO6/96/Pr8Dsplg/TwKwErSzz/LUwaeRV/M/wcwhY9g9QVj9AWr8SVGdUIivfU&#10;NSFV0Gr8qoAjTD5g1VaqqnCkQavc1RukLtsriAWcIHOK615fGtqnsOF1zF2dNXaqmiQ7ms3IUjus&#10;ik/ZNpROQ+jc0Do1CwneFBWRMmljuU1ga79t42uFTf1Ca6zuiHkESONlFVXTm1FYWYOUPM2omEsw&#10;PfsrcFVQ8ofWLaWyDlotpaAZtMdS2YyychRUEUSGYM0ro3rSHiuPzS4X0DVmkwuopsXMYfOr6wjo&#10;dKpti4VgLahtRn5NE4rrO7neZcAW1rVThVuQUduBhPp+VCzdi647f4X0619D1HW/QIQe5EV7HMRl&#10;yKaPEbKZ0G7Tw7m83lHRVNqo7XpQl9pu1fFC7bneY0FknzXvsYpKylsLZWnv/oR2+Qy3HSGsx6GH&#10;cQlawSqlTWfIDgvUON4Q1NNK8NnAes2YsYs2+XZeextVlNfP3EPV1QB43hR0Xal2vD6TzQT5MSH+&#10;2LpTqmuj+jDX3HUKNfsPo5XQdj2kuaNO2FP1rhCoDloH6aXQamm9hgiszQFl+S1B8FliFaGCfNAK&#10;EAF7qdr6A+SO849x0HQOQ6Bq6aD13/5dof16T3dN//fRONmgpZ7KBi14lUpLtV3A/fNVMX4WUxc8&#10;hrQFd2DKtLkISi/EZCpnfDJhYmi2CUEruCKZtyqfNWit/7D6BCt/9aBVjitQpZR2vG/dAerWXSgf&#10;1tLZYi01s6INis+imhLaZIKUwjzSoDVb7CmtQBWMWiqkpm7dH1p1b0yTcnJpA9vzaXEZGWp3FZy8&#10;IaRLRfkeej8HqUJwOlssQF0RSaDKIrvCktQzk7BKbaWoueU+UBlZVHUVonK5vcCA5T7uz62gPa5t&#10;Qkm9QG1B0bRWVLXORFljF0EWtK0oaZ6NkpY5yK6h4ta2MwhtVSNS6ruQ27cODTf9EOU3v4aE66i2&#10;N71rz7oNvoWx+TACblVR6kPECipBq4qyilHMbaPU1MOQ0mpiN40A0ogfDXZP30tlpc2VHVYOK9ua&#10;wZw088BpZNEGq3IsG6wQtImEOpbQqcCl5iXrOsn3iN1KFb+Nyy2Ek5Y9gaEJ09UF0p7CZ+Cf8fJu&#10;KqsNxOe5GlRQQRtde88ZTKcdnnH/OfQ9/jlmP3gefQ+cwxUhTkUvAtV/nT96LgWtK0IJhkCrKHv2&#10;2J65Og6JJnmbyEsdNP7rlw0/8Nw0MVoaiLoB+OLPgat9FnQB+tz2Od134c1J+axG8yifDdHT6ghs&#10;wNDzmDL2Q8QM7Udk+0qEFTdhCn/sgimWgKk7oiq1sVRcr33VU9pYVZFVmErVftlZ7fd6QMkeO0C1&#10;NDvsF952Xt+vSUeFJamnN8GbF5qbWIWlBOawidyfxP3WbsvPoEqvVXsFJkOFJFWAZZENVJ/C2pIg&#10;agaLZCp2tiBjZCkvLSK8BbS7aqbxVYVdzqqlg1brLsat8GW2mzWm2mYW8/rMZc0SM5+1wQZ6zZy2&#10;sFodKqjKxbLLVONqQjutjYo6g1a5FeWNM1ElUOu7ua0Lxc29KG7rQ2HjLBRM60ROdSMyKpnvtvQg&#10;p3s+ShftQMe2V1Gy+W3EbOJv5Cb+RvQgL00/YzMzEiipnyq0WwjspiNe32SpLcFSaAZGzY0sddSM&#10;jZpqNXkX7TCVVYBqmhm1yWZSAdNkg3m9pN2aH9k3+4Xg3aOpbXjdbR+aqkdt8QYuaBaNqC0CWE/p&#10;o6rzRmFtu7uOWpNR1sFzzGe53XJlda/82G4W+XeeReWBU2i7/zyGnv4dFj77B4z94BsMPfIJrtCP&#10;+1vq6r8+vt+D1oFgoPqgDdCxBM/b/waBJTSCSDD5oPxroXWw+kOr0Lrb7g/qpWFNUb7P7A9tqK9q&#10;PK60Y68gZORnCJ33A0TNvQtT29cjuKgNwWmFNqeTJlNTW6hm2hdAUcnJBmcS7WdsSo6vICWYpZgC&#10;1INTyuoPrcJyVl/lV8eYwprV9nWg8FNHtbFqsLoKScpFrepLKDUlTCKPTUgl0CocCUg/YDVVTDI/&#10;a1IGweU2hSBOpx3OpKJqGhkVsFKptlm0vJlFhYSXABYS2Lw8gucBq7gUSv/mHWePnVXWPi21Tyor&#10;tc0o8npUCdrcUua0DMttaYkFbS6hzSql4lZM96Cl7S2b3o3C2hnMb7tQ2z4Xde0D9jqPMBe3EeTO&#10;QZRRcQvq2ghvM/Ia25DdMhuFfVej99Zn0LXnV0jd9Bam3vQWwqi4mtRcD56OJpzKNQVatLo8ahjf&#10;bUcwdas3Nc1UWmipryxy0i5NP3PS5pFSccibjkbbvalmMghxMmGN2/4R0vadNOAUaVRMAZxCNVaP&#10;KymtOm6YmvuGCmr2DC+8id5SeE1NdZPK81SE0gikaLqC6M3vU9mP2WD7iv2nmc+ex+Azv8PI07/F&#10;6JNfY95DVFr/yvG3Qf02tBrR44FGSHzWWNDKMuuxmZ4a+0D0CwfxpTCPh7Zpnw9Sty57rHBKq/Df&#10;73+8BY91n338+zCsrZn5bMD8VzBp9GUEjLyEoMGnMWXufQhtvhZBxV0ISivAZMFEEDV0TrPuxxMC&#10;G3onaNM8aNXMIti8vsJSzWSG12QjWAWuP6BmebnuQPYgllrLZnuW1+s5paKT18vJdS1UpDOSBTWP&#10;EbgKwaptgjWNapqhqWHUKSKTqmcQFyCTwOZS5cqYOyrSczSZeAGyzRYT6IJ8Qsv8NysTCTm8pgD2&#10;wStw/cF00ApmWWIHto5x2wSsuiFKadU2q2JXnoAtqfIAVtssrbSafrKlwuV13FZPy9yM4mkdVNke&#10;QjuDAPcQ2n5UtsxEUWM7Stt6UNM9hKoZg6hq6zcLXdjQivTqFmQ1DmH62O3o3vRTlGx7B3HXv4op&#10;17yNKXqUyK0fWuU4fpcGD0j5BIY3n5TmRtYkcNE+FTTbzNCgeRWSzOJS/ZIJsReeHU7cpQnND9t6&#10;unJchob+xRDkRKptMlUyhnY3kufH7ibAtNsxhDCW4bUJU2GVE/M4wapcVhZbE6VH3fYhIje+h2TC&#10;nXfgE5Qd1FPkT6H9oQuY+cgFzHviCyz44VeEVkqkH7ogFCC+15euu9cGLfNX/3z2ctBeeu6fg1ZQ&#10;OugEoAPTqWqghtn5AesgdevutQF+CbCuB1ew9S/mupR27GVcOe8n9sDk6Dl7EFI9hrCcWkQSLPV0&#10;iqeVjCEYMeneTBDWJGOzKHJp3Q29NlpBq7mGHbCC0VliDctznS4ErfYJXC3HX1OpHbSeNXbdFHOZ&#10;X1LR1Eyj4pE6PEhZqaTpakeV/TWFFbBUVB6vGRYFbXo2gcyhEvIYnZNBcIvKqXClzCuZ13rQliCn&#10;iApcmI/Cqkq09c5CaX09MsoIanExErJzx2H0V1X1dtI2hYNZof2C1lWUszR0TzNdMASuBtBrmUNY&#10;1dVR7a7WK8p6R9Uiv4qKS4tc3yVQe5jfKredhYaeAVR19KCsrQt1hLZmxhBVeB4auuahdHo70kob&#10;kFUn+7wcTSvvR/Pud5F76zuIue4dRBLaKeqXvOV9RG//wNpt7fm1288S2JPcTrWVXZZ9peJGUnG9&#10;ic1PWK+pOMKlieAErNRXRSepoiJl7wRsOkYqadOz8j00QCGaMYXbptLuxvBcQRxNKBMIdRrVOGs/&#10;82Kps1TZOlbwfO5Xd8qpm96nlT9MqE/bA7oqD55E0wPnMZM5bf8Tn2P+U98Q2lUEjnmoFZf0I1fX&#10;PkFpQ/R8IDuwfOFN6qb93rFeN0apNYE1i+wB6wFOWASk3/kKb5tuAoKcMGlu5DXcpqcRrPOssHtk&#10;SIjvoVr2SBG+DtC5DG/uY1/oMR1m1/m+vP6klVJpKuyK1xHGbVctew9X6WHPCzUY4DkEjzyNONri&#10;qOmrEZjZjPBkjdShxSW0mshbz8aJSafKmhXO8tTWclblpFRQ9RvmutcziQBym/JOgag8WFB7AwA8&#10;ML2uiN7QuniG2n4NYgIsiDVToleI8o5RtVjFojQNdSOYspwqIqURZi1tRkUVmGxdleM8W0/XsDjf&#10;Mpkgp1JdZY+1z2wx1/PUyYHgpOfzeoSuc04/prXNoH2lIlIpUwmk+hBbP2IprOZ+kornE049NYCf&#10;xWsOEtSCWAUqtctKRctpe6u8YpS2aRQPz8ljPquQ0mpZoLy0os5XkGJuW9uMaZ1z0DpnGNW0w8WE&#10;sq6zD9NmzUU1t1e29qGyuR/VrQOY3j3CY+cxv+1ATs0s5NQOonxgExpu+jGqt/4CCRu8SrImMhe0&#10;UVt/RSC5ZL46hcDazI16xu3N7xnYkTwumgBH0TYrv7WB8gRYeW02bXCBqsj7zyKVsGaqEEXoBFyC&#10;HidCC6yikw20J5zxtNFxDIEbzdexhFqDFgR2yp5TyDlwHnm8XiqhTGQOrfeLUvdKAm7FMtrjON5E&#10;UnjzyKUaa37kojuOYtqhs2i676zNH0VoCavGlEohTZkIpAYOLCckDAHmD61gM2i17lM1Fa5CCIj6&#10;Kwcu05PlCatTQ18IZJsbWdfx265qtCY3t6cR6Cl7epq7D05TUet5RQBX8VxtZ2hStiCqr/dYEe9J&#10;BSGrpPxS27dwFb/PlfrMVP6wZa9YPnvlsg/wvcU8ZgFtsRR20Q+R1n87QvO7MSmhBBEJhNFsbRqm&#10;EMBIWmU9VkOVYis40c7GMDT7hAYFqF+wqa3yUtpWFYdkWzX6x0bv8Bo6zwpNabLB2QapKbLAzNQM&#10;jFJcqW+GQZuSQwvMbYlUeq2nEx5VfTX/cKZUj0sBORFUWR6XRGXUUgCmEzKdI+DdcZkCi6+1VGgc&#10;q6Y/VTFK1eMk3ix0voDWtuxS2tsiXsdXpErK5g2A0Er5NRheg9fV8cINgldklsjyetAqd1VoXeBr&#10;gjfPFmvK1QrCqrbbOqp8A61xPZV2GgqqG1DS0I6G7n409c5DSeMM5DLfLW3uRmXbHKrsXNS0EWBB&#10;2zOG9oFlqO0aQ+H0eciqHkBO20rUrXsAbXvfRdKGtwzaqVTR6G3qwPArCysQbdecUbSwtMWCVEob&#10;u02Pt+SxssqENZo2WlPTpBOsYj3d7v4LBFdPIzhpHSpUhBJ0ZouZG6uNV0AK2lhGAoEWuFJYvdYQ&#10;wUQCronkMpmrqqCVLOtsKk+4t1ChCbXy5kQpMqHN2HUamTwmh0qds+coymmTK/afsEnNL4FWIArW&#10;74bWxTh0hMffGutp8taOK7DGg+pHaBVat1klCKU1DfmeZWuPx5TK6qnuVFqDcw3f38D1rG+AKbEH&#10;s50/XpziMdzmfU69j/d5gpe+htAlr9ISv4FJC6i2o69RYZ9H6ODjiBt9EDEtq3BlahVCU1QtzsDU&#10;2HiCm2wz+UelUW0t1/SUUE0wCj3sSipp6mqV5AyDVsBqqf7JXrV5olp8kSXma2/miWwDNCFDyuop&#10;bTLhS+J2rVuzDNXSwSb4tC64BKtU1qDVOQKey1Tus/OUe3KpJh13ntYdtHrGTg5B0k0hm3bVrsfQ&#10;ZxL4gjZNz+7Jo5ILal9+LWjVw0r5qs0NVaSikxeyuhM5a7nZYMGqbW67zc5o4DLXpcKqHbdQvZ58&#10;oa6KVa09aOsfwfSZAyiqb0Ou2moburi9z4Cd1jGEltkLDdrmvmWoaBtDVu0AUqaNomB0O5q2vYL0&#10;G19HzEbms7epa6GmUf2Q1vM9Ki6hpdLG3i7YPFj1JHgtBY8UVzZ58q3vI5LgpO09jXzmlXlU19wD&#10;Z2lZpa56dq26K6q5h9fhjUDgSnVTqIzKg6ds/dCATeTrJOWuzJPVlJTEXFUTomsQviBVhVnvGUM7&#10;rAJVKvNkFagSttAe7z6LLIKbs4c2WfNPHTyNgl0fo3jnEeW0HrBeUO30CAyFgJXd9EHqAeEHsA9I&#10;PadHKukiRGBxqZtBAG8GCqek2hZsx7yN0HW/mAiC6sFKUH2hR18ql9WT4b3HeXjv53Jb//P18OpA&#10;XtMer2lPROBxVNjwJVTZJXz/hbTJC99E6OjLBPZHmDLvEYS1b8KVOc24KikLEQQ2NpkqG59g08Zo&#10;uFw0AVSHe+WmcWkMe9CVD2BnbQlhFK2wy0sFcYKaamhvtc9yYCq3IHUhwBSaQDw+Ix2JWZm0sWru&#10;0bUzmavmWH6qwpIiizY0l5BlMm90gEkd0whtOkN5qstVU2mRnQJ7sEqZCR5B1PkKKakih5ZW1/WU&#10;mVASeIWurdC5XnA/82INIrBheMqzffC6MbdqzsksIYi0xQLeKauDVaF9Cm2TPVYvKesppSXVtlDD&#10;9AhuWWMHlXTAbHJ5UydymO+qOFXd0of69kFMmzGP+0fQ2rcQLf1LUduzADl1fUiq7kfO7OvQvvk5&#10;FN3yGmJueNsDcasqxYSV+WI016MJqBRV0ApYhdYFzxQ9D2gjbTWhVVU5edcJa09VyB6rrVZtqepz&#10;LOgErRWuqIbxaibiuob+Td7MGwRhTlGvKaqqjpOypu0+BT2tT9Aqf5UNl7LrMSWCNkE3A14nhbl3&#10;JqFVpO88YfMuFykX3vo+iphvX+H1J1ZeqR87gZQaWmeJCWC9fcp9/cClYgpEQWkP2CI8UspAbWNM&#10;ErR+Sz3uUmCNP2jahU9hgwite8q7QuAGEFxBK3hNXRnWaUMhVfZF0Dp+lnV83zVUVObGAbTToYt/&#10;jjBCq2lkAqiy4fNfRcTQ8wgbeAKhPXfiytL5mJRWRpVNxeTEJETHJyI2PgmxianW8T+StldFqGgV&#10;oFI1X5NnYwWWg1ahDhYXzSRBYB2Arg03PsMD1EHqYhzaHJ1DoHlD0GM7VOU1cGlJczWPEgEroDrl&#10;UN0EZiZB8ofVWxIwQpemjhjZ2UjPzSVsubS8BcjIz0c27W4m1TO7UM/VKbIKci6tbjaVN4vXyydY&#10;UmOBKmgd4KbyORoVpHya4KvAVCAlJri+0TvjAwMs1D6rDhXa7mur5escKrEXvkqyVY+rbXxtcV0j&#10;Sqc18zUBJrw1M2YZtFaIoj0ua+hEXVsfGjuHUNXYa01BNTP60ETFrZ+1ENnMa1NrZiO/ZxUa19+P&#10;uo0/R/J1ryJWE5dvOWYP6JpC9YrkUsB6llTATNhi5bjhNxPWTXpWkPYzz6XaxtFepwo4AplKCyzL&#10;LLWNvO19JFD1VAHWgAGpb+z2j5DEvDeB9jle7bi005oRUsWmJFWNaZP1TCA1IwnyRAIZu003AKq3&#10;Bh6oKk2lzdh9mrCeRuqOU0gh2Gm0zNncn8f3KOGN5ArvcZXq6eQp1ASoUjhveXlouU2A8lwHqn8I&#10;VoOYEUBYg3xQ21KwSlkFqlRSiiqFJqyh176P4Kvf9cD1qW8QQxbY9bTybLU/tPwsFlR2Xucq3nBC&#10;F7+CkCWvY9KiX+DK+VT3wRcQMfA0IvoeRkDjrfib7C6EpOQxfyWwKSmmsLHxUts0RCcoL5XKqngk&#10;u6tc1Btp40HrheWntMKeLfZy33gBK1XWcVJTn6LGZ6Qxj1W1OZU2lIpKsPyhTcnKIqgEjVBmENr0&#10;bIJGiPL54y9kDlpRy7yPKpZOKLNldwUrQ8e7SJG9zcmxyMjjdRjZhQXIIriCNZPwClhFlgFchDyq&#10;d25RMZo7uzCtpZWWnErOfVlWXSbgVM08gmawMjTAQPCqqp2pG4ogLCV8DPU1zuHSH2JTYYItZR7v&#10;cGGVY434qfG6MtZNJ5jNXK9HHlW3orkDLcxruwcXoHveQjR09KNhBtV35hjBHURRbTvz305M6x5C&#10;05zFKGsdRH7jAPLb5qNieDNaNz6P0o1vIH3TB4jefITQakLzY7TLhJEhQLUUsCpETVbTkJ4sf4sm&#10;Nf+Q6ivrfNSscuw2De87SaC8p+4lqrLMpYbSqXoscFVJVq8oqygTWjX9KNL3n0EqwbUcmKBqZJDX&#10;DdJT6CRe11NarykoheekqsJMmJP42VSM0qRzqbyuhgnW3nfBnkBv0EppPUAvDpe3etAq9xW4srke&#10;sIJVcDo1lZIGraXS+bY7FbXtPqX1jvHUNoQwqiKs3DVA8Oo1gR23yAatjrsYWH+lDeb7BfuUNmgd&#10;PyOvd5UeU7n0TetrfCWhvWr+2wgbfhFT5/4Q0X2HEFC1An+TWkdbLBucTPiopmqm0aD1OAW3J9Ie&#10;qx01lQo6bpMFoWeRXY7q4JVN1vhaz0ZPhFNYdYO0dS6TCaggTcjMYL5IYBWZHrRSzSxGDsEsoH0t&#10;psKW0FJW1U3jkgAQ2izCmkFrrHCKK6ucpoozgc30AZtD6MaVlUvBm19aisLycuSVlPig9h1TTLXl&#10;vhx1utA2vlZkSXGpqllqvikiaCUErpCW2DcXsmvSEbRFvv7GboCAIFX+6yy1BsQL6jxTWIUGDdQa&#10;uEW1DbTIPFfXkNq2dqF9zjx0zZ2Ppu4B1DT3YjqVtqt/Eeo7me9Oa0N122w0z1nA3HYxpvcuRumM&#10;+SievR5zbvsR2na8hayb30Ss8tOtKgqdQRRVTU/Lkw12RSgBO1m2mNBOIbDKM6Wyqh5bUUqKK3ut&#10;NlSGPbRLxSLCK7W0jv7WQ4oKu4vXJGBq+jEImQOrg4bgViVazTjqHpnA/bLMibuoxLwZeE1L6sCh&#10;irWvx9R27+HXXn9kQXsKFYfO2uD4K0IIrKqsE0/H82CdgJfwreB2hst97TiC6fLZAOWSbkmLqgnT&#10;tF25q3LYIG7Xa3eOqaPWaWUFofd0eC/GgSXEpsyCc50A9WB1z+hxwGqpvFZwB67lZ9ANgNDaFDqM&#10;SYt4M1nwBpX2eUTN/T5iurcjoKAXwakliJKFTWfeSRjNCifrGToCltsTqbCKJG/cqgPUH1iX1+p8&#10;PZ7yUmANWr5Hgh3PYwUsVVZKmJKlboW5FinMafVEO+WzAi+LOWYRAargD7u+oRGNTS1oaW1Hw/Qm&#10;lFKhCjT0jTZWSivAZW9zZHPzaGtpiTMIdmZuHq01QeSxBSWltsyn3S2kWpdU8EbA0P684mJab3WE&#10;YM7Km4eAFbyC2iBW4YqAZlBdFeqsocj3dZyQVRbE6vVUYBVhOgJTXFlkr/uiwHUqqwKU5oay+aBK&#10;y63PchFdhKCV4mrpqW8z6jtok3sH0T57mPZ4NqqaZqJl5hDa5oyggSCrj3J91zzMmLsUsxdegzqC&#10;W9K1FJ3rDmL2jpdRcusriNvwFiH9GJGEQJOZq1KrItNkmx/5MJdU2k1eRFjxirmvejJZbyZvKbus&#10;DhhSXVNFAmtP3yO8UVvU39hrstE+B7WeaKBteiKf2l1jtnyEFCpoMrfHbvvAlDphB0HXNiqw4B6H&#10;ljlvxp4zSOSxglYzPJYS2PJDmmZV9lgzUSx/DYLXU1P+2AmtLQUwYXXhtcMKbM9Oa2I0wSfFNYtM&#10;YD1ovXPddaTOrnDlHi6tCrLbZk07a39F8LyqsYNVSm1Q2lKK7KmyHW/hnWvKy/Dej6EOHwQ2cDFz&#10;3PkvI2j0Z5g89gISRh5DWN0KTEqpwhSpJ4EScPZwZuakMeneg5zVhziOqhurqVB9iqsHXNnzXXms&#10;oFWuqk4VssCuqqzwYNVrD1rXhGOVYkJu9le2lsqoDvxWMRawDAGbSXtazB9zVXUtqmtr0dTcjJ6e&#10;mZg5cyba22egoqoGRbS0OSoS8fx0XY/5pjpMeNB6KqxlLlVS1lozH5ZUVNu0pXkqQjFnNWBpgYvK&#10;aL8Zglo2Oa+UkAtiqTNVN49qXyBACysM3hyprFRXoFJ1s7nME8RSUEZ+WY31gJL6apnPPFVL21da&#10;4ykzc1sbDK9xs2rTpZMo4PctZW5bRItcVN2AoppGVDS0obatG8098wzW6uZZjJn2Wupb1jADtTPm&#10;YPHVGzG44kbU9y1BYcswKvuuxvD2n6Bz7y+RdOPrCN3wK4QQXOW2yh+loprFUSFQw255H+G3fmDr&#10;k2mpbQpWdXMU4ARV667HlJRXsKUQqiTmnqpOu6fyqZtiokb36OFf24971nrXKSSqgs11PYE+njeM&#10;WE2iLrX2QSuVltLKRidTodP4OpX74pXr6jgquWZ7LLvnHPJovw3awGWvEsqLobW4BNpLQ1VhU19Z&#10;7DXcRqULXi919c41iNQ2q6q073oGKcMGFfjaYL0BBlLcCWgFrGANo+IqHLQBPNbaaXUdneMeBm3j&#10;eblNbc20xva4ysW8IY0+j+ChH2PK2E8wtfcArtRsFMxl49JTaVfVtKNJ2XIQk1WA2Jw8xFAJY9Qr&#10;ipZXA9Q1VjUxLZ/rOdYWq/xVFWKvt5PUlXCbWqdxyRCwPmjtUZNWmFK/X8JLaL2eS4SNUKUwbMgd&#10;bwKCNjOXOSeVrpQ2uLauDnXT6tDV1Ynh4SEMDAygt7cXDVTeKv7YiwljBoGVpRa0aVleDpzDUM6b&#10;S4XMKyo1YAVrWVUdgwpXxDyU+wRpntSXUcSbhBS4iO8rgIsqBKHssJSa0BZ50GblMf8lpApBm1NA&#10;YAlhIUEtMCg9cK3bokBlFBDaQikwo0gdKnisPW2PoApaLRUl0xpogWegrrUT9e3dKK9vQUltE8qn&#10;t6GufRbaZo0wn52Hae1zCG4Pqpq7UNPShWo1EfWOoG/RejTOXYaKzlGUdC5G1zX3YN5d76Hkdtpj&#10;whiih09TVTV3lAYMeE8i8JZhzGXDeYwVqghXJGGV4qrvsLojahbHqbLHPF/ttwIyWVPYEFw96Evg&#10;RhLsWEG5XRVpFZ88a53AYzUQQW25CdpP1VWVWEprI4H4Hp56E051haS9lj1WW230Zh1LFSbEmopV&#10;E8vl0lZfoVn2A5cLWlWRqZgqPDko1KYqOA1SgmcQc2nhKa73pHfup8IGC1zmllJh1ytKvaysp5Xg&#10;1Tq3C2QHrimlILdQ041ni11zjsJBq2agAKr7RdAS2EB1vlDHCoNWD9J6jZ+VN4Cl72CS2mWHnkbs&#10;6BMIa7oRk9KnE1TlqMmIJ6BRBCaSEMblECAqUBxzTVWMYwWk+hbbnFBqh/U6UIxXik1xqaYENipF&#10;D9tKNmjjeM1YKqy6N0p5VZhKZL4qaBMIuteko2KRp7Tq2GBVY9liQpxHdSzjj7impgaNDQ2YN7cP&#10;q1evwuLFizA0NEy17UB9/XRaZ/7glcvyvHQCm5nLPJTAClRBWVAiEL35ha2QxXyxqraeeXGVL0+u&#10;4Os6VDJklYvKaLtLCC6hLaEKKvJVhPIpbUEJ7W8xtxVV8XpU+3Ja4CJPbbVeQBgFZL7sr4J5bQ73&#10;eY8T8XJebc8tUQWZKqzmH6q/ClIaYytoa1s60Nozx6K8vpnH80bDZUPHbDR2DaBl1qCpbHVLNyoa&#10;ZxDodpTUtdJKt1puO33OEtT0LEDVrGWoX3AbBva+hqodv0L0rVJaDYaXnVVO+wEV9UMCSrBomQWv&#10;9zBqVXK1jfD61NY6ZxAqa1NlCMR4HidFHX9YNRVWAxCktEmELJbAxfC4OF7fU9JTttTrJI0iEqAq&#10;aEmdeS0vP9YEdB8Z0AlcxvEmEb9NTUVn7AHXmk8q4bb3bZqaK0LXUiVXKaclvAYUQaICeuqoICCq&#10;JJuS+Ye2CyCCu5rAKtbSZq95nRAKWB/UAlVdI33tv/bQZsFPQAVqAPNfV6ByRSpTWsKqtlt7zKGW&#10;eq19vmuPq7Wuw/VJvMEodBMKUzPWCsK87D3a41cxdfRHiJ+zB6ElcxCYWERoc6wzhaYglTWO1QgY&#10;qpXaIbWuR3q4ThVmlQmnVYW5L56qq1E+Nt2p9W5SD6kkLr1Ck5Q3OjXFaybitgRCnJCRRgucYfls&#10;enYOIcumRaY1JnBmiQlrJgHOySlEOX/IrS3taG1qRveMdozOHcDq5cuwdMkidFN1G+ob0NjYiGn1&#10;9chh3prJG0A24ZW6ClgBqBxWUSwADchyWu06y48rqW66KZSVl2MabwotLW0Eutbss7PSRWVVfF1L&#10;SPW6mlBynxSyQIWwMq7zeOat+Tw2l1a3qJKWtqLegLXiEkO5azZBzyTkCuW4GktrnS54M8nm+2VT&#10;+TVMT00/JbXTmbO2o31mP7rmMI/tnoOK2kZei46jk7ns7AE09MxG06x+VLV1oZIqW0G1LZ0+w6Kq&#10;rQ/TZi5AafsgijvGUDu0AbM2PoPq215H7M0UAeWrW6iAG6mutMMC14ARZMpZCZSzwFo3tfTZYfVN&#10;1tK9tv0CltBZ4Yo2dgot7FTa3kRCXHXvN6h/9A9U1iM2zY1mykjcS8i5L5HXSuD5GsNrUBN09aRK&#10;sPD6MqtJSaOS4qjScVTu1L2nrf02gddP2fGxoH2NP3qGFJegBggwQut6OHlgaH5hKp3s7XdAqwjh&#10;DSBkHaFRRVcKvMKDVr2sQlfwGq7Dhk8pBa0/sP7g+kOrro2hzHeVt47n2j5o7abCsIo1I5TnT2YE&#10;0CJfuYDfYZS57PwnENlyLa7U83cSc+2pcpEacaMikkDM9EbVaPpQTQquET7W5kpVlaIqH7VCkuW0&#10;6kThQavZJgRqDCFVJVjNN4I2nuuqEnvQcp3WWdAmEnBVjTNycqwoJGW0yi9tbjptcwHz0ioqaEdb&#10;B2Z1dmJOTxeG5zJnmz+CNSuWEuQGFBbkoa6ultZ5GnLVhEP4ZWEFbT6BEKRlVdUoJTjlXArWCi1r&#10;6tA+o9OKWnVUNW2vqZ2Gzq4e1E9vss/jQa9zaxgEk+AVEyiNEKrRjBKldTYgQYWoPM1hzPdVP2bl&#10;oWW0skV6kBYV2jpRWPVY/Y+pyARezT5FVHsNzVN3xywqfhbfJ09TyxBMQStVbSGsM/uHMatvCHVN&#10;M6woVcW/R/vAIFrmqNPFIKZ1zkIJ811Bq37K5U0dKKjl61bmue3zUNG1APVDN6L3pifRtuMdJN/y&#10;Nu3vu5hMpY28lbkt7bCU1PJQwieFdEAKVpvoTVBx3R9WF/ZaauwL2ejJhDNatnfrxyg+8Cman/iT&#10;9X7SU/2iCKGg1etk3Si2MV8VwDv0XvwMftVoFbb0WlO/6r3iNfOF7LiKWnyPjN3HaI9Xv0oIXiUA&#10;UjCB6DWvuEqxgeHLFw1aO8atC1qe57PHgjZ0vQbB+9RQBShZY5sInRDqCQYaHUTInNL+9dB6fYy9&#10;wpaDVsBSqWWZ9Z48VzeLUFrk4CWvIWDkBYTN+wESBg4gvGIEQSnlmJJMsAQg4fLyTwJIcN34VY2w&#10;salHaYE1Jal6O6mQJCvs9XxiPqxmIOW4qibzOoJTwCZlE2S+1lKvE7lUG2wS1xN84KpynKuKLa1n&#10;gRSHdliWOE/QMWqoRh2tbZg5ow2Dc2Zh0fBcrFwyxpiPWR1tqC4vQUUZo7wM+QUFyMrO9fJO2mEt&#10;y3l+Y3MrGhqbUUUFlbJOo50WqDM6utAzsxdttNjTuV/K290zy7aXUn1zmR5UEawGnl9ByIt5Ayjn&#10;smradDS2djC6+ZkJmuwylbOQiixw86m2pTXTUUTlzCeMelaPppjJp73NL2cey6Vy2qrGFlrgdpTy&#10;s+hJA1LZgpp6qxobtFTW+rZuzJo7ir55Y+jsncu8tQNVLTPQ0tuP9r65aO4dQH3XbELaaOBWt/XY&#10;yKC86mYUNnSjtnsY9bMXY/q8a9Cz/j707nob+Zt/QXX9JcKsTfYja96J9SmloBO8UYKROa1A1YD4&#10;ZD2D1sBVEUkdMtTl0BsJJGgjlfMSfF1DPa6mMhdVF0b1ekrlMekCn/lr5O1UYnW+YF4qSFVB1nSt&#10;Dk6Bqkq0lgJX+W3kbQSdCm4D531OIJmqnaRK8p6TF0OrYpBUVaNrnL219lsBOw7tJSFYDFrCuu5N&#10;gzaUlleVZeWioSo2UV1DlvPaPmi9yu9fD20IoQ2xwQH8XITVQWufzW4avs/AZSivGbzsTQQseAnh&#10;o88isu9+hE1bh5DcdkRmlNiwOQEkW6vqcTztqZRWg83dsDiFTd+S6U2cpoc1awSOt80bTyuoremH&#10;1xG4DtpEKa5UlUsBq+1SXb2nmlQy8/NoLaus3bW0SvlhKcorK624VEVI6gnazBmtmNfbjbH+Xiwd&#10;HsDVyxcw5mPp6Fy01FM1CW6tph4tplrnUKEJbLHsLZe1dfVobZ1hUApUF1JV5cNzZvehg5Bq23Qq&#10;rIBtpkWWEpcSNi27Z/WiiTcO2Wt9zpp62nEqbUMzbei0Zr5XjeW8FdxXxPfNL6lAWU0Dwa1HIbfb&#10;g7WksiU1hJV5dHUjiqvqUU1oO6mWLTNno5DH5hFyAVve0GyV43KCOK25A91U2b7B+Zg7uhidfYNo&#10;oi2e0TcPM+YQ2pl9aKSF1gTnhXVNNkSvhmori1wwbQYqO/sxrXcM02avQPfyvejf9jKm7XgXsbe+&#10;Y6N6pqq74iYN2fNyVIGnnFTKKxgFpUBRAUnQqsLrQS2LrMqvD1rfuaa0XMoGa3pWqWkGwU3iNtlj&#10;PQBME8hpqWfkJhBUdWFU05AD1bPFaqfVMMBTfD+ex/dxFlrQSsEFrp47NA6t1ytKYBIQAWXAEgap&#10;JYG1UTSXAit4CFkwITVopbS0x6E+e+ydz3VBK2CptsGrNBsFQVQTDQFznTL8gb0stDYE712eOwGu&#10;gHXvo5w8RMHPbhXrBS8ifPD7iGjfhqvy+hGaVk07TNBSCZjsropIylOZExq8PliluA5aN12L+vFa&#10;ldcHrTdBOI+VUhNIB61CeWtccrJBmkx4Bax1qOB2Ka0qtVLD2obpqKxlfllRzvyyDJVc1tVUor2x&#10;nsB2YfHQHCyaOwtrFs7DLeuW4parmdeO9KF9eg2m11aitXG6qXIhLbaKSxovq2KSoG0ihAKymYrZ&#10;yvVWtfFSVbtohWfNmm2vtb+RYAtg5bWCXKqs82fPYV7ZPdPAlrWuFLjTGjGdQFXVUOFomVVprtFn&#10;mD6dN59aVNc3USkJIhU7mzY7m3Y4p1jV5DorKKly3NDehaHFSzF7eD4qG1utTVbA1vJmUDatCZUE&#10;sYUq2kkL3De8ECOLV2LWIBV3gBDPX4yWWX2MOWhWXkvVL2loNXirqc7VfF3eRLvcyf39CzCtZxE6&#10;Rjdh4Kan0L3nXWRsZNp0MxXXmnrULsu8drMqxlRJhgpKzhILFi+kgATIp4iC7lv2mHAa+ARPk8XJ&#10;7mr+ZPVbNstL9dXwvASBK9urHJeqHM/cNHrrhwaog1cFrgSNGKLKq+Is2642Zb2nOnc4pTZoAwmt&#10;clqDlYB6lV9fIUlwjOewvte+sMIVYQ9ZS4Vbp84UApZKK2h5rOy1DdNbTuh9I4fsqQQE1kHrujsK&#10;zkuh9Y9LoTWLTaUNpBXWJOoOWo0imrSMEC94AVFDjyCy9WYE53ZiSnqZ1wRDeKwzBVUylrZXwFrz&#10;DMNN8q0pSAVsqgacW5e9Qua73C6oaY+9ELSyzZ49thC8aq9NSkJcSgpvEOqzTGXX9rR0pGVlo5Yg&#10;1BPYZipZ7bRawlNPuKZjWm01Gqor0TujGSvG5mLpUC+WDfbg6sUD2HLdEmy+ZgmWDc9CZwOBnVaF&#10;rrYWTKthzlnkVZuLCWxRaZlZ3s6ObrS1zTBI26m6rc1taGxoQndnD/qpdFrOYH7b2dmN/v656O2d&#10;Y5A2NjUz723H7Nmz0TfQj9Z2fUbZ5WY0EOzmtk7UEs5yzZ5Ih1BTr30tlgPX8Pq101tomyuhwfjK&#10;ewtK1cSkAhdtOlWxh6q5ct21mL9slTXrVE5vtSaeRuaoNbTA01o60aqcdmDEoB1auBwDY0vQM3cE&#10;cxcsxdxFy9BM1a1p70R9d6/BKnAraKHLGwl+fTsqaZcbeofQ2LsAXYM3YGD9Axjc+w7KtryF2Fve&#10;YT77PiI2fkBg1S77vrXLhnMpJVUuKyClsrLHUlmB5h+yr1JbU2afvdYyXtVhFZUY2m8KyXUBrdB+&#10;VZujt0hlZY1pr/UUe1pha/JRbqsbB99bwNrk6lJ5nqfmJH0+3VS074rAlS/zB/8awwEpldVSr33b&#10;xq2xT3kt9JrQSKF9SuvU1lNY5bZvEyQC6VNaCx+01tSjpZp4ZGnX8GYhu2vrBJWhZh6Feky5cbNe&#10;u6wHrZTWRhEplINb8UyPriTAC2iN++/G1IbVCM1qRGx2KaFU/ppGxc1AtOwtba91sJDSKm8llLLI&#10;mkVCCpueV4qMvDJkFngD0GWXvalmFD5oqZ4qREWnJBu4CalU1uQUxBJawWoqTKusPsM5BYVoovr1&#10;EBB1mGhn3tra0oi2lulob2pAN5eDMzuwfvEQVo/OxprRHty0YhA7NyzHzptXGsCzWmrR2ViHLp43&#10;va4GpcyPS0tKUUJgy6l+TQSvs6MTXZ1dmDVzFrqopF0EtIPq2sv8tY+AajmL79/d1Y1eWuGZWifA&#10;M9pnoLu7m5+tB3P65qC1rZUKPB0zOjvQ2c0bAG8GdYSzvFrV5gpMb21GS0e7Z6EFLS10paZEtaqz&#10;jqmnda/lzaSW+1oxa848LFq6EqOLltMqt1uzTn1bF+pbuzB9xkw0dTC/njWAztnz0D+yCIMLlmGu&#10;oCXE3XOHMbh4OTpok+tmdKFp5hxUUblLCX4Zb0rFsu01LTZ4vpQw13TwOgNrMHfVPszf9TJadr2D&#10;FHVrJKBTCapgtaYfDSqgmilnFbBRasvVug9IqaEg8x7/4ae4ftAalKbKhFLWWd0efdsd1LGEUdVg&#10;5cJTNr9HhX/fd23vuhq6pwEJUnddP26bVPoEorhPU9YYwFRifbaLoPUUVhZWkH4XtNo2Aa0344SC&#10;21YTnNW8liyvr5ClgfJhBDV81XsIXUlgzR7zPXzhrK5bdyr87RDs3rkT0Apy3hgIunprBS59zZYB&#10;S36OyQuesqlkAkvmIjC5jJBKQWVnqYwENI5KGkc4rU1VCkygvdyWKkqllcrqmasZ+RXIKiyznkuW&#10;x8piq7MFrbLyXPUd1gAADQQQoLLFUlUtU3JzLFJVfFJH/bwCa2MdYG42m0DNmU2oOtvQVF+LrtZG&#10;DM3uoprOwYaV87Fh+RA2rh7GtmsWYv/mtbiTsWK4C/3t09DX0YQ+ntdGK11bWYHKMubFjDra7Y72&#10;dswkeANz5mBe/wCVdQ76e3sxmyAO9M7GYF8/5kpJfTFv7gDm9vejhwB3CfauLuvEIZgFfjNVtrW9&#10;lcB2UL1VwGql2k4nvPXomMmbwcwuNLa2MNpR30ibTas7jSCVV9H6VjWiuk7butE6gy6hpw/zqZbL&#10;11yD5u7ZKGEeLDuskMKqqaenfxjDi1ZgbOlqU9phBV/3CeKFyzBI6Ntnz0U1lbmUOXJZk6DVLI5t&#10;qKjnNlr4Qn6GoumdaOgYQe/8WzGy8QfoP/Ae8m55HbEb3kIMVdb6GRNQgavRPIJJIE6lZY6gdZa6&#10;RVMBNUJH0NrjO/jaKe6l0Jq6EsoptLGaID2Sx+jxJFJfA1nX5/E6R/Mtx8h28wagm4DltwQ1idvV&#10;5TGRx6hiLLutqrOuYU1MUm++n0EbtMqzxwahCkX/AWgtf5SyrvZscgjtccBKzV7h9We2WS5ojwWs&#10;wlWPFQ5ALQWmA/HbwCp8ynwRtL7raLytZs3QgHf17lryU8QsfgJxs7fie1ntCEkutO6JSaZ6Uj/N&#10;QpGNKA0CoGVVXiulTSSYNrUKVdbGkOYUW16maUBljwVtrI3m8QBWc5BXgMok6F7zTxIBVi6rQQGa&#10;NE2zHqbn8SbAG0ZefqHZ1F7awTnqmtjdgVndtLFtTWibXo3h3g6sWzQPW65Zih3XL8XuG5fhzluX&#10;455t6w3cqxf0YuGcdizsp83tbDe1FbgtBKiJMYPw9M2aiZF5c7FwdATLFi3EkgXzMXcOAeX2eVTP&#10;hUNDFsOEtX9OLwbnDWBkmDnkbILKG0nf7DmYQ7j7ZvdTgWeho5MgE8zZfbMxk9tVea6prUN1bRU6&#10;6Qp6B+Zw2YM2At5C5WvrmEloaavrqdLNVFAC2z1rHmMuryNol+OaG2/FACGsI2BSVoWKT73zxgza&#10;pWuuxaKV601lldeOLlmFgdHFzIUXYB6hb+dNr1TFK0JbWN+IIv5NS2i/iysakVfbjBzuK2rqILTz&#10;0DPvasxecxDz7ngTFVvfQvTVL3tD9qSoym1v9dpsp0h9CazyXNlmdZaIYu4pCxvtm4Rc+a3rcxxN&#10;uNQZw0ErlVZoFsbJ3BdJGO2ZQtymnFS58xSGJkqXVban1Eu17Qagz8LPxM8Qx2tplI+edCCQ1S85&#10;7Y4zdmNRzpu+9yyuELDKaZUX2uz8UlrBa8UdhW+bwLgEWtsniKh2HrSyyMordQPw2WM1D/keWK22&#10;WuXHXhHJO1dxqdK6qVIvDtllnqO8V9ViHqvui3Ytfh6bNlXdF5e8jPBlzyJ24cOIaFmPK5JqEJKQ&#10;TdgIa2oy89JU635oz4WlLVYPqHiCK2AVybTB9uS4nBICWIiiygbr3WMzO8g++5p9bJJwKq0mgksQ&#10;pDnZFmrSSaCaJ+VkGbBZNlJGE6zloaS4FC2Nzejtmok+QjurawahbUfPjBb0tNVjoLMJK0fmENgV&#10;2HPjCtyxYRke3nUdfnD3Jty/+wZsXDOCaxbPw+r5czE8q5OKy/yzcwZvAJ2Y2dGG3u5OA3Rk3jyD&#10;cuXSJbh69SqMDBDQmTMxTEUdYSxfsJDbVxJsAjw2jIULxqi4VFueP4f2eWRoBPPHCMjAPFpsftaB&#10;PoyMjaJ/7jyrNquNuK5hGiHuxtDIEG3vHMygurd38kZEFWyWPZ3WQoh7ua2PsM7j9nnoZU47PLbI&#10;lHaE6tlKhRWwHb1zLY8VpLMH52NsyWosW3udATtEi6zXUt2u/iEs5rnX3roFlc162kDtOLjFtU0o&#10;rWjyQduKQrPfvInMWoamkVvRfevTmHHH+8i++S3E3fIuYtULiiC4phw1+VgXR1rbsE3vIULdFm3g&#10;vPLd901tZZHNHqsNlUDaI0Woip7SEtotBJigTSGIk3nsVB4jRRe0qkBHEMzJvK5BbqrpKaeUNlaW&#10;mjeMeK6rR5QegZmhWS+osOl7TiN99xkkU31Ttp8QtFTFFepgQRgJqU30ZsHXakZRzsrXNjjAB4gV&#10;gGSlfZAZfJaHcrvgFZAWUm7fupYM1xfZoPeBOv68Hr4OW/fuZaH1+iTz/Zk325Q1q1SUep/vx+uu&#10;lSV/lTcF5riLXkPoop8gcvAAriqfh+8llmJKEuHS7BTqnkigolIzEJmcbZ0rNHWowE0mVIJWz7FJ&#10;IpBSUk1HWlIxHQVl1dbRP1l2WHMHa1I1O46Ka8UorwNGCsHWgHONa7WpX/LybQxrfkkJSsrKUVhY&#10;iOn8wc+Vqgk2Qtvb1c58czpmzmjEvJ5WLJ87E9vXL8WdG1bj7o1r8fTdW/GjB27H4wdvxZ6bV2Db&#10;1YuxYdkYlg/18/gOzCU4c2f38HrMWXUT4HKAr+f0dGPhyAjWrlyFRaOEck6fhSzyguFhrF62BMsX&#10;L7COG8Pz+nnz6GR00Lb3YDHVeenCBRgdJGy8ztDQIJYsWYLBwUHa5240NzVZvjuXN4ZB7uvljaKb&#10;St49i0o9b8jAbWjqJOD96OtfwPx4BP0DYxgdW4rh4cVYumwdBqm0XbP6CDyv2TuAHua7gwRT4CqX&#10;XbqWarv6WgwtWsntKzB3/jJ0949Qcfm5r74BjV29yKuoQXlTC8HVUwpaUVRDWDVFTe10qm8bSuu7&#10;0dCzAI2DV2PW9fdgbP/baL7tbSTf+AaiaIGnCszNzF9vo+oRrKmb3iVYv0LYbYJWIKuq/AEt868u&#10;AlfqaKARUMHoik/qu6ypWSO5bQqB1URyasOdwmupL7OWgt2afHjtWMIbzW0C1oXUNY77NXG5Bs3r&#10;kSRJtOXpVPgUvm8K91+hAk6A+h0rDyWgNsSO+WkA81PrnkjV9EIK64ErCJ1aXhoGH5eXhirTl4aD&#10;Vuc4aMdvAr51ey1o17+LwHU81rpd6nPw9ar3MUk3mLUvE96fUdFfR+CiNxC+6HmE9W7Hf8rrQBCt&#10;cVQy4dJA9fQMxFAVpxLaqT5oE5lzCtrE7Bx7LEZKzsRzcPKKqlBe3YiCkipoYHoKoU0htOrwr47/&#10;DlZNH2PTzBBWTU2apalGeUx2fjGBLYX6+apZp7S0CM3T66iGhIoKq7x0NqOjtQEdLYS5uwUrCe22&#10;NYtx8KZ1uH/LdXjm0A489/BuPPfQLjy0ewP23bQGm1YtxPqFQxjt68EQQ5DOps2eQ4jn0LIO9hMe&#10;Wtr5w0NYs2IFl1QxAjtMpRxknjtE5RWQyxbNpxovwiih7WpvxkwCP9jfixVLFto+9caaPavblHfV&#10;ipVYMDYffYR+RhsVnsthwt9P5Z5FWGcT3N5+2mpa84GhUdrk2WhumYmBgQUYGlyEefMW0IYvwqIF&#10;K7FixXqMjCzkOfOo4sMGucBV/ipFnbdgKcaWr8HCVddimCqr6B9ZQlWeZ3lvH89tp0KrkKU+yyUN&#10;DdAzgPJq9Ayg6cjXQ72ouOXTZ6Kpdz7ahlehd+12LNn9U4ztex+Ft7yJqJveIowC8RjitxxHgpR3&#10;468QvvkXCKcd1kwXUkP1BfbmOhagVELr7O+preD11JLA8nw1J2l6m0gfuAYtIVN+G0VYbRACwYwh&#10;lGrC0XA92eJorltosnJui+WxGn+bue8UwdWEcAR49zFk7D6OLA0YsGYZFY1MWQmA1JK5aaCsrg/a&#10;S6ekcbBpOTGxGqGV6in8YL00xoHlugHrWzpQ/a8tYO36jOB17xFcWml+Lg9avqbSagBBwJpXePzL&#10;zJ1p8Ze+hqhlz2HKnK24sqgDEZklhFXts14Xw7isNESpM38Gc1Qqa3w2lVLFJLPHOdCUpSl6ZCTz&#10;WnWIr+Q/v5QWOSOX2zI1O4Rml9D8TGoS8iZD82ZCFPB5BqwGmyuKKqqsI0VJeTnKKspQU12JtqYG&#10;AtWJebO6MNBDcLvbmIvWo72pFgNdzVg5bxZuXTKCXeuX4K5b1+GHVNqfProXP3loNx7cuQH7uW3H&#10;tStwwzLayH7mqbOZb9Iq9/ImMCC7Om8OBgd6CW8X89lRrKc9XkilFbRDA3MxNjRM+0zlpJqup0W+&#10;bv0aU1tZ9Y7WJt4AZhq0UuH+3h7M7OrA8ODQOLQqbCn3nUcLPkIlF7RqIppLWPsJf/+glsPonjlA&#10;Ve7HnDnDPHaMijtESPn+VMqVK6/GQua2/QS2f+4I5lF1Z88dwyBVdoz5q6BVE8/Q4lXopzr3j/L1&#10;2DJa5wVWWVbe29M3bG27BdV1KKPS6rm2RbWNKKytJcjqLjkNRdXNmNbRhxmDS9Gx+AYM3/IwVt/9&#10;AVp3fYjkm/UYkfesaSVhqwdtzOb3mJO+S3VUkYpwEuhkQeMbyO4prdpZBbF6TmmiN80xpbxUSktQ&#10;eY6gVU6s/FUWWUvlvjbggEsVtDyl9lTXC+XPVH7rDfUhr3vUexwJ31cP6tLT4lMYaXxfg9aG2DEs&#10;X1Q7qW8mCEFr/YoJrTriK0/VzI02zxOPVWgUjss1XQg6/3AAOijd7BPftd+9FrAugte+67XfqlmJ&#10;N4aQNR8wPqRdVvsuLTEtcghtfsTSnyNq4eMI67oOV+Y1ITydyqnZ+AlbQlYG4rLTEa22VCqm17Ei&#10;w4C1WQcJXWqupmUpo7UtsSitakQZQ5OEa3JwTQAuq2yz9RNae3gVAVXRKS1f05By3TdzhMalSmkL&#10;aY9Ly0pRW1Nl/YdnE5BhwjE8m9Z2VgdVbjo6muswSHu8Zmg2blkyjD3XLMP9W6/H04e241kC+9Td&#10;W3DPpvW4k0q758a1uHH5QswfoJIR2jm8CfTS2krBhwZ7CRK3z5lJtVxAe7wCiwibQJXSLp5PxeO6&#10;8t3rr15PaNdhwcgwgW2xUE6sIpbssdZVdR7i8WtXr8HSxUsw0CcQ5xiso6OjprZ9fX32emBwgPD1&#10;YTZz4dlUz4GBUQI7H/MXLMHQ8HzM7ptHSz2GlSuuxpJlq9BHYGfT8o7Q+s4bXWzQLli2xopQymfn&#10;LVxGhV3MfHc+oV1q+a4GFAhc5cBq41WvqkIByyirn46SulqUNdShoKqaf/9pqJ7egY7+UbQOrUDP&#10;iu1YvuvnGLnrJEq2fIAk2mF1hNADsuJobfWsWD35LpIRtYk2WEP1rC31PUL1AUHzKsgKb7YJzbJ4&#10;ytp3NVrIhvbdrjmPTxioiimE0arJKkLJEhNoa1piLm2wU9G9zhPMgZn/Klx3SeuIwUigqifSlmtw&#10;vMbaXiEQrYlGMKqtlbAasFqu9qA1e8xcVWAr/EF1SzcQ3vr/Cjx1X/SDL3z9e7YUpFqGEULlwf49&#10;oVwvKFvXcLx1hNuFdWPkNfWehDZU7bbr3uexmrz8dV7vDYQsfwVTlj6PKXP348ra+QjMrcNUQquH&#10;LSermyKtcZy6FapiTNWMYz6qph5XhNJjHtNpaQWt5kLSQO5S3r2LyqfRFhciOaPA4E3TiCDaY43Q&#10;0QwUaQQ0rYBA5+VAczIJWOWymv1B/Yw1C0VxSTEqqbZN/EH1drRhhNAuoI0dmtOFmR2N6G6pw+is&#10;GVg/0oeNS0dx5w2r8PCOm6i02/DMvdvx9F3bmOOux65rlmPXdatx04qFWDyPFrWPgPZSbanYAngu&#10;QR4clNrOJqCjWOODdmiup7ILx8asSLV88SID+pq1a0x1Z3bq5kG7rhx2gEDSPs+d00v4Z2Ogfy7z&#10;3CVYsngpge1jUFG5beFCWutRwjhb22i/R4eotANUXS4HhpgLL8DY/MUG7cJFVE6CO0BQF1NBFxLK&#10;fipwP6EeVq47fylt9UKDd8mqq80m93NdOW4vjxG8qjire2N7D3NhntvVN8g8tn58tgspbMm0ahTX&#10;60FfXNIhVTW0o7WX9nt4GboWbMDojY9ibM/7aLj9A6TqaQS0pVM3qalHY2ZVKHofEYRZI4FiqbaC&#10;dvLGX3K/ukBqlka1rzp4vYqxVx0+DM1+EUnF1ZMMZI8Frfd8XG9GjPEeWARTVWtXCHPAqoptRTHb&#10;RjXmsTFU3Xi+l7pEJnCp8bjMaVU4ImwEU9VfN0maQauiz2qfRebSWWgHrSJM3Qy5vAg+VXp9Vlmg&#10;hemJAQRPr615SIUkrstOXxZa39Liat9rQazr8jiN5LH5kn0zXUyyscCvInAxgV3wA0R034YrS/sQ&#10;nl+LeKsCa+LuUgKr/JWgEtC4tHzmpF61OJ65qmb9TyCEGZoaVJOYacA3c9nyuibkldYgSfBnKlct&#10;NmidRU7TUDu1xeZmI6swHzlUWnWkEKyaiymfalvMfLaouBDVleVomlaDmW3NGKI9HqGtnTuzHbM6&#10;GzGzvYHQtuOasQFsXj7fg3bXzaa0P75/J37E5b2br8GOdYux/eoVPmh7MTynG/1U697OVua07aa0&#10;Y6O0qLwpzOubjfWrVmHxGPNKQrZk/kIsojqOEFop6eL5Y1i1bKkt58zsoUXutJDyKh+eR2DnUUH7&#10;++ZiTm8fVXMIPbTGPT2zDNwFCxYR3CXMb+fwZjGPgI4Q0BEM0zbPnTdCSBcYsPMXLMay5SttOW9w&#10;lNsXYog2eS4hVUFqdMFyzF+0kio9ipl9Q1i0Yp3ZZEHaP0rrTFDnMPp5ExC0M3xqK2irm9pQSptc&#10;PK2RsNajsL4GBQQ3v7oGRVXTUTGtFQ0dM9E5uBDdY1djzoq9mHPT82i87W2k3/IGIXmXeeyHCLn1&#10;A4TSLofxdahGBN1MqDZSeU1pCTCVTrZ1Co/R0sLXbBQphSRkglbjcqdSJScTOAGrMIssxd2kopan&#10;pILUAS9I3Ta3NIB1vK8ziCrL7vUV7lEepqaClLAqb9S0MVq6tlcDmsA6dQ1Z+zaBpdVlyC5PwOds&#10;MuE05dX5PF7zPDF0fKhvXXM8abZGAesPrwNYS095uY9Kr+vZnMm+bpNWTSa0qkYHLHkJV81/GlHz&#10;H0Fcz0aElPViSl41kghrQnohLXIxEnIKEUtwNQl5QnoRQx0kVFDSXE0F1j6r4Xnuua5S2uLqelsm&#10;ZdE+E1r1PU5WjynabZs9UepMaNNysqiyglYTreWNz7EkaAu4LqWtqSpHM39Qc2a0YV4XASNk/V0t&#10;mEWlndlez9ctWDfch60rF+LATWvx+L5NeP7hffjpI3fg2Xt3WGFqJ3PdzSsX4calY1jE/HeAlnp2&#10;Vyuh1XWaqI7dVFRaVasgd2HZggVYNDKKuQRrwRBVTtD2D1gFWWq7aIz7CGdnW6u15Sq0TSCPDVFt&#10;+/uotLS7hFSgqu+yuj+qm+QYbwarVq7mMfMM6tHRQSxaPEaYFxicwyO04qNS24VYsnS5qa7y2HlD&#10;tLvDizBrzhDm0EIvoPIuXr4Os5inds4awOgiuoPlazG8YJmN+OlRpwvGDCqsopvAagSQBstrtouy&#10;+hZUEN6ihukoqJ9mkSf1rWpCSW2LQV3XOQvNcxaiY+xWdK55BNNufBHZm15HxEb+3m99DwG3vIfg&#10;jYSWgIZSacNvfg+TuS3i1l8x3jVllcI6pTW1JYw2mICgRdEaC1xZ5CmEUdVnKazssdprnT12SqsQ&#10;rILTvda6A9jZZu9xJYe5TxPQUfV5cyG0rxFar++uLHCIwGUIWA9a5bpUYYa1wa6WIgte2WTCqell&#10;GII95GpCZsHX6wmVwLooeC3f8TrO/9zx+aV8x2p90moqKNfHbyJqgrKbAD/LutcQuO51GyAfqgEI&#10;S19G2JJnkLz0YSR334Cg3GaEpemJcASRwCZll1FlixBDSPU0vOTMEiTS7qrtVQMBbIAAodZgeOsR&#10;lVfsG8hdaTALWLXd2hzA3J+YlkV4BasmacuyZWa+pjctQJaaeQisclqFlLa0rATVFaXoYE47NIsW&#10;tGcG5s/ppE2egf6eZsyaUY/hmW2mtDvWLsPBm9fhyQNb8eJj+/HCY/vw4/t24hCV9va1i3Arlfj6&#10;RcNYTCs81MtcVko7owmz2htpt3sw2j8b/d0qds3EwsEh7qc6trdbO+0iquDsLtro2b1Ys2K52eAm&#10;/shbpjegp4OfpXeW2Wep7aKxEeawfeidNceG9Elh1WdZAw5mdHRibGQ+Fkk9BwatfXd4eB6WLOGN&#10;YNFijI4sxIL5VFmzx9xGa71g4VKzzX3MYzu6B9DWMQfdswaptCuxYvX1lt+2dvSa2g7JLlORBXHz&#10;jJkWbV2z0UGV7bZmormW305r7UZpHaFtbDdoC/k98usbkEeHlF/dhvzKZhTWNGB6z2w09AyhsW8t&#10;WhcfQBPVNm/zqwi76TWC+hECqaxS27DNerYtU7lbBO6vELKBv88b3iQw744XiVwRKX6H16NJ29S9&#10;MEJD/zRJHGGbslUjf7QkmAyvckxV5T4ps7PEEbwxaGkTpFNJlcsKVtum42S3GVr3Jp6jPdY0Mxay&#10;xwaFl9d6MEl5+VqQENaAla+Nwxqo1wTJH0IXodcotM0/JiD13x68nsp6GWgdqO7agev5WRj6bBpJ&#10;FHz1Kwi6mn9wKbdGJi1+CVOX/wipiw4hdvoihGQznxWMVFb1FY6j2k5NyUWUpokRdOn5Nl5WzTsK&#10;Qes9gHkiNJBb0KqzhSx2YoY6WEiFaYtpq2WR1WlCQ+7SNQuiclmqbnqOmn6KzB6XVFehsrYa5eWl&#10;Bm1veythnYUxWuOFzGeHZrURtnrmtDUEuXUc2rtuWY8fHtyGnz56J37y8B14ivb4btljKe2qRQbt&#10;wj7C192KfqpsT/M0KngzlgwPUIH70E8AB3tmYvHgMAa6ezCztQ2jAwNYwpxWHS26mb8qd5XKTq+r&#10;RXtzkxWiZJPVc2qQCrtobBgjQ0OY2dOLzq5uU1h1w9ToIA06GB0ew3wqqaBVR4xBwr6Q+fHYKPNm&#10;qqmglX1W3iulXbR4uTX1zFKH/pYeNLXxJtDVj3nDS7ByzQ1mk7t7qaKEUeNpZ1KJO2b2oaWjB41t&#10;XWjrpMr3EPbOXrRyvXvOMKa3z7Ixu8U102mRG2iRqbBcFhDkgpp2e4ym8t5aOoOGLl5r9grUz92C&#10;phueQdFtrzJ3fcPaT0M3fEBF9cbaSiHDN71vyhZOeINvfMcHl3JOzxqreqwqstb/f6z95XcV29rt&#10;Da9zn70gHtxCgAgOEUKw4O7u7u7uboGEhCQkBBIg7p5ACO7uzoJle5+3vf9Ff3ofNQuy2Gvf5zzt&#10;PB+uVjWratasQP1G79dQqa8UtBa/K6g8CaQ7v6+w7bFmtxC0WrlAQNo2WPe11dWAq7mqpLSCmnl2&#10;LU1Ix/tq676RFp7xHVpbbaW0DpW1lJHKphDIAtqGVsonFa4GrbYWdPqugNN5qvUKhZRYn3XcEQ7l&#10;NfDqe+Z+KjCse6hN1ioAeO+VPGe+z/PLmL8uz6fSFljPM58gzy5E3fkpaDL5AGp1GgM330DU0UAA&#10;jXfVbBTN26CuTyvU9yW0zF/NQs2C2Qxmpz2mkgpaL9U0E1itXWPP3SvLrBXW1QvKGq6nXlNWW20L&#10;5sfKYX01mz+h9XVA25qWuENICAI6d0JQ5xAEBQUiJKgjFbEfZlIJZ44aaqCV0o5mTjuS4E4e1h+r&#10;po3HrsWzEbV1NfPYfcg7cww5VNu0k/sRvXMN9q+YZ6BdN2ca5jOnnTpyMCYNH4hhvbpiLNV2/qTx&#10;mDthLKYMH8qceQRmqjfU4CEYTWWcM3UK89rpGCflHTjQVD4phxWwfcJ6mK3ssYCdSHBnMK+dyu8M&#10;GTL8m8IKWg3lGz50hIF2yqSpGDlcXR8J+vjxmE5rPWH8JExhPjt39kICzPyVtnwBbfSs2fNoqamg&#10;E2ZgwCCqZM/Bppvj2AkzMXfBSpPXjpRFHjYWwwjvwCGjCS2DSj9w6CgMGT4Og4dq9NFw9OpnQR8a&#10;RoXtrNkbCW1X5rTduqG9oO3az0DbppMG2BPavn3RdyihHTYLXUduQMi8GHTYWoD6m/murrkEj3W0&#10;qRsI5BYqoQMiGyQtUm1XEgm0eoRc6+9IcetSfU0lFY9rRkczFasDWg+qtqmE0rW00epYoQ4d6iWl&#10;AkFdJz0IbS3mqQoVEOqjbHpLyXZrkvWtdw2wHpqYbhNzbxtaY4+rQWuU1oQFieAxCkdVtMC1Kq3c&#10;HKC6OsA1imlgt6C0YOV1VF23lfw+4/sx7RNOhq3K1YE1IWil3CuYNwtYXW9+o4TnCqj2BbTrFXCn&#10;Pa6zoBiNF5xHo1Eb4dY6DB5UUgtQDUpXc097fmY+q4oo5bVmuhgCq4HvLbSAleyvVojT2jcdzYz4&#10;mupTk5IZBXbAag/XU9OQmpGU36ojhRTXzEEstWW0o8q2J7DtaIsDQ4LRsWN7dA4OwJihg4wSzhk/&#10;EpOpklNHD8LEUQNoYQnzmMFYO2sS1XQu4natR8bJA7TG4QbcrFOHEbtnHQ6vX4Sdy+Ziw7zpWDJ1&#10;AqaPHIbxg/thaFgoJjK3XTBxnDk2ifns9LGjMZPqN6RPXwyn0symAk6bMIG5L+300KEGWOWyGpsr&#10;ezywbx+jtFLfcbTPkyeMMwMKBg0ain78fvfuPRkaPN8HAwcMpppOxSQq+VCeHzZkmOnHPHHCeAwf&#10;PgKjx4wn8DOtiideN3feQsYiE5Optn36DUeX7v0Q0oWqTeWdOWcpJkyZbYCVkgrYPv2Hm7miBtLa&#10;9hk4DP0GjjRq27PvEHTV9Klhg9Cl1yB06sF8NjTMtM1qKtYO3bQ2UG+C3Jf/Bz0RSGg79+yF3oNp&#10;s4dOQa9x6xA6Oxzt1qWhIe2x69rL8FxPuNZR4TYTMKql1M+2sApZVo21VagCqa4qoqiimvitthRV&#10;0FIl3TcztCWQtQigyWulnPyOZnK0uktavaQUnrzOnTm1gJclV/9nVVppjK817pfAElbn9VepsteN&#10;GzBr+TjR9lodKAiulMtUPhEgo6bfwyivLCxzTRtcbc0xhUAjWAJPsNkgamsrpva/xSqeX00QVxFk&#10;7RNe2WAVAEbp+Qzuy/gPuvIK76d7qWDg91RgLLEKmRqqoV5GaBflwWtmLOr3monatMKavE0VTpqZ&#10;oolp4mllRveobVbD7zSljBfPqUOF1RtKzTZaWpIK2rqtWXhKtciaNlQrsdtdFpuqrZZ5bfOWGlAg&#10;gK34tmAWv6+ctk2AJgEPoEUORHAobXJgO4SGBJqeSwumT8aCqXypRwwgWEMwbTwBmzgEs8YNwrKp&#10;o3F47SIk7NuECyfUG+oIsk8dRUbMQcTsWYtj25Zi16q5WEl7vGQq8061kfbnix8WQmj7YMEkgjZE&#10;FVz8nZm0pVTWvhpjS5WcNmESJo8Zh2H9qMxUToHbv3cvY4ultIO5VU47nMAPHTIIY8dwn4rdt98g&#10;9Ok7EN2690bXbj3RpWsYoWMuzftphshhVPLxGowwS10VqZTMp/tJyam+I0apq6OOz2TOOxVr16zF&#10;ogWLaLGZh2o1gYBQWt8RmDBtPsYK5sEj0KPvIFrikegzQKF8VvZ4GPdHoCdBFqidCa3aYLXt1L0/&#10;grrTBvPZ2vPZZIc7ctuRuWxHwhzcozc69eyLzn0I+iBCP2Exuszeje7bMuG79aKpKXbdcAseBLce&#10;oWhoVNZSREtZLeWVAjbYoxyTUDNMhwk168hO87zntjuElSq76ToBs0B05721RlBdHq+71VGhxOsF&#10;s8B2odKammspKc95CH4eF8wehNltQxWtexVc1mpLqAmwYwGu7yForRpjhQCyoJPKGcUlnGbAO885&#10;aUI4VRY5rlMY6Hj930FqX6N9c84BrROhdXFAqwosWW1js5cQfge07rxe9xW4ZqC9Cg0+q5OmtGFe&#10;W39RDhpMOAL3oFG0xcpdNcCdKmqgbfUtvDRax1RGtaGqMrc17bNtCG1rA6vCXk7Sr41gJJRUYHVZ&#10;NIos69xSw/YCjPpqKhofwdqW6qwOF4RWcxcrpzUq2zkYQSEBzGk7oGtoIFWuL5bw5V45dzoVcRAm&#10;jxyASaMHYMbEoZg1fhCWTB6Oo+uX4syhbUihPc6gwmbGHUU6oY3dtx5HtizBluWzsHDKGMyjss3T&#10;4ABCMqpvd0LbF9Nol5Xbjh82GAtmqSPFePQO60llHMC8c5zpezyoTz+qKhWWCty3d2+Ede/K/V4Y&#10;MmiAGTQwaGB/DOjfF6NGapJ0KhxVVtAKWEUYARhI1RpDNR01arSBVk1Eixaqsmky7fRADCH46tqo&#10;yqsJEyaa3HgOn2fPjq1Yv2YV7xGGwODOjK4I6zMYYyfOwHgqc3/a7m4EWkP8BhDgfsxn+zJ/7jlw&#10;CLqzsOnSq7+Z4SIkjBAy1CSntnQbWs051a5zNwOrhv6ZOZdZOGg6m9C+A9Cdz9130kKETNuEoJUJ&#10;aLO9HHU2EQjaTs0fVd/0RbZqiT23XDU5p6yxqdml+pm8lMCZoNLWptLWojJ68ntuDpV1IbBuGwgt&#10;ARO0WiNI4aFjqpWmhfbg/XSNC0F0XW9d66FrFALdgC91rTLwemzgZ6kt4y/Q2vZYOas7rbA7AakO&#10;m7HMgpbQ2CqrrWysk8PSCjwb2OrgfruHgdK+RmpLOJWv0i7bSqt7WbZbz6B2XgK7jI6AllvnNe2r&#10;+1JN1crPqjxbXIr689NQd+RuOLUbgNrMUaW0DUyvJwvK79GWlpkKLMtseklZx5q3tZaG9GljdU80&#10;K6cTRKlnM6prU1VeOSqrtBCVLLRV69yK12iGf0HL+1C11cFCStuRtji4C/PZTh0REtIRPboE0ab2&#10;xNKZU0yPplmjaTGH9cWEob0weVRfzJkwBCtnjsHxLStx5sh2Ku0epMcdYj57AEnhO3B8+wrsXT8f&#10;GxZPZ96qYXojMXvsWEymzR3bvzcm0W5PUieLwf0xccRQzKfSqiZ4AFV26NBhGDNqDIbTxvYntH17&#10;90Gvnj1NF8QRzGP7qiJqQH8MJrhDBg/EYII7kuANGzYUgwYPNdAGq4M+o1v3Xhg2ggpvRgGNJOyD&#10;MIFWfBYdxGRa/769eqB/314YO2oExo1h3j1xPC33cKr+JBzasxW7t23g/fsxzw9GZwLVpz+Vmjnw&#10;eCrxkBEj0bNfP/To3ZfQDkXvgQPQa9BA9GChI4sbROvbsUtXgkoQu3Q3k8l11KB8AqrV5TUda+vA&#10;zmYOZi1TEiDbzOOaOK5LnwHoNmAoQodOQuC4ZWg39zA6bmNatYXvGBWtDmHSWrManK6B6ja0ymk9&#10;GFrzR50oPJjnmmAe6kllNCsVUGVdNwra23A1uaeU2pGPEkQLON6ThYMAdue+6zrGWt5/He/DfNoK&#10;QrueeTTPu+u3GbZiu/EZ/g1aA+4P0AoyO8c0wGlLWG3FVUiBa9Ku6hrXVX9V2P8TaFXJVN0eG2ss&#10;RaXi6jn0PK6ClqEaZAMtf89d17GgcV1QhPqzk+Hebw1q+PVCXeazatppaHJZdaCgehJGAy1z1saE&#10;TUprgauKJ4IqYBlaq1Uq60ur3LqDtdSGmnjsSii14aq3lKyxcuAWpjujpbCqRdZiWn7taI8DOyKA&#10;KhtMUEM6B6IbVXZgzy4EtB9WzZ6GbUvnm37Gkwf3woyR/Qkf7SzVdu3s8Qjfshzx+zch+fgupBlo&#10;9yPxyDZE7lqNI1uXY/OyOZg9bgSmM++cRVhG92Mu2q83lXsooR2AUbTLkwn0ormzjLpqHqhhw6l6&#10;Q0cSFkJI1erD/LUHLXHPXr0wgED06dXHKK/AlTUeSnhHDB7E7wwxFVE9qX6BQZ0RRChCqWa635ix&#10;zF+ppINphUeOYKHAXHrYoP7o07M7BglaPs/kcSNp/UfTlg/F0nlTcWD7WhzcuQmTCHdIJ0HbBf2Y&#10;H4+dOAWjxo3HMP5N/fm7YSxEeg+gsvbpidDeYQjp2YM2tzsVtgf3ZXm7E9YuZiK59p0IaSctn9nF&#10;TJBuTYzelamJFZpUTorcuWc/2mRa6X6j0GHobHScsRshW3Lhu60S9TZdMVZY0No1wqZyiLDYq+oJ&#10;WlsN1fxilhGhra2z7S7hvUulJdBmK9UlyLTDUnDntVfgtLrKbF3XErw13DLc1lCR1xJohjutufs6&#10;3n/9d2j1OyoQ1EVS6iyLrLByWg3NE7ACwOSytkW2YFXYea1gE3g1uW/aYglRdagFnrb2MRveH+Nv&#10;oeVx+3vW71mK67HiMjwEv+6tiinlulRYN0aNeaXwJLSNZp6Ba/dFqOnTDfV926Khui0Stia0wAJW&#10;4KqbogDVXFDaqr3Wy9+qKZbSakqZZrTJmm3Cr4O1wpw/QdZwPFVY2aN/rAHy6h1lAWst86EmH6ou&#10;gfVt35alvZp8OiKIwHbpEozuoR0wvF93zBw1BOvmTcOeVYuxYtpozB41AHNGD+S2P+aNGYDNC6bg&#10;+NYViD+wCUmEVhb5fMQuRBHYw5uW4MDG5Wait9kTRmMS882JVEONq51ISzp1OBWLKjt6QD9MpLWd&#10;PnmimVJGc0UNHzGa8A6nAtL+0m727dcf3fjid2V0794d/Qlrfx6TAvdnIdCf0KiSatBA5pdUas3S&#10;GBAYgk4hmi/Zmo5Vcyb37z+A92V+S0XXMD4z51WvMDNiaCRz6wm067MmM9+dOBwbV87D0T0bcWTP&#10;JkybOgGdOgVRuUPQq29/KuxoDKHqDxlNS0xr342/371PH3QK607rq1XjVbHHVINWPqg77W8XQRqI&#10;tgHW/MutOmiRL00qR2DNCghdTWi5EoUNrwYZdOozAh0GTEG7cevRdUMaOmwntGqLpQ1Vk426G6pm&#10;ty6BqUOl1HKYZtFp2mcPQuhGqyo7q0ohNcN4biKkmwjo5rtU2nvfoHXhNTWppjVXXyGw1+BESGuu&#10;uoyafJedxNEaWmMC67yaue0aBXNrXie77M7fcKWyKj8WsNoKWOc1lzVgwAK2ppYGcUBr9zm2c1oT&#10;glIKq619zAGnbLOahQSa1amiGsSM/wytBWL149W/Y8Ore7sTVhfCa7o0LuZ3F1Ll5/M35paj1rxC&#10;NJoSC7fOs+Dq24XAqucToWUI2qbMWwWu1LRZm/aOJp32BljvVup4QVh5XhO4qR+xBrP7ED61s2oV&#10;OTOOlgWAekOZWmaG+iBb3RjbUG3VK4oKS2j1PQ16bxtEpQ2hwnYPRb/emtcpFFNGDMCCCcOxbcks&#10;RFBxtiyagVnD+2HmsD6YM6oflkwchq20vlLa04e24MzR7ThHcM+Gb0fEthU4tHEZ9q1fjnWL52Lu&#10;5AmYSGjVu8pAS3jH09aOYi6qNtpx6pZIS6ymmuHDrQqhwVJa5nQDmSdqXuRgKlVot+7oQeXqQdik&#10;vD0IcFhYGHr2CKPN7YV+BFkTnAvaIOagXWgzu/fobWZvDKO9DiOg/fibo8dIyWmjCVovHhs8sC/t&#10;NZ9r3FDMnj4WKxZOw/4dLHh2rcOh3Rsxe9YUqiydSKdOZvqa/kNGoO+QIejHgieMah3isMJBfB5B&#10;Gtiti7Xt2o2WmBBq2ZLATmb6VoXmYfZv38m4oDYdqbxSXEJs1hpyQKtlSZTjtgvthzbdRyNg5Gr0&#10;WJGE4C3laLCqFHVoQ2vvuGfUUxa2/nZNl3rfqKyA1bYuVVV9lWsRVKmjG62t2Se0ThuohhsJ7Bap&#10;7V1TueVGy6twpYKqLdhdFlrWeK3U1DrnLHAZLryXCVpkN5MPq4CgGtMSu3Pruu4KwSa0BlQq1je1&#10;rVYRpUomQWMgUlSHmKGaYktt+ZmQWbno30Na/XvVj1UH3D6mrTtLJAO1va/mpmXq0qgJy1lSaT6o&#10;2aVwnVOKWrOyUWfkYbgGjENtv1A0atmB0R6N1buJUNmDAqwKJ6lpBwNtUw0kaBVAeGWdrUooQdtM&#10;AHZoz//gYFOp1ILf05C95lJkA6rUlSrLeyiftUb1SGlbojm3Pm1b82Vph0Dmsj17hJphd5MI56Ip&#10;o7Gc6rpj8Uyc2LEWhzYsxcwhvTCpbyhWTB6BPcvn4MC6hTi5Zx2Sju3Ehcg9SGEkE1oNyduyeBa2&#10;LF2ANQvnYcaEcRgzbBCGD6Q15ksuUEdRYUdQJUfRro5SzTCBUz46jCo2mHa2L21on/5WTbAmIw/k&#10;yx/M/LArwe3Wo4dRXi36pXWEumotIUIpaO3lRLSSX1jPPvx+fzNBnVb004ySYb2o1FTVXrTX3Ql7&#10;H6pknz5hGDakL2ZPG4uFcyZi+4YlOE73cHz/RoTv34wF82YglNAGBAWgK39n9MRJCGP+2rl3T3Tq&#10;pSUvqezdwwhrD4Zy0m4I7t6DuSuh0xzPIV3M/MsdO1FBtbiXliRRPktYZY3NYmAOaAVxK0brAIIe&#10;zO+H9Eb7biMRNGQpQmdFImRNPryptPVog2VzPWV3lZMqvzS1wOrcr2Yg5qiE11OVRhtvUSEJE8Gr&#10;I3Vdfws1CaIzLa67lJfnXQmkOyH2ENT8LED1PamoYDfHGa78rusGS53tnLgmVdZ1HXNpWmWFG/dd&#10;1tAekwXHSvBUSAIreAWrySG5lbLaQJkaYimp47M5puYdY3GpfKsvm31bQW3g7LC/Y3/+dl7HeU9z&#10;zPH5+29oSxus+xJapyWaJ1l9jXm/eXyWWcVwVaeKmWnwHLgVTq0GMJ8NoD1uY8IoraP22J7jWLXH&#10;do+nZq0DTMgqC1rls6bJhxC2DOiIDrRurdp3JIwEs62AZW6s8bS87zdgTeizOlX485pWtM+t0KZD&#10;W6pIAO1mV4wa0gfzJo/C+vlTqa7TCO1URO9awzx1O1ZPZ07atQO2zZuMqG2rcHL3Opziy3368Fak&#10;ROxB1on9SDq0CUc3LMYmTVo+YxpVdhJt53Dmj8xB+4dhxJD+ptPGICrmAEIzVHZTtrZvP9pe2mHm&#10;nb0JqyYd70xr2zm0O4KpVFqAS9tODM13rKldleNqnSBZ5t69e6FPv35mjmYprUJzIWt5EU3ypmln&#10;QkJDeN8utLI9qJjdzPdU+9yPnzUQYi4LqQ3LZ+Lkka2I5N8RsW8dDu9ei1lTx8DPxwstW/qgC8Ef&#10;OmoEetKiB/MenXv3RiAB1UoEQfx7AnnP9ixgpLCqdOpAYIOYVwd2Jti068GhYfy/6mLy2rbcanHr&#10;DgZkyx637hiKlgpaZ3+C2zowjPcbytx2HrpOPYTua3Pgs7YMnuuqqJLqEXUPdQhOXVpSj82EZ0MV&#10;1Vf9gtVkI+isCiQPKSgtreB1XXeDIeUU1ARVimuUlPaZMNZivqvj7vzsytzWhapp9nmN61rreyYn&#10;3iKbTfVVDTQV1lPA0kY7kxfnlZcpYFcsaG1gtTLAt4ofQmrXHktBnVTRVF15eVyQVgdX+a0N5N+B&#10;++M5D5YaHqaySRVfVpiBAI7OGS7LqfwMdcbQtS7LNQyP4NIWu2rA+5wieMzNR8M5F1Bv8AZ4tulN&#10;de2IhrSxDamejVu2tZp4CKsmblNOK3usfsVWBBJYwigVdVREWdHO5EsaxK5Fla2ZKgSlRvZY0cL0&#10;hrKDKktYfWWrldsyWtIqd6TaalaK6eOHY/GMcdi5aj7z1eU4vG4+ko/tMO2w+1fT6g4Owx7ax7id&#10;a3H6wGZT6ZR4eBvOcP/0znWI2rQYBzX38aI5WDRpIiaN0MRwVNDB/TCAefLg/r3Ql7lft+BOCOML&#10;PUAqqMnIHU0zA4eOMPMWh3YjsHzRDaRdCSZtqRQ0mH+noNVnresjZdXiXGFUPM26qAW6BKyZzLwr&#10;oWQ+q4nQQzrTLhOyLmFdrQq30E78TdUcayYOuovR/bFszjjs2TAPiRHbkXBsK6L2rcX+TYswc9JQ&#10;tPZtBO/GddGT3x/IXLzPgD4I6BxkepF15L0FYseuXdE6OMhEWx4XvEF6Fv4tmiRdahtESAM0rpZ2&#10;vx2ftSPPt+fx78tsdqc6ayL1Hsx7u1BxuzPURDQRPSbtRe+1mWi5oYTQ8l3fREBUU7y+CvW3XEMt&#10;U4usIXmEWE01G9VDikBJ+ZirujJPVQhcF4Yb4fUggO5ST9UOGzhVmaXeVQRa1peK6U5wVWus75rv&#10;CXBjoXmM9tm083LfUzkuGdHEFC4acLOC0ApUgatKHRtaC1yrZtgoqiqbpLQO5VUNr7HGCgLrYist&#10;P1eHUmHD+ndKa2qHHb9THVoBK3Cdlwla2nf1otL3+dBmFJAG7M+jyhJYN6psrUkxqN1vKdxbMp/1&#10;a2sF89UmVNMfof1ujzvQHiuvZa5LaDUIvkU1cNsQAC15YSktIZWCMtRl0UDL+/hQYZt/g1agWj2j&#10;NNKnHfPawID2VMF+WDx7MraumIdTB7earolJR7eZ0TvZ8UdxloDuXzITR1fOw4UjO5BE9VUue/rg&#10;ZkRvWYHItYtxbM1c7F4yDSunjMO0YcOYww7B4L6qLOqBnj212kA3hHWl2gkqWsRuVKOePfqY6U77&#10;DRqKXlTFznzJtSB1CKEWfF3UtY+garkQQWwWse7WHaFUtlCqnJbA1DaYNjkgpBOCtKAXr9Nq9H37&#10;DkA33i+U50K6MH8MpFPxbYpmzZsgJLgDhg/qjVGDemDq6L7YsXoW4g5uwKlD6xF7YC3/Ddbj5P51&#10;2LFuHob0CkZ7Py/069mVVnoAC4luaNO+FVpp4IUmE6ADUqri27EtWtO1tCXQ7UM70yKHIpCABvKZ&#10;NXG61t0N4H57Po+x1fzbOrBwMrAGM4JkqXtQhcPQKrA72gT1oF3uidYhI9F93BYM2pSNgG0XCUg5&#10;am5kKkZ1rbX+MoPv5KYrzHM1SMDqJWWagKiAsqqmMml1FcGzgBWAbrTIqhnWcSdyUZN8qOLJRerK&#10;cJa4kRPV5bjzGvdVtNhUa3eqtCC3K5ucVvM7FCrXlRqeymcirGbi/iWyx8xhTaWTclnTmYFQCRwH&#10;sN9A+wYUgz9q2mWNfbVA9dDD8zrln4rqoNr30FbQK75/JpgGTgtMAyfDNPvwOvNd/q7rAk3zWoqa&#10;LHE0JtdV3S7n5sFj5jl4T4lEox6zUNu/MxpRORtSYRtSCZsYpWVw31vtrbS4Jqi26vGkGmX1itLi&#10;zgrVHvsS2Jamsz9L+06d0Jo5rR9hbdnSH/4trdkWzVzG7dqiKW20F2GVrfZl3tuKCt2S39e6sa1Y&#10;UPTs2hlzJlFh1yxB9N4tyE2IROm5WOQncnshFuWpp1B4NgoZ0fuRcmwX0iN34+yhLTi5YxWOrl9E&#10;9Z2Ow8vnYs/SGVg7YzRmanBAn14Y1bcvBhCwfsw/e9Na9qZSde8awjw0FCFUmBC+sL37DGSOORBh&#10;vQlD736WDaaidqFSdeELH8JrVRGl3Fbr1ipCuoRRwaisBFkwmLxX0PLatsHBpjKoW99eBFvLhHTn&#10;/fugC4916hxihh52bNeKChuGOVPHYd7UsdiwdBbiWQAVnYtG9ukjOBfJPD1qF9Ji9+L4jpUY3TcY&#10;YQF+mMh8f/bU8Rgzaigtd2f+fghh64RWAYF0PB3h16ENbXEno8DtOwWxMOWzqBARuNxa+1JY5bpS&#10;aFpp5rqyyG0CVQFFaIP4WT2wGK2537w1C5vQIeg2ZhnGbM9A9x1XUIcu0o2w1t5+BbU2XqEQ8Z0m&#10;aJ60yab22KG06iThKudHu+pCu1pjuWAUqARQNpnq6ELYnAmbk9I6hssK3ovHVJnqRJYssdP3yYpq&#10;l1fpt1SbbDUHKdx5XO7SbTl/b7lmbuG1y6i0dk3xtwooQitQqoeBR6A5KqIEnA2UDaH2TU2vA1yB&#10;bJ/XMVt1dcy+h/VZNpjfZ0Hw/RxLI/McDO7rmWotLIfT/GL816JSaJU8d43VnZODRotS0XbmcTTp&#10;NAH1/TqjcdtANCJ8BljCatblYQ7alNB60+o2JVSCVdA2J2xW5ZTVA0oKK1VVpZJK+tZUy5Zt28Cf&#10;uWorDXKn/ZX1NZVVbXVPbnldM31HsEqVeR8pbkDHjlSb/lTYRcxP9yAz9hiKzp5E6flTKEqORVlK&#10;AuM0ylITUJ4Si+xThxG/fz0OrZmDLXPHYc3kYVg4rC8WDOuD+bSZM4b3waieoRjMHHIQ1aQP1bI3&#10;c9M+srTdqJKhag/WQtGCj+qpvDWUStqjt2mi6Uw16kxwBW0PqnIXdawnFFpXSOv0dOnWC12790Yo&#10;rw3Rd3lc6hqkhb4Y7QQKAVWbaSflnYwezHmtyisr/+3VvQuG0uJOHTcSsyePZf66DSXpiajIPIvS&#10;1Dikxh7Aheg9KEg+TsXdhMkDQzE8rCPmM9+fN40uYuIYDGSe3iGYBQAVVda4jSDl36XRUkFdmdNy&#10;P1D7ApbPpZAb6KTQiguhWpqTqhvE3LV9MPzadWIhHALfdgEsBILQMjDI9Ctv2joY7boOROfhMzBy&#10;QwJ6bLqIuvNL+e6WM3+9xDyUikrVFJgCyHSQoGV1pRLK2rrpuBSQKum08irVVMqra3mNVFddb3lc&#10;0BmFVKsH9834cLIglZYCOwtaG1IqrRvB1TEptcdq5rMrWAA4Jntw0bRLfwetDY5CwAnEGkuocFo5&#10;oFrFlAXXd+tr78sme/IBqkOr/eq1weY67lsDBSyo7Xta99J3HdAahb+E2gTVeUEp/ovPKmg9aOnd&#10;52XBZ0U6mo/ZAXf//qjXoiMa01IJWi9um6jZx6eVgdZ85nFvqqDdvCNlFbjepna4HfwInR+trWqD&#10;lZv6MVpRUTW43a8DYW3LvFUQC25+VzbZj/s+/I7pUdW+g6ltbt+xg+kVtGrRbJyJOISCszEoSoqh&#10;0h5Heow6SxxCVtxxHo9FIY+Xno9FDq2y+hbvWTYDS8cPxJyhYZjUOwRDAlthZNcAjOnVBSN7dcWo&#10;fr0xuGdP9KEa9uzWE70IZVe+pFr6shPBMrW8jG60uV2Zm3amckp51VQTQnBD+bIrL5W97URFkl3u&#10;SlAFdrfu6qZI1WVe2ClEPbk0IR0hCepkWWt9r5fVftq5hxS5K38jzKww0Fttu+rkoQnlpk/C+mUL&#10;cC4uAhfzUlCZdwHlmQnITAxHTtJxlKXF4uyx7Vg+dRimDOlh1izSygpzp43H6NFU257dEda/L7ry&#10;vh0EL4Fsz+fpQCADWOAEavI2wcptCJ9DC4RpTd4ODhUOokto07GT6TsuaFVzrAnnW1O9Ba1fx2D4&#10;BnRBC+a2/j1GYMCy4+i9pYwCUAz3FSUEtILqqk4QhEgAEVRVCqnyyI3hQWhlbd0IqqCVwiqndZaS&#10;CliqqpTVjdZXYU/oYJRS53hPAy3fe2OxqbImeE9tVeEk9fVYdQPuK60plRQ2wH8LbXW4DFBSQSmm&#10;w7La4Oqc3RPKUz+iBFvhANSG0L5f9e9Z0H6/pvp9rWu+g6tV4D00MIBRk1akpmZjnFeE+otz0Xr5&#10;BdTtsxjufj0JZCfa1o4GWq3To/bXb4tqEdqG6vBPQH0Ip3JSaxZFQsucVCrr30FzOtGSUSWtsbHK&#10;T7VKQFs0a98azQmvP3PflsyB/Xl/rdzeiortywLAm9e34PkAqkSXkAAMH9ALh3duoLoco4oeQx6B&#10;TYnca2ZU1DQyqZH7UXQmlnGSChyNvPhwk8+Gb1iEeSN6E9S2GNmlHYZ3botR3YMxrk93jB/AXJEv&#10;86C+vU1H/zDmnN354oYSrM58WbXqXlcqsZpr1N7alWqqXFX5a2epJ61zKPdNp/8uPQgwg9uQEFU0&#10;9TDQKq/tRJsZRDsayBwyWOpNhe5GmA3QBFe5rlbL69qrF0L4Oz1o13sPGGD6Li+eMxOH9+1EzNGD&#10;Btr8CwlU29MouMBCKznCRMG5SJyP2IED6+djxbSRWDhpOBbNGIeFsydh/LgR6D+wL/oOHojugpaF&#10;hZbOVLdFVTTps2qQO3Lbgba8jSqogrQ6fRDaBGgmTP6/0FH5tdH/cUdoaRetyaRup1qFvlVQMPwD&#10;GIGh8G7bCV6BvRE8YQPC1mXDe0kh37Eiqh4d4zoBRAU0qsd3UXnmGr6DUlljW/U+890klBpo4Lb6&#10;Gu3wd1AV7jwmeM3Uv+qKy30psCzy930CuZyQOvaNnVbdjcaJr6Ta/wCtwuS0dlRXWmv8qwNaHWNe&#10;aee0gsuGsAYVWOCaIXRMslWL/Fer+/0eP4Jpn7f2LZtsfzag88FNjRkthYcefHEVc1qGpp1ZUAiv&#10;JVloPS8G7iETUcuvCwG18lQpahNCqmYdTTyuvFbttY0dbbVSWtMxQuDyeqt9lrkrc1nlbqYnlGCl&#10;zfWjsrZox7yX4PoIZkLrx2tb0m6bEOyqNOF1rXhN9y7BGEJVnE/liGIemxyxFxcidiNZNcIHNiFy&#10;63Ic37QEMdtWI+ngDiQd2I4z+7fg9N4NOLxmHjbMHIW5w7pjWCc/DAr0wdS+IVgwsj+mD+qFyZqW&#10;hvD279mVtph5bJfO6NaZeSHB6ktrOKhnDwzo2Q1hPN6VqhOiNlCqU5gql5jLqZ+vFLUrrXBn5a8M&#10;NQEFU4lV8aSFtKSegfx+YFeC0o0KyxxTbbGdeayTgr/TnQVG1578LnNqWeRBw4dhyIjhptvihmUL&#10;cer4YZyJPIKzJw7jQtwxpMYdQVoc92mNk0/sxHnmtacPWfNfHVy/EIsmDcXCqSOxdukcLJw3DYMG&#10;9UHPPmHo0acnFb0nOrJQ6chnVD9jrTLfplMI2nLbjmrbnuC2ZYHVlvBqRJUPUxtNA+TfNoD/J1py&#10;szML5CD+P1sOS27Ip0MgC+EAurIOaNGJrmH8avTdkI4Wi7PgtiCXAPE9VF5K1XSRsKiSldDW1Pst&#10;q6yeTILNwEWYmMcKWlUWeaziVgDKEssK8x22w4ZV/Q2kmMpT7ZAKa/CLscEUJtcVBJ+h6+xr7e1P&#10;Jo+tFgYk2lZbCQ08Ao8li2p37XZUQa1rtV+9GUgJtg2nPn/7frWwv6ewv2eNsdX1368RsJpDSpPH&#10;eegPW8h/uMX8w5bQHi/IR+M5Z+E7cS9qBQ5HPf9geFP9mlEdvQijt/oMS2nVk4k2Vu21TQmnyWEJ&#10;sNpZpa7eqhVmftqc39P0p20I7Del5XHftsphaZX5n+3fMYDXqqaZgPOzH62wD7/fhtf4+/kQoE6Y&#10;MWYolkwaiT0r5yNqxxpE71iFyE1LcZwvZyRVdOeCSVg6ug8WDeuNFWMHYs2EodjNY6ohPrR8GjbP&#10;HI6Fw7thWp+OmDukM1ZN6I+V4wZg5oCumDW0JyYP7oFB3QPRv0cwBvYKRd8ugegXGogxfXpg0pB+&#10;GDeoN4b17or+3TqjX/dQ9OFWa/30IJDdpZLKbQWwA9ogwqDV3pULBlJhA7tRZXvQeoYRUN6/cx9a&#10;4L7d0JX37NqX6t2b1rUf7fnAPgS2B3oRrn79aYtHjcC0sSOwYvYU7NuwAlF7WGBFHsT5kweRcGQr&#10;Tu5T+zNdxqF1iN69km5jHdOFI6a75uJJgzF7TH9sXDYHm1YtwoSxw9AzLBQ9mWKEaHCAgA0ORTAt&#10;fQepLAsYRSsWsKYpyAFtIF2G+b/j/2ubwBDTO0pTBLXQAI+2VF7+v7VQDzc6LS/9P7anCgf2QMDQ&#10;uRi8IRkdVmXDY342YaFoMLc0NcMCVdDSIjvRRarN1F35KuETpFJI9W4yakkYdcwc5ztrrLCAlT12&#10;gOskeJWbEk7N5+3G99pjBXNXblXJpGP29kdgBbSB9nsTD2Ex0Fow/Riyx99qj7+BZqtktc+E7tuI&#10;H8e5b/dwXGcf//5ZoFtNO7biWr2rWMrxDzb/EKqh00JgBtoK1FmcB68ZMagdNh+u/j1QTzMu+mvE&#10;DaGVXVWzTkvN7USQCa1gNcAy1KvJlyqsJhvVBPtQJbX1539o6w4dzbA65bS2gmqMrG2FWzB3bUoL&#10;5t2BCsxo3bEN2rRsgZA2/lg4cQyOrl+GY+uXIGHPRpw7tA0JO9cgasNixGxeilPbVmDPgomYN6gr&#10;5g2kGms7oDNWj+uH/YsmIGrdbESum4ld80Zi+5xhOLyCMK+ehl1zR2HrjOHYs2gSNs0dg4Xj+2PO&#10;mD6YPKQ7RoYFYmyvYMynGi+lzVzCmD6MEPUJZQ4cikFdg9CvazB60zp3o4XsRisdqhyVljeI+Wxn&#10;WWgqZjBVNKQHj3Xjy9+d+XHPEITyHt37d0W3flT0vgzu9xrYA30GUQV7dUYYwe7bs4tZplNDAacM&#10;64+5owdixfSxpqtm/IGtyIg9aOa3Sjy8CTGENWbXchzbtICF2QqcP66mrY1YMnEQ5ozuh23LZiGc&#10;KcWG5fMxmgVQP7qGTqq15vOqC2UgnzmAhUsn5tEBfO62IZ0MtK34d8kqq3ZZc3K1oQVuExTC/89g&#10;/t8yf20X7GiLV1dW/f9xn//PLWm7m7ejcveagGHrTyFsWwFqz8uiQKiC6SrzTb6bjndaTTc1GM6q&#10;GJW66r3k1uSrDtXVvj1BobnGAa9RXQHsUFlNIVw97KVwNB+4+ew4ZuAVzAyjwI7P/6a0NmD/Fsxn&#10;q9ce/6cwHS0c+7bK6jv2farDap2zlNlpqXJjq11WW0vJWaCsdFgI/uE15xForSW0uAR1aY2bTjkG&#10;l/aj4d4iBA3VH7hlK4LbktBSaQUt4WymJh1C+70bo9pcaWkFLT8LToWUVbAKVPU3trctO7RHW+a6&#10;bXm/VvyuVsBrSkBbBBD29r7wbemFsJD2WD1zItKO7cfl5JMoTTiG8sQIXDobibKEcFQkHkdp/BFk&#10;Hd+FuC3LCOgURKyei5gNCxGxcgYOLZ6II0snMybi2IrJiN04G+f3L0fakTVI3rcccZvnImHrAlw4&#10;sIrwz8W+ZeOxdf5ILBvfG4tGh2Hz7JE4umYOjq6di50Ee5kgGB6GmUN6YObQXlThUAzo3AG9g9ph&#10;YLcQhAV1QNcQ5sBdQ9ErrBsGMv/uQzXtHNqeeW9rqnA7dOsVhO6Mbr0CGB1oVQPQs28glTUIPXsG&#10;Mn9ug15dO2BgWCfm2WEYSSWe2K8bbXwPrJwykoUL/ya6i9TIPSjgv0f6ib1IOrwZ6RG7kLh/A6JY&#10;gMXvXY9Te9Zj05xxLHCGYMeyGUg8ynz44HYsnDIWg6j43QllJ6pnp8AABGrklCYVoEVvw20rHmtH&#10;WOWABLOBlqEOGK2ptOrS2CqwixlIIGhVy9/MQNuR6Y7VLu/XIRQde43B4OWHMWh3HpotL2QqRsiY&#10;zzqv4juq95lqK4CdTD2L8ktuBaYql7gVsDacWiS9+kLp9vHqEFcH1g7ND27PES5gDbTct9W2evwl&#10;pzXxn6AkXNWV9kf47FBHC7NlVLfXutaGVp/t49ZIHuWwOi5LbcdFlljcUmHdmZCrQKk5rwRuaqNd&#10;SmgXp8F70iF4tBuOOj6dmLO2N22lgtab0JqeT4TVh/msaokFqxUEVbW+PCZrq47+zVv6/wVaY4s1&#10;6bg6/3ckrLRVrWip/ajkLfz8WIK34ktBZW7tjQ5tvTFnwiBknTyEO9lncD/nLG5lnsLNjDjczU3E&#10;w8JzeFKWgqflabiTcwaV56NQdvoYLp2JwFXuVyVHoOL0ERQwz0vas4JqvADnD6xAXtQWFJzchtxo&#10;5n77lyL94ErkHd+Ac3uW4uSGGTixZhoOLx2PoyunIHHXMqQd3YT08M2I37EU+5dOwt5F43GABcHh&#10;VTOxceZoQtwLU2ixx/UOweDO7TGkRwhGD+yJCVTlsYPDMKB7RxY+/hjcqyPGDumKKVTy8cO7Y8SA&#10;ThjaX9PkhGLCqO6YOJrfGdEDk0f3wmwWDgunDMfKWWMxa2RfLJ843Ez9GrF5OWJ2rsPZwztQcDoS&#10;F1NO4eL5OJQmRaGS+5UpcciJPYzT+zbiyNr52DxnLNZOH459K2chh/lvbkIEDm9cidmjBmNAlyCz&#10;0Pa08aMwcthA9OrVHQGdAtEuuCNaM2cXpG2kxrTLQYS5Y9fOtNBd0LJjMAtctfWGEsxgk9Oq11tz&#10;pjVN6JgaqXec6SgTQNUNQ5dJKzB0dwbarCuHJ2GRjXVefdFUrnquI0Dcmlpdgue8hOf4HgpYs/aV&#10;pvLV9UrnlOeammJH8BobcKV5UmijvD+EKQhM8LPCHFMB8T0ErLY/adibmV5mieKvalg9lMuq95Ld&#10;+eFbOBRUIQhNP2TByq0HcwF1P7QBtb+rz+4OuGWDtdVnyxqX8rz1DJpuxlSTE1xToCyw1p91XlSA&#10;WvOT0WzCftRtPwz1WwQSVOYyhNH0oiGwJn+RDeZ/lppnVKqakT5SS4Lsa/Jaqaw/ofUzFU6CVeAK&#10;1ub8rM7/Zo1ZRmvltAS+ZSt/M3VMUGAbdKLSThzWE1G7V+Nazincy0vAzaxYwpuA+/ln8aAoGfdK&#10;zuF+2QU8vZSFpxcz8aQiA0/K0/G4JAVPGIL6YUES7uYk4EZ6NK6lReJq6nET5Wf2oTBuO/JObETu&#10;8XUo5Db/2FpkHVyOLIKdRhXOOroOxXG7qewHUZl0BGVxe5B5ZC3yIjajMGo7Mo6swwna7nDCu5vW&#10;fDUVbfmEwVg8biCWThiC+aP7YlK/YAIdjMXj+2D7kvHYQ7Xfv3oGdi+fjF3LWACwYDi8ntZ18zwc&#10;3jwf+zfMQfj2JYg/shlnj23D+ajdSIneR0WNIJCnUXE+HlezknEzPw2PL+Xj+ZUSvLxShueVJXjG&#10;eHG5GA9LMlCVegrZ/N75Q5txbN08xGxbjhI6lJLESKQc34ct86dh/tihiDu8G1ln4xBxaBcWL5yN&#10;0G7qrUZgqbbtaJHbaQK9rl2Z29IqU41bBgQaaJXT+hhrbPUvN9Dy/7cJc9rGKsDpzJr5tUcjv2C0&#10;HzodA7adRctVRai99Bpq0uX9vKzIvJdqEVFeq/ZVY3GpiGZtKsKoVTVqkJ2aTC9r8H3VeVNJRQBl&#10;kwW1veSOme9bIAtsR9jQmut4jYGXn41KC1L1tV/Ma7VqB39X+z+pI77pASVwGWYuJgH2Q1iAWtAp&#10;zDGGKqHsiijTPCNgVZPs+J4Arf4d+5jVa6oSNRbz+w6FV17rtlL3UlSYa6w/nvfgs3ny/u683m1h&#10;LmrNiIVHL6upp75PB0IrOGl31CWR/ymmWYfHNL+T5nCSRVZNcQuGNQmbtfWmyjZt5cf/3NYG3Ha0&#10;WpqcTZ3+fUyeS7UlvK3atEL79q3RLSQQfZkjjuzfDQsIwJEti1B05jBu55/C3fw43MohtLmn8KDg&#10;DB4WncXdwjO4V0QFLk7Cw7LzBJcvMpX3cVkqwU014D4qOsfvxONefgKP8XvFCfx+HAuA47ieHo5r&#10;KYeoxjtREb8NlfE7UEmQy09uIcDrURq7AzdTI/Ag7xQeFyXgXlYUrl8Ix+WzhxiHcTHxAKHegwo+&#10;Y3liOAuCcBSeOoxs2tZ0Df07sAFnmGueO7AGGcc2oojXqgAoTdiP/JhdKIjZjYLYPSjm55Izh1DE&#10;cwXcv5gaicqsaFzKiMZV/r33Ss/jUVkmnlfk483VchZShXh+tQzv713Fxwc38fHedby/ex0f7lzD&#10;+1tX8PF2Jd5fL8WrqgK8vpyHi+eiUZ50AleowmWJJ/iMx83KgeFU7rK0BNy5lIey3POIIMADB/Rk&#10;AerHArgl89pgghpkmuv8CaQqFFXRqIn3rJk1OzIIqiopVXAzGvN9aNougMfoyvzUwaYT/HuNRr/1&#10;MWi5MgvumuxQSkdL7GKcIKHhu+dkJscXPIyF5IZAaembmgRJfQcsW+xQSb6zJgijC88JVjeGq3mX&#10;edwRNqD25+phrtW9F/J3zZpXPL7oEn6yB5pb3QalgrwJoTKKydLF1J4pTCnz19Afou9YeamA53eU&#10;hzIEuI4JTLvNVVvd3w79Y5ilKlXCUHGdlpb+JVSTrLYwJ7kAbtWYLZg9FmTCa+oJ1OsxEx6+Iain&#10;8a6qOGpvrb8jaJu17ciSNYCwCt5AWmXCK4gJqyyxhtGpz3ATfrcB1dOrrTXZeAhzqCCN8AnsYEbq&#10;tCasrXxbIDSgDaaMGoS186Zg3dzxOLxpPs4cXY9MAnQ57Sit70ncy4nG7ewTuM39B4T4PiF+wHhc&#10;dIqKyn3G09IzeFR8Fo+Lk6mwVOP8RKrsKX4/lnY6lgDH4VlpPIPXFp3Ek6JofvcE1TscN9MP40ba&#10;IULK7YXDuH6ehUV6BB7mxuAF7/v6YjKel53hvWnLC07zd5KM2j8oPo/HtOcvLucQklwqHlW/jGpf&#10;xEKE557ymkf5Zwg+C4u8eDzkMz3IO83niset7HhcyYxhnMR1Pt+tPAa39/kb91i43OTnO4UspEr4&#10;nYJkPkcmXlTksnDKxasb5Xh7h4AKWsanB7fwmfHp3jV8eXQdXx9ew6/cfr53GY/Ks/GwNAt38lNw&#10;I/MsrlyIRwpz29Tju3Cz+ALuXs3DDd4zP+UMJo8ahiYN66NRc2948/9NbeRevi3RpLm/I/h/2tQX&#10;9RlemtParw0aNCegagJUi4IqKPl+eHXglulQY38W9qFD0H9ZODqsTYHHwmymZDcJznUHZHYFkwSE&#10;QBKgGvP4Ti5i6rboGkXkKpwd6y5rRUhVKP2nlSIFnlbW0PpZCrNiBsH9vtQOz4kHntNMo1Y/Cm31&#10;2YqfbOiqQ2t6eziAtbc/jugxx6opp1YD0Fah/NcG1H0V72UAlVrrWgtYAzJBtGyBANfk5BasNZeU&#10;sOQqJqiqsea99FyyHlLsZcxnF2ag6eSjqN91Muq16YzG+k9Tf2CWrmpQ16AAM9yO/znNWhNYQqvJ&#10;2FroPKFtLmA19tUxkKARldSrLW0v7ZZWU584RpNz94emiWnLEj2kYxszkfjRHetwJnwn4g/QolLh&#10;ygnORUJ0NfMoYY3AnYxjhO847uadoGpG415uFB4VCES+5PknCCUjL4ZqHIPbeXG4zZf/ZnY0rmdE&#10;0BpHEPooPCHYjwtiuD1poH3M7z0muE9LYgzIT0piCXoUgYrEk+J4Qp2Ah7zny5KzeHMpBW+r0hip&#10;eFOViXfXcql6eXh9vQDvrhfiw81iE2+vUd2u5OEtz324nk+ly+D9z/H+ybynCpIEPCo8a6C/T8dw&#10;hwWAIDVg8vfuF8bz74jjlgpbcIpgx/Dv5TFC/qTwPKHNxLOL2Xh1tRBvb1bg4/0qwnoVn+9fwZcH&#10;BPbhVXx9fBW/PrmGr4wvj6/hza1yvLpeYr7zoDgN19JPU+kPoywpEs+u5ePpnVLcqSrEzbI8rF0w&#10;Dy2aNkFDQttU0FJdGzX3RQMvHzTy9kNDwtqQ23r83EAr/mufx7T8i5mYnuqq+cPqt2qFRizsG6rz&#10;TYee6DRpI0I3pqHWwnRTIeS8+AYh4rtLmAxIDI0yc6LaaUy3C6F1WUAbO59KaRZM/w5tdXi1aLrC&#10;Vkt7ITs7qgNZPTS3eE260JqEVpzYxw20JgStLDJhErSqNTOjEaoB+yO0BlAHuIpvNljHHfB7qE+l&#10;OkPzvgZk7nvonNqr6OnNw5jCgr9DFVU+ayqi1ATEZ7JG//B7/AOctaTlkkI0XpoJ7/H74BEwgv/w&#10;wSwtaYOokur034KKKnjNKB5/fm5jtdUJWh2vPqWM+gmrV1Qj5rTN27dEr949sXDmdGxYvhjLFs3G&#10;uNFDMWHUUCybMxXhBDaPL1Du6aNIj96O4rP7UJF6CJfSD1CFDuFW1lHcohLezaHq5oYzv42k2lFx&#10;C6INxHf4+S737xDiG1IsKvCNvGhUph9FVVo4bmVG4G4WAc07iWe0xs8KY/GMsL8oIagE+HGRoD1l&#10;QvsP8wl2UTyV8jTPJ+BlWTLeVWUQwix8vpnDyMOnW4V4f6MA7x2wfrxVYuLDjSJ8uM0tQXh3I58K&#10;nE7ILuBZxXk8432esAB4XJJk4om2xXIHidxPxGP+1n0q+4NcpgKZ0bjJuJZ6AtfTonA7K4aFUwLd&#10;xHm8Yg7/hqr+5ko+f68Yv9ytwOe75fjlXgW+PrpsgP3tyXUCewW/MD49qMQvj6rwC7fvbjL3JfQ3&#10;VLFXcgHv7pbhDY8/vX0Jz29V4dDWzXQ/BLR5M2hBcC3m3aQFC99mLY2yCthGzfwNtLUaNUMdRr3G&#10;zc0xndMaTo38WqN2ixYE1h+NWnC/eSB8+89F59VJqL8wDTXnU0C0cLm9vCvfU6muwJNddVGuubAK&#10;NeeRjflUXx4z0PK8raqCVtdbsPIaRk06y5q8n0ILx9n71cMGWZMWWgu8W2GvTPlNaQWUDbANoA3p&#10;36msAbMaqLU0QsHx2QzTW01V5VZJvPpvGmAFK6H1pM21Fu8izKpRc6ivoFU+6yZoVYhQvbU1zVGC&#10;dnERPJbkoMXyNHiN2gq31v3QuG0wmgfQ9naUiqoZRzY4gGpKi6z5iQ2w3Nc8xTa0BNWCVh0qCHfb&#10;lmgV0A7Dhw7EhmWLcGjbBhzZvRk7N67AwS1rEbN/Gy6cPICSC1EoPHME+fG7UZq0F5dSmNul7EFV&#10;+j4q7RHcJ7C3M/ZTbQXvMQatayHtbTEtJIG9SYiv0EJXZcWiiuBW0kqXpR5FZdpxqhUBpwI/pLV+&#10;zBC0z4sJL8F9KnB5D4WgfV6WwCBEBEhK+4x58IuyJEKbho+E9pdbuYwC/HKnGJ8IpwGV0H66XYrP&#10;d8p4vAxf7l9knlmB14T25ZVMKlwGXlSm4CXV+uWlC7TPgjcJL8qT+fu02yxkVEg8obrezWQKkH4C&#10;l5PDUZl8DFdT5RZicY02+hr/truFSSwAMmjXs/GByvmRKv+Oqv72Wh5z2SJCW/kN2l+fSmkJ7cPL&#10;Jj4zvhLerw+rWKCUEOAiKvVFvOex949v4P3DW4g5uA+tCVy9xo3RoIUPmvi2RnPN98UcVgV1Q60o&#10;QWBrC1jCWr8J4eTnJjze2JuQE+x6zXxRr7kP6lOh63n5waNJW9QNGI7Oi2PQZN4FOM8tIoh8P6WQ&#10;WqSO8GpR9RrzCZJRTQI4n8pLaJ2qQWtbYoWacGxo1Xyjml+lgxacvM+3rR3VoNV13NrAVo9v0Aom&#10;AacuiQY8QmnUz4BqAfgtqgFrX/ctpMBr+aBr+IetJmwOyI2VdqimXfVtV39bQPMaQbtMi2oRXFpj&#10;DVCwOn7oH4CfCW2txZloteICvIetgYtvNzQimMpHvdsJRDXjUFEZ6ljRQrNS+Gtf0Fo5rRkgQFib&#10;0RJrfdkW3Fe7a8sOrTFl4mhE7d+J89HhOBN5EGejDiDp+F6kRR00C2FVpJxARfJRlJ7Zh4vnqLTn&#10;djN24kraPuabB3Er7QDzzT24l3WIqknlzTzGl/k4ypIPICVyE2L2Lce+dbOxY+Us7Fk3j4XDEhzf&#10;tQJx+9cyd9uOkvgDqEqiUqdF4lFuNB7l0S4XRBFK5cUxtKzMcYultgL1NIPgElrFq4ok2uPzeFeZ&#10;hk/Xc/DldiF+u1+Gr/crqHLlFqzcfiUAv92/hF8Yn7j/4S6B5rVvCftr2upXlRfwnKA+LyWwjOcs&#10;EPSbD2nZH+afZMEUhZsZkbiSchyliYeQemwrzh7ajNMHNyFy5ypE716DM0e2ISP6IM+foL1OwQtZ&#10;5cpcQpuPtywkPqrwuHsJv9I2/y5wCfBnQvrLI9pn2mZZ56+0zL8S5l8fVtJOX8ZH7r9n/vuR0F6I&#10;PoGOLVuiTv0GzEf9+X/LglgVSvw/1xBMQSxgFVJYRUMv2uOmtMpNCCoBrkuQ63oR/Kbc8ph7Iypz&#10;h4HoOv8Y2izNgOvsPMLId3Ye37s5FI/55IR5q6C1wf2Z55zm8V1fwJyX5zQ5g7OAdlQc2dBKmVXr&#10;W5Ofa+qcI6oDrrDzYoXO1yDIqtwSqFZOze/Rqv8kMDR7RC1jYXlQsBBG7VthWVYDI8H6ftzKZVXD&#10;aw8Q+Kasa/l5PUufVVJd67jmkbIVVSB6qGqcwJqJ2njMVHQZpbVUVm3C30JqS9V1X1wIzznn4D8/&#10;Fo17z4WnD/NZDQhoRcujPLUtgdV/HI8JWju0IoBqkL1bWW226r5oNf2olrgN7+HDzz6YSmjPHD+I&#10;nIQTSIs7ipzECOQlhCMv/giKk45TWU/g0rmjKEvch8rz+1GRtIsv5la+wHtw9fxeXE3ajRvnd+Ma&#10;Yc4/sQHJ+6nUq6Zg1bRBmDxYQ+paoVuH5ghu3QzdAtqiV+cADO3VBcN7dsbcMYOwbf4UnNi4ENkR&#10;W1F5dj8LgSOEP5ygqLLpBB4xT35CtX5EgB4beE9TBWWRBW0y45zJaz9eyzbQ/nq/lJBaoH6hqip+&#10;fXAJfxCEX+5Z4H6kEn+m+n0k6K+lsrrHxXN4TXBf0ya/oP1+VBiDO8zZb9LCK/8uTdyPlONbcHzL&#10;Yswc3hPDwwIwpHsg+oZ2RK9O7TAgNACjenXFtMH9sHraBOxYNAvRO9aiJInPT3g/37mITzdYkNxi&#10;gXL7IsG8QnW9ii+E9uvj69ynbVYlFff1nB9ord/TUr+8Q+t8+woKzp5G365d0KhJE4KqJV3awosW&#10;VzNmqqJJuasssaKuwGXUb0TFZdRryOMNvY0CW0Bb17g3aAHX5p3gP3QVgpelofacPNQkrM6zmabN&#10;4fsoGzyP8FBtbbAErr1fPWwgbZtsq61yYaPSLAB+DBUI2jpVO1ZzAYG1rbIDWqO0lv10BMESsAoL&#10;Xqv5xUBrOj9YsFaH2uxLjR022qgqrbHLGv7ICv7B31YOYH7qgNbMWMGtao8FrEZNKNcVuKYgkF3n&#10;86hAcSGsCteFZXCanQXPGQloNvkgageNQV2fILNMR9PWLWlx1bGftli5ayuB2s4KY4lpmwU0gZXS&#10;amSPD1XX3zQHaX7kZgS9GaZNGo0LMeEoOR+HfOavpSknCWoMLp4nrCnqGBCJi0mHUJawi1DtxsUz&#10;O1CZtJPbbbiUsA1XEnegJGod4jZOw/pJvTFvcGeMD+uAKYO6YkSvYAS09EJQGx8Ed2iL0KBgtGeh&#10;0ZFWvVO7dnzZA9EvpD0m9O2MLXNGI3LDDORGrsP1lAO4kXLQ1Bjfyzpu1NcoMG3zE8L0TBa6NJ42&#10;NpHQJeNtZaoD2gJ8pYp+VR5pFPYSfqOa/UHV+oPg/nb/MoM2lUB8oY3+cI3QXqQqlp7BO0L7rjwJ&#10;r6ngT/MILH+3SpVuyVTPM/sRv3clVk4fhvEDQtGnczt0bu+LEDqV4A4d+HcFoWtgEPp26YIJQwZj&#10;5axZmD58MPoEtsGkft1xZONyXE6N53Pm4cOVAtrnIlp55rl8ls+mIKnClweqsCLAD67SyhPaOxX4&#10;wOd+w/33d67gbnE+5k+ehObMab391TmmDcNaJLxBM6qp8lkpqcMa1xe4DRgEVvs6Xqdhc9TlMROE&#10;uBaBdm3SHo1Dp6DToiTUm5PF960YTjNK4DSzlNCSCwXhEowmaJFNDsv4ppa2khJQNQt9C15rzgvI&#10;uQTxh3CRojOsff4OVd6JtrzmAstCa+IHE4JWYJjlPRhmuheBSHX7Pk+THYL4O9R2mDy4WiWVyV+p&#10;rq4E15WgS2Ute3zRoch8eEd+a2qUuS9wrSYk3Y8FhI4rh+UzGWAFryoGZmbCcypzDuazdTsMQ/1m&#10;tL60QlrSowlDjeiyxAbO6qHua4RDqweoyac59xUt1I6nNX6otP7tW2LhnKlIjT2OouSThJaKwlzt&#10;cvpJXE7jlpa1KvU4Ks8dwiUCW3l2By4R1orEzaiI34Srp7cj5+Bi7J7eF5O7NMeAVnUwopM/Fo0f&#10;Qgu8AXs3r8Lg/mHoSBvfpXNXzJu7CNOnzkZQQAgma42d8eMQ2M4fIa2aYvqw7lg3YyDCV01EcfQm&#10;XDm7B7dSDlHJ9+Ju+lFCe8Io7jNC+6LkFPPZeOa4p/DqolWD/OEq89qb+QSyFL/do8oSTAPtgyr8&#10;yRC4f1Ld/nhwGf9UDimLTGjfXk4zFVvPiqji+TF4Siv8KOsErhLYyuTDyD25HSe2zsemeeMIbBcM&#10;7B6EZfNnYvnShejfrx9GjxiDhfOXYCH/tt3bdiEq/DgKMzNRkHoBa+fNRK/2/ujUrAGWjumPwsid&#10;eF5wFu8vZeAT891fbhRTeUsIqSqrLlpOgBb6C5X4I6H9xALno4H5Bq18FbatXIZmzZqggbcXmvr6&#10;oplaAlq0NM08qmySBTbAMmSJGzqiEW2yqVFu6o+GjbltRLgJci0C7dGkHeq2G4720yLRdGEOnOcU&#10;w4XA1pxeAjfC5CqQBJaglDI61FEKbPZ53KgtbbLCWcFz+p4rzwtEA+kcvtv/TbjyO266VvZb93Ko&#10;t/JcVYj9ZFtQWWRPwuMhlfsBWPUFtiD+K7AmbHV1bN3XOCyywyrb+wZoG2CG9R0L2L9AS4XV89jQ&#10;Clj1xPLkw7rNyUWDmfGo138larfuBy+fAPj4E8C27dCQOU4jf+Y2rZm/CkzaX2vIHW1wO0cIbJbM&#10;1gLQ7eCnThcsoRv4+aBdp45Yt2oxUuOOIe/MceSeCUdxKpU17QQqUyNQmRaOawTmetohXKMFvnR6&#10;Ey6e3kBg1+PSqfUoP7Ea0UuGYk6YD8YGN8H4UH/sWDAFGbxfeXYKkuKjMW7sCPi1aon2gZ0wbabW&#10;vZmDTp1D0atvXwwcNgghXQMxdFAP7Nu8FOGbF2D95H6IXjMVl+K240byXlxP2oMbzKXvpB3G04Jo&#10;WtcY5pyxzD9jqZCxeF1Btb14Ae+rMvD5eh5+ZR77O2H9lXBKyX5l/EFo/8Wc8V+0nv+kJf0Xc8Xf&#10;7pURmDy8v56JZ6rgovV+Qiv+SLY8m3lpVjRKT+3BiQ1zcGDVDBzeuAgrZk/A4N7dsGLJIuzcuRuD&#10;ho7A8KFjsHLZWkyfNhuLFy9HQsJp3Lx+FQ9uXMXFnDRsXzoXAwNaYWj7plg9vDNyj6zBq6JEfLiU&#10;is8sND5ez6VtLuCzFJvKss8E+CvB/YXP/Quf+RfluQ9v4sOtqzi+Zxv86I7qedWnNW4Obx+tguhP&#10;IAkjwZX1FYwK5bNNeFw5bWMBzfP1leM25vUNW6B2g6ao3dgbHo1aom6rgRoov6MAAP/0SURBVGg9&#10;7hCazM+k4lE0CK3TDL6HBlq+nwwDrkDVlp+ljIJLOa2JuVRHhhMBdJFyMqTUbnN5Le2282zZ7r+G&#10;kyMEra4XuApTKJgCQWpN8Bdfsuyx1axC6ByW1NkMbLc679vhylAFUfVj5jjzVjvMSgGqfNKgYQEp&#10;ZXUAq882tMYGm4mrCKoDWNljhbHQfBazyBZD0Lot4TPSHnvOzUPDGXFw7z6P+WwPNPcLMtCqcb0J&#10;IfRSTTHzV1UyebdmrqPKJtpmAau+xerlZHpDtVXf4zYEyLLO9X1boFNYKHZuW4/UUwT2bATyz1Fp&#10;02mL0yMJ7TFCS1jVsSHjEHPNvbiUuAFlp1bTFq9FRcxKXNg+CXsmh2LZwHbYPn0gjq2cgbTjtNAZ&#10;Z1GRl4bM1LOYOHEsCw0/tGzfER2DQxAQ1BFtmdu27NgarYLaou/QPti1ZyPV6QxKL8TgJOE4vmQK&#10;cg6tRNXpbbh9Yb8B9+a5vQTqGB7nReBxfiSeFkYR2FN4V6nKqBS8u5yOT9dy8fW2lNaynl8J7u9U&#10;1X9SYf9FWP8paJ9cx59PZENVm1yET3dz8YIW+wkt98P8KDxgHn2f0N7LjEJuxGac3LQA6RE7zfxW&#10;Go0zuHcYenTtiu5hfRCiBa86hqBzp27o2iUMnUK7YvmqFSgtLcCT+zfw8Fo5Ss7FIWrLSuycNRKL&#10;+7XC9kndURa9mX9LFJ/9PN5fyTDxgfB+uV2MrwT3D9rlXx8SWOa7qqz6eOsy3l6rxNkTRxHQgera&#10;rCH82/ijTXtNHt8ejWiPBa0U1sDIqC+b3LiFZY+5rcU81rOBN+rVY05bXxVW3qjdxBuu9ZrBzbsb&#10;2ozdj4ZzUghlIZxnyeFpjm1CxRxXwFpAWjBatpb5p44zdF5hw2ogdOTFrrPI1ixyxc8/ho7b58y1&#10;AlzfZyjPlUq7SGmZ4/5UY0GxaVox06NS2QSI1Z+YX6alVVhjXEm8UVvekPtWLTP3dc4RssA6JwV2&#10;/gY0Swk14XBrt//q/loxQLXJTlJV7rurPZeqrA7a+j11H1Mhok4VZsbIeSWoNy8TTSYfgnvwGNTx&#10;CUVz3yCGuqG1RjP+pzVnTquKJw25U7SgsmpUjhkAwK1G7bRnLtmBoalkmvtJdQk21U8rvR3Zux0p&#10;pyKQdTbSQFuSEoFLaRG0yFTYrCO4lR2OG4T22oXdqEraiosJ61ARtxqF4QtxdsMYhM/uif0z+yJu&#10;3XSkH1yL3Og9KGNOXJGbjIrCdBzcuxUBAa3h69cMwSGBCOkShPaENiC4AwI6dcCCRXOQm3EO9y6X&#10;4E5RJspORyNl72ZkH1iLq8yjH6Ydw4O0o7iXdgQPs47hYc5xquBRgnscb8tjaTUTCe05vCW4769k&#10;4fONQvymfJb28gvt5h9Uqj8fXiO8tMZPr+JPxm+PBLRyXlnTfLxkPvtQPZwK4kw8olW+nRuDrOjt&#10;SD+xE5cz43G7PBuJEQcxfsgg9OzcGWF0Cz1Du6NrUKiJnt16mNUJ9u/ehWuXK/Di/k28vF2F28X8&#10;m86dZGoRjrTdi7B/Vn+cXD0BVYm7aMnj8Ko82UD7+Ua+Afa3B3QGVNZf+cxqApLifrh+CS95z6yE&#10;aPQLC0Iz73po05a2W0PzgjujaQt/AutNOKWyhJb5qq24yl113LORFzwIc50GqpxqamqS6zTx4/Hm&#10;cGnaHi1HbESTGWdQc1o6ISK0DhWsSeicZhNOo4h8/wUv910ImFFgqaIjrFpnwihoBbhANPt/H7rO&#10;/I7gdRyTUjtJtXkvo+jq1LGA0ApWo64OcDUhuZXT8ocInyqbTM0ww7bEOmY3DdkVUn8NHl9JhVRe&#10;61BgKauBVucJozV1KoHmVsprzpmmJakyn0e/L2h5jfvSStQiuA3mnEfDEevh3q4vLW2wUdrmfmqP&#10;bWcGCDRnqIbYDBBQTbEGuFNtBa4vwRW0HYIFbZCZtK0ZVa8Foy2vmTByBI7s3oZzMceQpVrjpGMo&#10;OheOS8xjr2Qcw031eqK63c7mfsZh3Ezbzxxzu7HGxceXImf/HKRtm4rz22YgY+9SFJ7YgpKEfShO&#10;CkdpRiwqCy+gNPccdm9dhS7BrdDKrwlat26Gtq19qFCtMXXyGCTGRuDWxWI8vFSCGzmpuJ6eTEU/&#10;icJj23ApZieeZEbjJUF6nBVJaAVsOHPcQ3iUfQSviqPwSja57DQtMsG9bFVIfWWe+PU2lZR57e/K&#10;Zx8RWirt71TY35+pyeUy7fNFQlKKz8yDX19Ko9Im4VFhIp6WJOF5xXnTdbHwzAGUXziBa/nJuFeR&#10;i0tZKVg5axoGd+uC4WFhGERl7RdCqx8Ugp7BnTBl5Eikn0nEy3u38erOdby6eRn3SrNxLSeJ97+A&#10;FwUJKI7YiMQtc5B1eDXuMXdWYfP5Rq6x9aoo03P+8fgufiO4v1NplZN/vnUFb65VoYr/PvMmD0dg&#10;m6boFNgWXUI7myVG2qrdvTmVljDWY9Sq72XUVnbZKC5V1bNRE1phQiuQGzdmPtuc+/5U36aoyX3v&#10;vgvhOysRrtOotnOKHEBRqGYSmlmEVoo5h9Z5rgWzy1y+x9WANcoopSWo+q4d1dX378IuHLSv6wy0&#10;tnIrJza9rgitALJtsdU5mj+sIDQaCKCtQLM6+POhvw0O+E/ACnIGYRWAbqatVsFzssY6b4BlSG0V&#10;PG5ZZwta5xX8DSk2r1HfS1daAi2yVWdKHNx6z4dHuzB4t+2MFi2DCJ1qiwWtgvtt1MlCbXZUX8Jo&#10;h1/H9ggIpX3r3hXtOmg8rbX2jj8tcztup4wdhcgDu5GacIL2+AQKkmmPqbRVmSdwIzsKt7IicIc5&#10;3gN1lig8ifu5BCz1IK4kCqj1uBi1BmXHVqLw6ApCthalJ7eh/IzmgTrE/PgoilIJbsEFlOddQMSB&#10;bZg2djB6d+uIwf1CMXfGGCSfOoZblwpx+2IubpVk4Ebeedxh3Ew/TTXfj3Iq3f2ME3hTeoa57Cmq&#10;axTuZ4bjDp/hfuZhPM+PwLOCE6YjxutLSXhbRbW9mkkImCPeLMaXW+X4QsUVCH/SGv/GHPG3JwSY&#10;21+paF9ul+PT9SK8upiJx8XnCS2BLUthAZCGa/zdiuQjdBuncD07EXcKU4wTOBdxACumMbftHIwB&#10;QQHowcKxb2AQFowfj7hD+3GnvASvbl3Ds6sX8ehiIe4VZeBpWTY+XM7HB/WFzk/E1bNHUMV/o4e5&#10;8czF5Q6KTB77630WKg9u8HnvMm7SxrOg4bP/cvsqPt64hgdlBdi6bCb6d22PQb26oAf/b0M7az6r&#10;TmjJ//uGglb22AGtUVk1+zB3rU2lrUV41fRTu2EjeNRvCo+6tMn87NLIBx4dx8N3ehxqzUxDjZl5&#10;BKnUobIUrrmV3Jf6lnBfkAkwAqWKIxvaavZYEOp6hWA0eaoD0v8U+p5yaBfdr1oTkcA10AoeG1xT&#10;AeQAtnrYMGpfc0Jpa0P7dwCreUjQSmGt+A6tFNtco7yV+7LOZiFqgq4aaBtsY5/5TDUXlNAiFMJz&#10;ZjrqTToGt57TUattV0LrANbfURtshtI5mnSkuMxZNbVIM+azglZDuHoN6Ie+jECNw2zbGkHcBgZ2&#10;QEhAByycPhWJkUeRfTYGuUlRZvKx8tRIXGE+dysnmtCeILTRjvbRBDwujMFdQnPzPPPMMztpX7fh&#10;cswmVMZuRmXcNoK2HcVxO1EQvw95CQeRf+Y4CpOjUZIaj6sF6VRy5qz7N+P47nXIOhOBiuwzuF6S&#10;iit5Z/m7J1HK369MjcaV1ChUnD6IEiqteiG9rTiHV2VnTG+px8w5jVXOOILnLESeKL8ticUb5rbv&#10;Ce2HqxkEMc+q3CG4n29RwdTsI2AJrjrrf31wxTSrqJb2840yvLqUg2dlmbTJmQQ/j/e7YEYJafRP&#10;ZXI4LvO5rqbF4WpGAguzs8g4cQCbZk3EsrHDsGbqRBxetwrXstPx9uYVvLhSjscVgjUL95kePCvN&#10;wocrRfjtRgU+XcrDZ8L7tjwDbyrSmJOn4eOVAvxyswy/3qMDILB/PrxDdb1DOy9oLVsvaD/dZEFA&#10;N3Jg7QIqfBuM6x8Grck7rF8f9OoWivZMfRoTzLr1G6N2PUJZtzE86jRC7bqNCC/VtyHVVTDXI7z1&#10;G8KdW7faTQi3F1wbtoCT/2D4TopE/dmEdnouQRJ0UkC+0wTUUsS/h/bvclpbQasf++/CQEu4qxcE&#10;1eMnuwJKYfarQWtDWB3kH/erh3297LHANZVVhFEgWpVRFqgGXP6Wu1FX3ovKqgWjaypnttVXSmye&#10;S50qimmNL6D+2N1w7zoGddt2gm/7QFP724LQqq21OSHUsCzTRZFW2NQga5YC/geqMqpzWHeMGDUS&#10;Q4YOQp9ePTCoXy9uu5uJ2MJCgrBy7ixciIkgsHHIORtFwAhS6glUEZQbBPYW1fZeXozJ8dSh4VFh&#10;LB7kRFLljuFeyiHcPrcfN8/sNgBfP7sbV5L2mg4Sl5IPo0LjXDV1KKEtpooXnyGM6Wdw6UIs8hOO&#10;Ie90OArPEuqkCBQlc3vmCAoTCSoVSApXquF18XtxIz3KdFd8WXYWz4r5DLlRuJt6GPfTj+BpdgSe&#10;5kURZlrk8gS8qzpPYDMJbI4B9+P1fL7wpQTiIoGg9TRqe8Pki1/Ukf/OZUJdjtdVtMiVeYxcKnUB&#10;XUUSSvnbxbG7UH56vxmyVxyvOIjL5wkwc/ZLSZEoPnUU19JO40lZromHJVl4RDv8sJhbKuwzuocP&#10;VQT2ZgV+vV6Gj5eL8LGqEJ+uFOLzNarrrVLa+HLm4JX488F1/PnoNv75+B5t8m1LaZ9ed0B7hXlt&#10;FV5eKkL0tpUYGtISE3p2xuyRQzB+YF8M4f9pCF2Vt5cX6hHYWnUawpPAenJbi9DWMgA3MFGbx2vV&#10;bQiPelJkqnH9JnCu44UazXui+ai9aDzrApym5xAgqqWpjOK7T3CdaXulvoJW++aYA6jq0NqVSf+n&#10;sNphN/m4yRLzXqY3Fo/pvlLev4X2Rxjt+BFic/xv4bWh5TlbPQUvv2uAFcA87r7mEjzW8pjDQjvp&#10;u6ZPMiFXrTGtuAfv4bm4CP5LM9B84k64BA1APQ27c/RoMmvrENgW7VrBTDROq6zJ3ZqpyUfjJ1XR&#10;RAsc1qsXFsyfh3mzZmDyyOGYMXY0xgwdiF6hwejdKQjr5s1GemwUFfAU8pNOovhcFBUvClfSCC0t&#10;spT2fv5JvsQatRPDLQFWDSst811CcyflAO6c24fb5xncv512GLfSjuJGmsbEnmBOHMv7JOB6xmm+&#10;3AnMixNxO/MMX/o4XNJvEVh14ihnYVF+/hguXjjOAiOKuW0s7uTHM5/WSKF4PC09S9t61vQBvpdJ&#10;y55yGA9ZcDyj6j7JjcQzPtvL8njmtMnMadWlMYvbHEa+yRV/vXvRavohtH8+vWXiN/VAukdo71zE&#10;u+vFeEvFe3U5h9t8PC9Pxb1c2uK0SBYakVRaFkLMbyuTD/HZj/PviMbd7DjGKTzIT2Jc4L9NCh4W&#10;peBRCS1wRTZVOwfvWBB8uVGK31gwfKWi/3b7Er4S4N9phX9jvq34/T4LFOWyD5jLPrzB/PsWn5XQ&#10;Pr6FP9RXWTnt7SoWQJfx5lIxUg5vxaz+nTCjTyjmDemLCX27Y3TvbggL6ghf7yZoREWtQ1DrEEZF&#10;7XpUXn52r10fHrXrEdoGhJmqa0PL8261vfCPxiFo1H8Nms5MhvP0bLjOUQcLKivhdFW3RYKlVRtV&#10;EfXfQ2tt/99Aa75HQO1QhZR9Hyfdg7/xk9pnBawqoQy81aF0APlNHatBa8H5fV9hK7Cd99rfsc7b&#10;0HL7zTpLWZkfUGWVR2vJDw0w1mACLQrmtLAIrkuKUHtxPjquykCzkevwP/1DUFdzQRFEH3+1u7aC&#10;d0s/2mE/+BBWf+W0BFnTo2rycXWm8Pb1RY8ePbB72zYc378PGxcvxPoFczFr3Agzk+GgLiHYvnQR&#10;suNPIv9snJlAvOT8SZSn0B47oL2j9sr8aDzQyJ2iaDwqJrgF/Exbej87HA+zjuJB5hHGUTxU+ybj&#10;PtVPo3EeFsTjfp6GuyXhcdEFPMg7x3PJeJRzDnezmCPSal5PI9TpsQQ6hr/JwiKDwGbH4nZ+Au4W&#10;nsa9wgTCQCUroTVmXvu0MB4PsiMJ7HE8p8K+5HNJaQXtm4pEvKVFfld1AZ+uySLn0Crn0XoWG2j/&#10;oGL988lN/PPZbfzr+R0CIZtcZTo0vL9RjFdVOXhJaF9WCjjmoaXJZrienIa6Ml65cAjXWFjcTD+G&#10;RwWn8LyEys94XnrO5MEvCLpgf8F8+FVlBp8jF78wV/3tdhn+0O+zcPiVdvw32vLfqfx/3BewVvz2&#10;wGpX/o22/XeC+9vD27TGAveKabr6cucqrX4V3lGpc0/swrLh3bB8aBg2Tx6NleOGYs6wvhjeIxQB&#10;LX3RtLEX6ssiE1RbaQWxR23CaqCtD8+6XkZpawloQuxeqzH+0aA96nabB6+p8XCfmQt3QusspZ3l&#10;AFSqN5/v7nzBxP3ZPC7ApIyOMB0qdOz/ENa/C/u72la/z0/qUGFDa9TNhozw/R2kf/f5x+M2vN+u&#10;c6iswuS732qV+RDLWYIprzU1yVVwXlLF5yG0i2g9FhbCY0khGq4oQLslSXDrPBn/aNHRdKTQgHVN&#10;zOZNaL38/eCl4XVUVT9VShFma/Z/2ueWreHVvAXaMb9dPG8uju7eiQOb1mPvuuVYMnUsxvTthnF9&#10;e2Df6uVIiz5OqxpDaGNReuEkLjGnvJqu4WdRuE1A7uQwhyQY9wnrQ3XgLz7J3PYkQTmJ5/ysDg+q&#10;IHpKFVaPpceE/LGUmYA9KjiNp8XqgH8BTwnuI4FLpb2bnkCAT5spajS31P087udKWU9Zs1nkJRLY&#10;08wJCb2G4RloE/Gc93yWH4tnedF4wd95xd98qZFBRbF4WRqPd5eSaEfV0SKdeWQm3l/JMb2OfrtT&#10;UQ3aO/jXi7tU25uEgkr26Kppz/1Im/rhVgne3ywyI3NeXkqjzU3k3x3H54uhezhsulbepcLf57/L&#10;86J4vC6nbS9Xc1MaVTDVdPD4eC2LhYZ+lyp/q5DB35dFpxX+zVhhPsv9cvzxgPGQn80AB8VFA6ip&#10;jCK0f1Bp9VxWL6krtPyVLJTymefvwdZJ/bB94iBEL5+HiBVzsXHqaEwd0BMDQkMQzP9zrybexiIL&#10;VCntN2jr1CWk9QitN6H1hietdB1BXKsR/quODzyCJ6LpxJNwo9K6zS6Gq3Jatac6VLUmrbGgdV9A&#10;V8hjsq+uCylSjpC1/f8aWrtN19QeC9Zv9phgVYeu+uf/FPZ1tiIrdMyeikaVTu4GXF6v5SuZw7qt&#10;qYT7Ws0jdRGepm1WE7hdZ2FxlQWIZY89mMvWWVkCrzWF8JpwFM4dxsCtdQgaEFpjiWmPlcOqc4XW&#10;lFXbrOyxJnTzVtstP2v1AC8qrY+vD6ZOnoD92zdh/+Y1OLxlDTYtnoVFE0dgIRX36MY1uHD8MHJO&#10;RaHgjNbcEbQncS0jxowTVSXU3dyThEizUqjDvqzqKTwri2eOeRqvShP48vJzMZXHjMJRR/5TpneR&#10;OvZr+JzU6FmJZne4QHhpIXOTaHFP42HeGTwuOEu4zzJfTqYan6E6a/YJbc/w93hNkQWsRvY8J7wv&#10;CIoAfcHCQgWGti9LCGxJAl4x3l1KZr6YxrxRuSTjag6+3CyhwlHR7lUxZ7yFfz27j//1/AH+fH4X&#10;fzy9jd+e3MAX5Y2yygTqE6/9cKOE+W0mHYZm2Ii1/iYWFHISUvZHLMg0/vcN/7bXVOQ3ZefxntB+&#10;qEzhb6fh89UsfGah8YXw/kp4f78lxS3F76rJvlvOZyljEOK7fLZ7CkLL31bl2Nd7VNd7N6m2N/D1&#10;IZ/pQSU+aJqaaxV4Tct9MeEAwhePwZG5Y3B67Xyc27oc++ZNxuJRgzFxUD/07tYV3k2bUVVlhwVq&#10;Q4JqAexZtw6Vtx5zW2+41W0KdwJbq1Yd1K7dGD/XbQ6PgNFoPpnQTsuEy8wCgsv3llbYdKSgLf5Z&#10;/ZIJrvt8QUvBcrTV2vHN3v5fQKv4VoGlAsN0vnC00ypUcyxopbBqg1VYNpeK61BMG8LqwNqfdd6e&#10;F0r7OqZ9dx1TwaDraIM1iMC0266jDWZ4UHXVRitoXZddg/PSq7TEzGsXE+xFBaizohBN1+SjxeRj&#10;cA8YB/eWneCtGuFWGvjsDy2CpcECqiFuTkBN+2y7dvBuq4Hx1iJZTVsx3+X1o8eOwP7dWxB5YBsi&#10;927BsW1rsHnhdKybqQWdNyIj6hhyE2iRE6NRnBSFCuaY19KiqYKxhFWdDeIJTwKBJYTlBFC1uIwX&#10;3Ffl0Auq0QtuX16k6jBeVPBYBa8pJ2zMRZ+VJvGld4BLG6n2ykcFSXhSpDGrmirmnBmE/pQAPC5K&#10;JMRnGNpqNI8UlhZU0DKffcECQpVOAva5ujMWR5vtSxYmr3jN2wrmtJdTDTAfr2ZT+XKoesUEtwJ/&#10;3r9GaKmyTx4S3Ef4g/D+8fQ+fn96F78+vklAmONS5X65Q8tMSD5czedzJ7OQiSOw/C0WWlJ3WfLX&#10;hQSWBcp7/m1v6SReMz6Un8eHinP4ePE8vl7JwFcq7lc+w6/XcvH7zQKCW8wt82ujuAT1Dm074+ud&#10;EqsHF/PcX+5Qae9do9oy5ya0vz6qwhfGB430uU5oKwnt6f2IXDEOMcun4NyGhUjdvgKn1i3CqgnD&#10;MGlgb/Tv3o3QUkVrUUEFK7c/QutepzlcaJHd6tVFrdq1eb4Ratb3hku7wWg2MRKeM3OosoWE1uoV&#10;5Uxga8wpQ425atWwgFLbrXJbu/uiQsDZCmnDVx3GH8PKj/89DLTc2tC68rd+MpO6qY1WQbg0xUV1&#10;IL/DSxAJsL1wtD5bcFqAarysGTTgOFbTcR8VBGq+cV7K+2g+Y/WMosIKWPVTNnmvujtqntllmv+V&#10;SrtIoLMQoDWut7IATZdnotGwbXBpPRAeLWh51JtJlU2E1CwD0oYWmTmuFFYVVF6EVMtQqgZZS1F6&#10;UZm9/X3QjbnOqhULcXTPZpw6ugcJh3Zg59LZWD9jEmK2b0ZO7Ankn45F/pkYFJyNQum5E7h8gbll&#10;uoamWRVByivNLA6qwTVhQfuC9tAAK5tYkWQNlbuo0HGBK5DPGzDVaeEZ8z/N8PDMxDmqqO5FqAmm&#10;FFVqK2i1FegvCLNmp3iuQkPg0Aq/UE0xoX3FrVT2OS2yBXQiVe8M1fY8PlFl3zOv/MAc1VQE3b6E&#10;f96/QWjv0iI/okV+TGgf4vcn1cG9RWivExzV1qoXUiH/jjTaeiq/Bujz918S3Fd5sXjPZ33PZ3/P&#10;Z3zD533PwucDn/PzxQv4Smv+6xVFBiOLkY3fr+Xjt2uFVN4iPg9hpfIqvmpw/G3aZ1rgr3cr+bvM&#10;a+/dwO8P6AAeqBCpxKf7zLn5PG+vlvN5slFycifCF45EwqppyNq5Elm7ViFl5xrsnj8VC8ePRK+Q&#10;YHip8wSV1ljkWrTDBNbdYY8VbnW84FqnCdzryhrXgUfdhqhZrxlq+vREs9EH0Gie1kAugMusEtSY&#10;SVAJTg21u84pNdAKVjeH0v7fQctrTaXWX48baB222CjtTNrjmgLVEaZ3kgapm7G1BM0AKRAvUREJ&#10;FIETmFJGzbRuzZqusbJ8aB5TX2I3B4g21AoLcj4U99VJQ2vZmhE/qgRjTu2s++n+msx5sXJa614u&#10;y4vQYFUBfJako2HfFfDw16D3dgZGM49tS1U4Edh2/maeJ2sics0ZpHGV/lbzDwH3pso28/dF2w5t&#10;MGfGZBzYtgExB3bi9MGdiNi4GltmT0P0ZiltBHLiTyKP9jg3MRLF5yLNkLxrGSdpkVU7qrGliVTa&#10;RMJ1hnDRBpcl4MVF2tWLVMAKbssT8Yrxhir7jvC+o+JY+Z6V86mboNRU8L7g5xfcfldY9RYitFSr&#10;x0XaT+bx83jBPPg14X4t4PNPmSlpnlLpnptclsAyt31ZQIALTpnzT1m4KOd9w8LivQYQVKTiY2U2&#10;vhLa3/nS/+sB81kC+scLQvvyMfPax/iT4P4hcB/fYdxmLnnd2FNZZOW2mkvqJcF9RJv8OJe/kRPH&#10;36UN57O+Z6HzoYT5LJ//A/+mjxUsLC6l4MvlNAOu4jcq7e9X8xjMbxm/XCvAZ8L7y/UCfL1ZaKD9&#10;9Q6f716lse+/3b2KP2iN/7gnaNWN8TI+8Ny7W1V4d+USXpXloPD4NkQsGo2ElVORt2c1ig9vRP6R&#10;LYhYQ7WdPhE9g4PQsB7VlQprgK3bAG6168GVn92lvoTUledrUV3r0hbLRrs2bATX+r5w9QpFq5G7&#10;0HxuHpynZhNWAjub7/IsvtMz1QRURMUtMp0m3HhM/YV/BM6Gzg5zjEDbNcw/XmvDWT3sPsnVw8zG&#10;aC3jYcFllE+q6VBbS3G/V0qZ+Z0ItZaTN9M8LteMF4JP8T2vta+3wbXvZR/XNe66VoUDP5uFd5fK&#10;FgvaK6bN1mlpPhqvLoLfwlTU77UEHn5a6ayDWSmgsR/B1YwFmgK1XSs0oWVWhwp1XdRUMha0BLal&#10;VVHV1LcFmvl4o2/v7ti6ehkSjx3A2cN7cGzdCqxTp4BVy5ASfoQ5bTRyTzMSjlNxw1F+/jium7w2&#10;ntAqz6RdNfmlwLWgfV5OWCtojRWClpb4jYC9dM6o3TuCI+A0G4QGmr/QXEzM/15VXCDIlvo+52cd&#10;M10HNdUqIRC0z8v43fJUvClPofWlavO3n9OSahTO4zzmk7mElznmM+bbTxiPc2MIrVT3FEGnTS5P&#10;xlve48NF5ZW0n4T2fzGf/ZOW+Hfms388f4h/Pie8jD+f8rOB9hZ+1QRszCs/qacUYfpIcF9TsWWT&#10;n/Lf4AULsNdU3g989s/8O34h0IJV8VndER3Q2iGl/e2KA1oC++VqAX65InhVSVWEP5nL/vlATT5q&#10;p72Kf6lDxX0Ce4d2nYXHLzz34d5FA+3Ha1VMAbII6EYcnjUE0YvHIXPHUpQe24ySEzsRs3mFgTaU&#10;6VFtD094etY10LoTWIUblVZW2bO2oCXMtRqhjmdjA7Jzg0ZwrtsMTvUD0KzfGnjNSIPT5Aw4zShG&#10;jRmEaBpTSW71WR0sBLPbTL7XqkEWeA51/TuFNccdwJpwHLev+T+GVopnjXO1ABNYFmgWYJZqcl8q&#10;SbA197D6A7ssUQ7MXFQzTywjfDxvejlJdc33VQhYBYEFr10A8EEc8Kq5Sfe0Fd2N0NZmXltn5XVo&#10;Pdwa87PQeHk+ms9OgkfoHNRp3d1a4d2sIhBAQNsbaL3atqTSMncltOpoYUOrmmVFEx8f5r/N0LS5&#10;F9q19ceKhXOQHB2O5GP7cWj1EqyeNA6HVi7FucP7kXUygjltjFmhvfDMMZQSXPVKup2lmtMEQptg&#10;oH1KIDSMzQ7lr7LDljU+i7fcN8BeusBIIcSCj6p7UbNDXDAK+4KQClbZXxMO2/yiQs0mKcY6y5a+&#10;vZhuoH1RxN+gHVVF09PCaIIbZXpFPSW0T6m+j3KiTYeLJ9xXzvuGufR7WvJ3vJ/GrX5mTvvrLdrj&#10;B7eM0v4ucJXPPnuAf1J1/5eCIP+TFvkP5raqvVWF0EfmnupRpRro11Tt13zGd3w2AfuJTkJW+BcN&#10;r+Pf9on7dgjcXypTGd+hVfxKWAXt16uF+PVGoamc+p35rCql/nhApeXv/nrvKu3xTfx+l88haO9r&#10;TiuCe4N2veoic+dMlEZsxdG5Q3B61RSUh2/EpZM7UBy1E/G71mD5tAlo36I5PFzdTPOOp5pzuPWo&#10;Q5W189radeHKvFbQ1vJoZKB1bdCYx5qhRt22aNxjMZoRWtdJ6XCaXoCfp5TAZWoZ3AUvoXUmtM4z&#10;i/mZFlmQ2eBRdV0JqB1mWJ4J8qEZMASqA9bqoZz52z3+O2gFo12B9GMIWK0QYPYZHgTLncCZoXIE&#10;tZaW4yO01uJdPC7wDIAWoBa41n201WdBa+fIpvKL3zN9nrmvhY9qL7uKWlJvXbMoF42X5aPh5Dj8&#10;3GESPKW0Wg1PNcZae5QhO+zFnLYh7bFWx1MNsrHHrbRygNpxqba+mpTaF17NmqB1Kx8sXzQHZ6OO&#10;IonQHl5LaCePQ/jalQbatIjDyD0VgWJCW6bKqCTNh6R5kWJwP1c5rSqipLJWTqtc9YXyV8L5Pc7D&#10;zNfEeEtA7XjPl/oVX/jXApjxjJDawGr/BRX2JVVVoL6+lG7izeXMb9C+ZL74SnlzsWqOY/CskOpK&#10;cKW6z2iPn6pWO8/6rHz3LZX/02WqLMF5X5mJT6bn0UWC4bDHBlgr/hSs3Bpgn1DhjD2uwhfll3cv&#10;Mscs4/cLmBtn4sOlNNpfKSvvTVtvgooueAWrrbYWsKlUWuW11aHNI7AF+O06YWVh8LtyWcVdqi1t&#10;8O8a7H73Cn67f4sA3+Z+FT7fq8DHuxV4d62C/x4lTAVSUHxsI47NG4rEVZNwKXILquL3oiBqB+J2&#10;rsL0EQPQtF4deLp7MKeVNW6IWvUaGotsQ+tRpx5caI89altKq8oq1wYN4aactm5rNKBQtJiZAo+p&#10;GXCenocaU4vgNp3vvlHaIqoswSW87tPLaZG/A/YjdC6OY/Z5W13/Lgy4P3z/xzAzV5jhb1JJ2VVH&#10;VAfOACZojcpKYaWSat/luSUEVm2sug/PqWKrOrR22NDa5wy4DMEue24s+FLedwnV19yT55bkGaWt&#10;PykGP7efAE+fToRWPZ4EppajDDAdKrzbtUPjtu3RxNQeC+iWRmm1r/ZagdvU14fwNkP7Dq2xdOFs&#10;nIk+iuSIAzi2eRXWTB2Po2tWIDX8ENIjaJFjjqEwIRJlZ07g0tkTuGIqo06ankHqZKDKoWeEVRVH&#10;ylEF6msqjYnLDM07rC1fYCmsgZY2+B3BE7RvuX1L9ZM1luIq131zMRXvCJbiLVXxHeF4V5VlgUuQ&#10;X5fpOywQVKmlZqUiq+bYApdKS2ifF8VRgS2Q1Wb8mtb9w2UqIp/l/eUsfLpahC+E9k9C++eTe/j9&#10;L+Dexe/KZWmd1UPKTPUipSW4X5lL/kKbrHberzcI203CxxxVMApUS2kJKcNW2er5rCqirJw2/xu4&#10;v10poE2myt6gNb5dYuzxH/fUBKSpcJjT3r9Ghb1Ji34dn+gOPtKiq+347ZUSphvFeJ57DjkHVyF6&#10;yUgq7SQUHlmH8tjdKIzdg5O7VmFk7y5oVNuT+WxtWmHaYzXpEFptZY9rKbjvWl/wNkYd9T1Wj6gG&#10;DUzF1M+1fFEraAq8p5+Fx7RU5rGEdloRXGfwXaYdrkGFrUFoa84s4TG+y8xzNe7278KG7duxH0H9&#10;AWJ9tu1ydVjtME0+BjZCI4urml6pngH1B4AVzgKNW3fV9gpaKq1ZNoHf0eRvOmcgNGNveR99xwGq&#10;DbK5D7eapUJNTE600TVpn017rsDV/dThYnEumjCn9Zl/Hm7BU1HXL4TQWv2Km2nAgBZPIpBezF0a&#10;U4G1eLTUVdCqfVbtuApzjU8LXu+Ldu1bYe6syYiPOoyU2GM4fXgXti6chT1L5yMt/DCyo48ji0AX&#10;xEWgLDESl5OjcfV8NK6nafJx5bVWZdQTVURRIZ+rcokwvRSEjFe0gm/5kr7lVp0M3lGR3gtIgqpQ&#10;fqm2TOW4Us7XBPd9ZTqvyzBgfajK/gavwBXAbyt4L32PVvSlJnMrjMUTQikwBa6gVWcOC+IoM9rn&#10;ObfvK05TaZlnXk4xCvnLdXWuqMQ/1UXwCSF9do857T2qLMNYYqtbo921UeAqfqXa/nqHCk3FNXDd&#10;ImzXcghkhoHTqClD6ipgLXX9ns/aFVHflLZKQfgJ7u9U7z9oj/+gPTbQqpsln/GraW66hs+3rhpo&#10;31wvwEvNo1xZhI+VJXiSdRYZe5chfu0kXNgyF0XHNpn+0flxe3F00xKEBbVBHQ9X1KljAWuHyWup&#10;qJ61aI+Z5zrrWK3GqOVpQevaoB6hbcjjvqjXeQqazTwND6qt8+xcA6rzTL6/sy/i59ml+HkuU7hZ&#10;pXAhtNYA97/C+h/jbwD98bMqrExnjr+DtuZC+nRHW63dycKJ+zWXlhm4bGjtph8LPB0ntLSxZrUw&#10;R2XSt5kpuC/F1QoB1paAqglIwPOYnfua5iZeW3Ml769aaVpxT9P3mAXAaqlyPhqtLoDf4lS4E9p6&#10;/iGmP7HscVMCq/mgfFpTedtRZdtqkSWtK8vPtMyC10fQ8lpbaZv7+8KvZQuMGNYfRw9sQ3piFDLi&#10;I3FixybsXbEQZw/sNvY4I/Iw8jTBW0IELiedxPULMd96K6mzg2mGURMN89GX5VQ/k6dalla9h15T&#10;gd4IRNPUkkloCS5zQRMEWDb5Pa97R9v7juc+EFDFR+aMnxgC14osA7KAfkO4ZY2fFyufJZyE9JkU&#10;VqpqKqIY6saYF8njkXhJaD9UxONTZRLvTbVlIfJZlT63CR6t7z+fqvsig9t/Pr9rdRV8JJit7o3a&#10;ftXgc+WXGgV0q5wWtpxwleKPmwTteq6xvLaafqmy4K0OrDn+N9B+vZxLyPn9y4RX6mvUmwWBxtGa&#10;Lo6XaOMv45ebVHpC+9EB7St+V9C+LSvAvZRTOLdtAeLXT0XWvhUojd6FijOHkBWzD9uWz0KbFo3h&#10;7uqM2nUFq/JZC1rltho0UEeDBbjvYtS3KerWbW66OTrXq2VGAakG2aPjKDSeehK15qSi5uwc/EPQ&#10;zlJOegn/IFj/mF+GnzVj40y+2z8orQ1Y9WP/FjpfDeDq4JqKrP9ojwmopnQx07oQIruDhdTWhtao&#10;J4H7NvDdXENQBawJ/iECVcpMaFXDbKu3aacVoLK/1X5DFVDmmKAlsDWW89zKS6il2mn93rIS/l4O&#10;Gq7MQ8Np8XAJmIiGrbVsIWHV6B3NZdyqIxW1DRq3ao1GrTugiZ+ssCqjLJXVKnrGHkt9mdN6+/nA&#10;x78ZevXsgh1b1yA5/hjST0fi9JE9tMlrELtri4E28wTz2pijKDp1DBcTaY+TT9Iex1FppbJqklFN&#10;r9VUI2Bli18RwNeXMmmVuSWwb9Tnlp8F43ues4AlvDz38XIGI+vf4hNB/UxoP36DNpvQcst7SJFf&#10;qEdU4SlGDJ6rr3FOJB5mhONhWjjupx7BnQsH+TIfxMN0a6je29I4fLx4hsrE3JPPqALhy03V0qob&#10;oyqj7pqw1FUjaaz4Q90aHdD+ymt/oz3+qvG4zD9/u8k89Ea+gVYgmlz1aia3md8A/vew2ml/u0JQ&#10;qZZWKLeV0hYSWqsySj2lfrtdYSrLvtygJb9ehU+M9zfK8VpzJlOV31YW41VxHm7y/yRtz3Kk7l6E&#10;0qjtuHouEtcz45B96ghWzZkI7wa1UcvDndA2pLKqqceCVv2L61BR6xJcnXNtoKF7zVCH0EqFXfi9&#10;uo2awLWuN37264d6E46aFQec5mRTXWmF5/K9J7Q/Uwn/Mb8cNdTBQir7fwmtNUbX8fm/gVbf+0nD&#10;32xwBZINlZRQ08sYdSWoBlZea8/dpNpjaz1NBaHUNUZFrUnipNpSbxta3dcOG2Irn5aVVpTyHD+r&#10;J9QS/tHLS6jO2WiwJAu1xkbCueN4NPAPhqY+VRdFC1otrNXeLCLdgCrbxF8rDLQjpJYt1pKWPhq6&#10;59eK9tgHjVt4o7lfM3Tv3gkbNyxDXPQBJJzYh4Tw3Ti5ewti92zFufB9yIym0hLYorhwlMVTbc/S&#10;Il84adT2Qb5ssaC1mmpeUTlVcWQFFZGwmjyU27eEVrW2BlxuLWV1WGHGR563QTWwVoP3YyWt8iUL&#10;2re81yv+1nM1NeXF4GnuCdMjSdA+Sg/HAwL74Pxh3Dt3CPcI7oPUQ3iWfRyvCPb78tN4R4VWTv2Z&#10;99VMFpon6g+qqtRWqior/OfTG/jX81tm8nAtz/H5/lVr7uGHV6EZL9Rn+au6QUoRqYy/X7OgNbkq&#10;rbK2P8Jqdaqo1rnCAeyXShYeVNovVWr+YVxnSG3V2YKFytcbFfjl2kV8vFqJt1VleH2lyCwc9oaq&#10;/PpiIa1/Dq5oZb2IbahKPIBr54/jWmoMLqfH43zkfkwZ3h8NPN3h6elp1RozpLa16jVAXSqroLWV&#10;1pn77nXUP9kbboTaldB61q0LFw0c8OmJBpPC0WRJOlznZaHGbNUYS2krCatjtQFC60aYque0gsvO&#10;R78B+jfxDUQbVsGrcHTQMFPP/BC670+qDXZaWExwCQ0tsctSenRHWLMw8hjzS6mfu0bhaB4pVVwR&#10;VHe1q5pwqKkDfA1CqA6tbburQ6utiwGUpYp+Q6vk6fcXFMN1EUu0ZcU8l4N6izPgMfIoarYdhfp+&#10;QfBt39EMdG/WJpCKGoSmfm3Q0L8VGgleQqvxtWZ61GrQNie03n5+VrNPCy906tzRQBsTtR8xx3cj&#10;PnwPYvdtw4ntGxDH7flj+5FLYIvjj+Pi6ROoJLSVSVG4nhpLiyxopbKaiV/W2LLF9vYNAX1VkW6A&#10;VV6qWtvqwBqIaXsF5i9VOSbM/tVcA66BmC/oJ1pIQatOEW95XzUPPdOgAdrgh5kReJIdgcdZ4Xhk&#10;gD2I+0kH8IDQPrygOIinmUfxknC/L43H+7IzBPcc70twVPGjDgxqh71P+8ucVaN87PhVs0Ooc74q&#10;oXSNKqLulNOylhEoG9p8fL2aQ2ubg98Zv2n/m1X+XgH1HVwbWubB6pnF+Exr/OWK7lNAaAvwlfEb&#10;c+5fb5RSZSvw+Wo5Czsq7MVivLysfDYHLwj7s5JsPMhOxbWkaFxKOERgw3Ej7SSupMahODka0Xs2&#10;oXdIAOp6esDds7bpTCFoPQlr7foNv0NLK2xD61q3KTxqe8G9bgNCWwce9epyvwn+0bw7Go4/hEaq&#10;U5mTSWCYSs6i85xzGTXnMKUjtJrszY3AakDBjzD+p4qkH6+rntMKWtNNUrab39c9fgxCS0AXFzFK&#10;LGikcgRYECsHNTMz8piruiDqvFRZAAo8k3+qjbbSVGBZ+aoFpoDVdQJUE8ZpAjljw/VdXmtGE/Ea&#10;ExoEb56jGO4L+bsMl6V8niV58FqZj/oTT8C5/SiqqSqiNPROqwQEoTmhNev2tNNgdyqqfwfmrJrc&#10;TaN/aJGV3/rRGvv4U2l90dSnOcH1Qut2LbFo0WzEMW89fTIc8ccO4NSBXYjYuh7R2zfi7KFdRm2z&#10;Tx4xeW0lrdiVlFjczkoktGfxuDDZxHP1UqLSvlEey+1bk8tScZnfvlVOSxv8voq5KkO2+EO1+Mhc&#10;9+NVVTzRQktdpbbX8vDJwJtHwLhPcD8RYM2u+FydLgoSmLvG4HFGBB5coLIm7cO9M7twN3Ent7vx&#10;MGkvHp3bh0eE+EnaUbzKjsbHktP4VJHMXDOFkKj/b6GlZmZAgJYKoYJqUDwVVVZY42q/MK9U/18z&#10;7Yvy2Nsl+EMjdGhjrXxWuahAlT2WLbYjw4SOWcf1ufp5K75oWhkVVIT2V4HK+Hq9xCj5b7f4bDf5&#10;bFdL6UiK8aJMo4zyGQS2PBPPitPNsMY7GYm4m52I61lxuHQhGoVnTyAt4Th2bViJtv4+cHVxg4t7&#10;bbhSPd0IZ+36BLVBE8JKeOs1MpVOavZx5TkBWrueujIyx9UgAsLtUb8JfvYKQK1+q1BvWiycp6ei&#10;xqwiwiYY+X4rNEjAgGQBaMCztwxTocTz3z5zX/EXK/w3oZUNzMyPutZ02mBoCKDpdXURP7kuKSQs&#10;CkFlzTOs+YZNOKASrGb6VKqhK0E27arqEUU4tcSl1ZtKNci8qULfcQCq0GdT4WUfI8imH7N+i/ez&#10;Zq2Q2hej1pJL8KBym6Uul+SjyYo81J98Ai4dRqIu7XET5q6qbPI3zT2OVb7bENKWrdDCV3M/BRNW&#10;rZjXhva5Dbz8tKSlclo/ePv6oJlvCzRp7oW+A3rjwP5dSIiOQNzRQzgbfhjxe3YgassGnNFcUccP&#10;Iv3EQeTTJlewBL9Mlb2ZmYC7uVo5jqpXrJE6502vJs3qr9piu9lHtcb6LNg0RE2jbDTyRZVPBlqq&#10;shl9Q2jfUYXeE2DlrwJW8H6S+lKNTHD/He/1svQMXtMev8yLpZIyfz29B7fitjG24E7CVtw/swMP&#10;knbiSfJuPEs5hKcpR/AiMxLvi+PxqTzJQPuVsHyhxfxKSD6ra+KtAoJbbIbiqT1WfX6/qub2lvJK&#10;DVYXTMxfaV3/aWDNx58EVupqASt1JYQsnH4E8z9HBt0F0wL+zSqcfr1OZb3G4ParGURAaPnbn3js&#10;nfLXijwWiAS3nEpblo2XZRl4XKA2brobqvW9ohRcZIGaQ2gTTx7FwjnT0ID21tXNE661mKPWpeVl&#10;PuupsbQaDE9YVeGkoXhSYKPCqk0mzGoKcqVtdte0Mzz/X/VbwrPHPFMZ5Tozg+rHlI221ZUwudEi&#10;u869bCBymUNWDHDfAf0LhI6wa4b/d9DaIWBrsnBw4m84aZobbQWty8I82uN8QqoB5xa0AvX77P6l&#10;zFGZp2qeJ6mtUVwbSNUq80FkeR2dMExuKzh1H0fY4Grf2GJu1dxjVWhZlVBOy2WlK+CxmMcXlePn&#10;hYX8Tg5qL0xFrXHh8AweR2iD4N0u0EDr16oj/NpSeVt3NIMDNJGbt4+G5jHPNTXI9rC8lo7KqJYE&#10;1pdq7Mvc1gut2rXGiuWLEX3sMJJjopAWfQKn9uzEic3rkbB3By6EH0BWdDjyYo+j+HQkypIicJXg&#10;PixQDybmsyWpZoid2loFreC0apEv8CVLMdDq2HsqznvC+061xja03Ep9PzAP1HnZZRta2yIrt5WV&#10;ViXW24rzeFFkqeyj1GO4k7gXNzWB+clNuH5yI26f2oy7BPfe6S14lLQDTy/sw1PaZkH7tjCOFvk0&#10;PlacI7gZtKXMJa8V4xfC+ulOET7fKeWWdvQ21fW2lPUi7WkZ7WmhUfrPzKm/EDCFQNVW8FcH0YZW&#10;2/8dwAL9C0NW/RfVJF8rsaC9wS3jl+t8pmssUK4UG2jfVNIaV+RC80tpyponhSlmEoFXFTl4c6UA&#10;d/Mv4FLaKRReiEXciUMYMbQ/ajGXdaPKqvO/q/obC0xBK1sshSWkJs/leROEVbXL7rq+juxyI0ZD&#10;/FTHF65dZqLxtJNwm52On+cUExoLWlfmti6zmQYSJlczcOA/gFcNUBva6uf/26CymhFEBFdjdq2t&#10;VoJfkEs7ms9clWpLNVQ+qTxTYFqKy2MGZsu+ui7heYLrpnbVZcpNqZrMTc1ylMp1pbqC1KHWduWW&#10;WXqE4NrQaqsOGoK2JnNml1W8Tt0eF7FQILhmYekl2Wi4Mge1JoTDPXAs6vgEMZcNMpVRfq0C0LJ9&#10;CJW2I1p06GBN4uYnO9wBTXxbGWgNuFRZW2mbqQaZFrlFKx/4t/bH5EnjcfzQfqSfjkdGbCySjx7G&#10;yW2bEbNtE84f2Y+cmAjknIxAwanjKD0bgaqUk3xhkvniqCaXgJalWGqr9leCadUiawZDC1pbaU07&#10;7I/QGnUVrBawprmnOrSVhJa58Tv1O9aQPPV2oi2+c3Yfrsdux7XoTaiKWIPLx1bh+ol1uBmznqq7&#10;nqq7CXdPb8PD8/vxPPMYXuScwKuCWLwrOYNPzI0/MUc2fZDvMk+9W2ZmYfxMhfsoeG5SXRmfqgpZ&#10;WPD3yzNorfmdihQzIOAj/95P/Fu/Mk//ygLgVwHMrdln/HfQmpzWEYL2FxYAgvaLOnwQWrUhKz4x&#10;x33P1OANLfGrctpiKu3zcirspVwD6lPaY1nkN5fy8JQg3849jyuZZ1GaloioY/vRJSQQrq5ucHar&#10;RVCbGCilqrVljQmsu2c9uDFsaM2QPUJrujXyvBu/46Yt43/U8ye009F0Zhw8mNPWmFuMGsYKk4VZ&#10;fKdnUf0MSLLMhNLOUR2h/NPeVo8fr/vPwetnkg0F4dVgBcVPzvNz4Uq1dV1AcBcI3GKTUzppFkSG&#10;Mz878XjN+QW0uFTlRbxuCa0sLbNZfpKq6LRAQHOfnwWuZp1wcrT/msnZVAhIXQmurbraavU8sxq8&#10;wKXaqheUu+7Be7lrRNHSXDRanYdGM6JRp/Mk1PHthCbqUMGc1rclQeV+U+431QgfDcXTsiC0yE1b&#10;ElZVRhHa7z2i/Lj1Q1NTGdUMLQjwoEEDsH/nTqSdTkBWQjzSqbYxO7cjYvMGJO7fjfTIcGTTPhfF&#10;n0DFOU3GFotbWafxMJ/2mLBqIPtzqq7gVSWUBa16QqkiisDxRVZoaJxp9uGxD9z/wH0DrdRUIUgZ&#10;n6m8n/kyyzp+4LVved83/J3XzGWfE76HVM/rp7ajMmIdLoWvRunBJSg9sAiV4SupuutwI2YtgV6L&#10;2/Gbqca0y+cO4GlmBF7mn8RbWuuPtOUfCOOvhOQPzc10X7MwEloq6/vLhXyGAiogg7bzA4F9x7/v&#10;HWHVSJ53zKnflybjo2qh6Sa+skCyof3CZzXhgLY6vILUrmW2Q2Nrv6pzxrUCWmXGVcHK36dyfmSe&#10;K2iNJVY+S5XVHFOvCK2U9kHeeQPuSwL8pDQbd/JTcTk9CUXnT2PbhlXwaeYFFxdXqz22XlNTa+xZ&#10;34LWTDsjVa2lXlFWaN8AK8VluFFpBa4U9+dGbQy0zWbHwXNuFpzmE1ip6kz1OaawzBS4UkK+/5oH&#10;2VQe8RyB02B1haao+TtY7coou0Kq+mc7VCPtMoNbhSq7HPGT24I82OEyn0DOpy2dV4SacwvpowsJ&#10;M9XVgJuPmgtyCG0u9wsYTMoJdc35ApvWlvApDJSqSCKgpmbYWGydZ4nEfQFrWWWBy2PLKlGDql5D&#10;TT4E11P3cCity7I8NN1QiKZzWdIFj4dn8yA09LOG5Pm27Aifllpsi/lrGypr27ZWpZQWjybIqoxq&#10;odpjY40taNVW28zPB42bNaXitkBgUBCWzF+Ic6fikZeUhFyCG7N7B46sX43YvdtpkQ8hIyKc0Eah&#10;PDkK1zLjcSs7EffykghuEhX3nIH3e5OP1fzzRrXFqjUmkNranSespp9MqqjV1GOrrGqYrfOCmios&#10;ZS6nzVY/ZcLyViu+ZxzDlditKD28grAuR8WRlSg/uBTF+xYQ2hUG2usn19I2r8dt2uRbCdsNtN+U&#10;lmr9mWB9usRc9GoJ/nm/Cv/UBODKY29WsADRdKZS9yxzzcdyFhoE9lXhGTPIXUr9tiTR9DP+WE6r&#10;fSkFX/isX+gaBKxRXIKsro12CFpBajcJ/RVa2nQz0kfQWsB+qCKwzOM/ENx3LEReU2mfl2XhaVkm&#10;njCHvZN9FrezNJtHCp4xx31WUYDHZfm4np2K3LOnMGnsSNSq5YHateoaOF09He2ztMgKqarG1ZqB&#10;Acx3XaW4ynd13OS4ss2NCG4TuNRughqN28G9+0z4LTyNWvOzUHMeBW0uITPQUqyktIJSSmugVZOQ&#10;BaEFLQVMUDv6Jf8dmP998HdmWKE1hVRDrfjJfT5hnatpImmT5xLIOXn03YRyTj6ln+fmFRJogktQ&#10;nRfmUol5Xjkw1dd5fhHV2VJUKakGEmgGRRcqrQvBNapJiAWwrvl2HY9ZCsxzhNa00zKnVTutCwuA&#10;GvzH+Vk59ooCeG8qRgv+o7kTWpemAajXgrbXT+vwdDT5awut+N62jVHaplRaL+a1qjFWJwspbDM/&#10;Ak27rHZaa3U1a5heU372J8zjx4zHyfDjyEo8g7wziTixcxt2r1qCqF2bcZYW+cLRg7THJ5jTarnL&#10;WDOb4t2cMyzxk/BI4Gq2fFpYtdu+1AgYAidoBaMBkuBKRQWpnat+rsrhy6p2WUthBbEU+FtvKdnr&#10;MgJbmoRnGiObFYGbhLDo0HLk71mIwn2LCO5SXDxCeA8vRdXxVbh2Yi1uxG7AjbgNuEV7fD95Lx6n&#10;HMbL3GgCF2869H9igfILgfzCfPGf96rw/3t8Hb8T2k9XivCGYLwqpqUvoyMo47aUKqva8aJEQq+x&#10;s4pYvC5M4P3OGng/aWDARaou4f1KZf1Mp2EPFFBPqH9XWat5SM1Fmn5GlWJfCOznK8yfHeC+q/wO&#10;rSqhXtAaax5mzfB4M1MF5nkqrKZnpdJWFOLJxRJczU7H6WNHEBLUEa4uLtCEbRojq5kWVbmkqWQU&#10;RlEZVg5rKa498scosqyycto6TU383KgtGvRfjM6b1PSYx/eyyKpBnsH3Xio6u5JqKxXlez2XHGiV&#10;PVVKESxLYW1oFf/voVW/ZpMT636y3wwp9k8u87IJaBZBzUbN2YxZFrgCVuA6zy0guAWWfZ5PpZ2b&#10;bfbdqLTOVGIXWmOrQwRBFJTMgZ0FMqH1UI7Lc/ps1JfnBavJcwUzz8lWC9qatNzKn12o3D/P5T8M&#10;82bZ4warcuA9/zQ8Ok+Gi3cg6lNptdKdbytN2mZ1afRq1RJmcnKN/KH6tmjZzkCr0T1Nffzg1YKg&#10;+vjzOAH29zf5rZqAmjTzRZ++A3H04BGkJJxGSlwsovbtwLbl83FsxwacDd+PzJMaPHACJWcjjdpe&#10;ST1FaM/iQa7UVu21aQSWNplW1qgsX151hrChVVTvNGEUVj2lLkpxrQ4VlgJbtcrqufSGgL0toyUl&#10;tA8zI3EnaT8qT6zHxWPMYSPXo5KQXo5YjZuxmxibTWXUFea1N2I2EtpNBtgXBP0FrfFr5sLvSxLw&#10;tlhjX9UvWM0+VNp7lfj/P72OP2mTP9B6vimjO6Alfkto35Xz7xCwmhanIB7PsqNYcETSop/Eq7w4&#10;vMo/Zez2Z1rlX2iV7TCDBxzQqo1WoP5VZf8GWs17zEJDwL6nLX+ndmn+u6i2+Dntr2qJHxWeN+7m&#10;dg7/PWiNH9MyP6IKPygvxJ2SfFzJzcautWvRqEF9ODu7ml5PtWpb0JrclVBqdI+A1UABjaW1bbEZ&#10;X0tlVnjUltLKGlvQ/s8GrdGg30J021qIuhSsGnzfZY9rCloDolYbEJzqKfV30DLFU7dH7v8dlP/b&#10;mKUcuhg15xBeRg1t+VtUWua0ApHQOs3MphQTzFl5Bl47nGZTYanCLvNy+OUsgqUcWH8A1VcrizFc&#10;WAoZK632XqkqIVWlkra26ipsxTWhSqdFVFw1Ey0V7MVwU96gtWiXsqRZlIUGy7NpjxPgEToVri06&#10;oZFRV1pkqmoL5bC0v16tCGWrVoRSk5dTeanE3lTXpj6C1t+EFFfK69XC1/RDFsyNvH3QMagzFsxb&#10;hJPHjuFCfCxOHt6NbSsXYP+mFYg/vANp0UeQE0eLnBhh8trrGQnGpqmN8D7BfVaaSrVlnkVwX1Sk&#10;mdkdXlFxbXssaNVxQmFDqzZKVQgJWgPsRQGTircChQomS/y6+DRe0RZr3Z7biXtxPWYrrkRt4HYL&#10;LfA2groZ105uwtUogsp9xW0ev3tmN+6e3YeXWVH4Svh/0VxRmnqG0H7mc6lzw69VGhJXjj/vVzK3&#10;raBVLSS4fC5HbfEHOgUNUFDlmSrBnmVH4nHGcW5P0G6fxOs8QkvF/UQ3oBC8X+kOvghYY5v1O1Ra&#10;FmC/Kq9l7vsr/y0Uv5mmIjoNQqyKqF80YbkqvpjHvr2k5q0svLmYbZp3npdkm/xVzuZGRjxu5ybj&#10;oaxyZQEeVOTjRlEOrhTkIC85CZNHjoS7mzvcPWoRWtrdWrbSWmpqgqBqoICre124etS1wDUqK4Bl&#10;kxtx3wuutZkXezbFf9VtBc8ecxCwOh31lxTgZ63rQ2idZhJOY48Jo/JVwupKoXHheQta2WG+13Mq&#10;DbROuvbvoGTUpPWtHn85P8uC9Mf4yYMguhJEQetCaF0JrCvtsctsqizV1gJXC+zm8IEINK+TjXaZ&#10;S/tMJa6pa4wq0zbPoxovpCoTUlttFVJbY5UdFVQK06TEz26L+EerZppK68Tvu/IfwG0h/2jC78z8&#10;udm6YrRdkYp6YXPh6huChq0D0Kw1ldRPnSmotMxdBa1G9phV4KnEAlYhUKW2NrDab9LcF42bN+fW&#10;B146TtXu0D4AC+fORnT4QRw/sB1bVs7H9jXzcHL/Rlw4sQ8ZJw+hID4cF8/H4Fq6pjpVw/5Zo7RP&#10;ijQLxQVauFRCm2Es8nN+fi21MhVSGabt1W7CEaSfCIbgsDpPCF6Cqw4ZBOUV4XrL/PFl4SloQWdN&#10;Rl51cguuqraYaqvt7fgduJOw08B7JWoTbsVtZ+zAzVM7CO0+3Du7nyobjd+ZV/5GxfugfJQ29zOf&#10;R3M0/UplU2cGDbX7cp37hFZtwnom2fZ/ajHqWwX4ciOXhck5PCW06iopcKW4mhvqDRX4PZ/1IwuY&#10;X5h/f6VD+OUSFZchaL9cJrh0HN9qmOkuVOv8G39DTUc2tJ8J7EfGO6rsa8L6mv+GL6j2z2mBnxRm&#10;8N/4Am6knzITut+k0j6qyMSjyjzcIbRXC7NRmZ+D+OPH0CUwEG4a8M5c1YO5rGctdZ5gfkow3Xjs&#10;m5p6Kqd1WGNFHV4vi/wXaJsSWm9C2wYe3eeg1eJkNFxWaGqP/zGT4Goc7Uy+ywZavruE9Tu0POdQ&#10;WkHrQgvtNFNK++/2uDqsNWZQUX8EV/kxIf0xfnKZnUWPnsGLqKCE043AelA1Fe6yAya3dSitwJ6j&#10;tU0s9TX22YDryH/n5lEppcBFVGRVYhFY5qiCWDbaWYk87a+BmcBqX9fV0HcWs/Si0rqYa/jAC5k/&#10;zMtE45UFaLMqk7nFEjj7dUEdvw5o+q2SqYPVtNOagJp22LZUUIYB1mrqsfNaVURJXaW6jbybo6F3&#10;MzSibW4iJSbAgQEBzG9HYM2KBVi1ZBbWLZ1p1tk5G7GHanvQdGusOBeLKymncJ3g3pNVI7SaVd+y&#10;x5qgWzPqc0urrNkWX/D4a241tO5dBXNFQvOJSiI4Pl4ixLTIllWWJdXQvQt4QxCkss/zYnA/5Qgu&#10;n9qO0qNrUHJkJaGV/d2G2wT2XuJuE2qvvZ2wi/nsNirvFsZm3D29F89SI/Aun2poJl1LwGvmxh/L&#10;zlP5mNPKllPp39Dav2Sh87wgGS8LkpjLpuITn+eP21Ti24X47Y5gTsNTWvR7yQdML6zHqeF4Qbv8&#10;IifGgPuRFv4XDcejPf6ovNkxk4WltoJWTUKO2mUWWl8FsdpoaZE/M3dVbfXHy/l4X5lrlPY1oXxR&#10;mk5bnMkUhMCmJaDq3ElUpcTgTsF5WuIs3L+Yh6tF2SjNTkXW+SSsW7kcPs284apmHkeuWkuTkBNa&#10;WeDqaupOC2yOOaDVTI2yzO4CW+fV5FPXm5+98Y86bVGrx3w0mRVPADNRU2nbbIKp0T6Ciopq1vQx&#10;Sitr/N9Aq4HzP4D7F2in/xVaFQqmUqsarEbFBW3N6YKW6jmTMDJcZI1nUlllfQmkK63vzzpHlXWd&#10;S7U1IYgtSHWNC0EX7O6zrXAhiE6zaJn5R7jNo11WDTP3nWfrmGWBdUzndZ3ArTmfSkv1Vc+pmvP5&#10;vUXq0pjDwiMNzVdkoNGoLfjZvxdq+XSwxsqaaWWY39Iqa7YKS1XVmYJ2mVsprYD1IeDNCKyX6cLY&#10;jOd80NCnBRq2aG7yWm9ffx7Xcv/NmO+2QlCnEAwfPhRLF87B/m1rEXNoB9X2ELLjIpAfH2nW35FF&#10;vq+KqELN46SBA4L2Ap5XcKtKKQIqkF8RijclKQTxggFCNbKqDFJ76Ue+wKYvMq/9wO+85/c1Mdpz&#10;2s5nVLLHBEWQ3CCUFyM2oDxyHa7E0BLHbcVdwnqX4N7mubund+L+mV3GKl+JWodrUWtxk9fdS9iN&#10;p+eP4HnaMTzPOo4XuVTIgljmtol4U3SWyst8PCeR6hnH34nCs8w4QkjA1R5LW6wmmV+ptr9UUfky&#10;TpiC4P6Z/Xh8jvdMj8Lz7JN4QZusQka1ybLItl024aik0tYeGG/nur9cUbdNNe0wCKrahN9VZNFp&#10;ZOJVaSZtMS1wUTpuZ54lsDFmIoJrqfHMZzNxvzQP1/KzUZ6diayUcwg/cgDde3QhiLVMG6xAVDus&#10;6eWkiiUB6ghbXc0kbwpPAutJsGmlNdmbM6F1rcs8WH2RqbTOddqhYa+laLjgHAWEaaTEjALlOpPv&#10;q0AjVJpK1Y0wuWuZEL7Pym3NOrSqPXbYYzPelhC6qn1XwPO7/xbTCakjrOtV0UWA/yZ+ciK0rlJY&#10;KaWsMD//PDWdcp2Ff0zPdIBJSOfRNvPBv0ErK6wmIp53Fdz6Ywi820zdp4AwWiFQq4dVGllhjgla&#10;gl5ThYQqolQ5RSX2VJfGRXnwnJ+OVhuK0HpOBJzbD0FtvyDC5m+6LWp6GUFrRvUY+9sWjVu0oaqq&#10;5phb5rRaNkSgCloTvi3QWGGG6hFmqmxjWuaGBLdRMy3z3wJBQcGYPmUidm5cjaj923Ce0GbEHEXe&#10;qeMoU0f18ydNe63UVdZYo340EZus8QuC+Jwg6txr2rw3hPcNwX6rYM76jnDa42pNhwvtK3/UgPii&#10;M3hCYGWLH2i43blDVNIduBy12bLIscxdY9VlkQCd3m3y2aztc5C8diIyt89G3u55uHhkGaoi1uJ6&#10;9GZew+uSDuAJre2TjHBjc00NMK3yy+x4PDofxfPHeL9w3DtDFT0fgZeZMVRSVTQl4TMVUjMtPsuI&#10;xK1Tu008OHMQT9Miqb4auxtjulZqzuPqwApiO+zZGRWqpFKtsroxfmBq8JZ59Fsq6ztHvCpJx8uS&#10;DDwlsI8KUnE7KxlV52NxKTmaSnsKD5jj3inOwxVa4oK0VESGH8bwYYNRu15tWt/aVFEBa4Fp4KwG&#10;bHVold+aeaO472nsstWF0YVq7FzXqoyqVbsZXOp3RKO+q+C1Mgc/zy8gE7mopcrXGXxfqYwGWjpD&#10;9zllZukQC1qCadpk/wqtaWdljvofoZ1BFXWEaZ81NcayyH8DrVa7dpqewYszeVPltIzZBJPbn6fz&#10;3GyqMFVW4UQrXXMWbcIsbVXrrGOquKISE1iptMB1JrjOs2idGS5S3r8NWmpN4TFDeTOvpbqqI4dC&#10;zUi6r9u8bNRakIGWhLbDwhjU7jwenr7BBJYW2L8lvAirFpH2psoKWtnjRs2ktupo0cbkr7LFau7R&#10;zBVGbX1pjX1ojbmvZp8mzdT842/yW01+rvVLff1aYuyoEdi+fhUt8lacPbYf6VEHkR1zGAUJzG2T&#10;NdHbaSufLVFjv7o2atoY5bXKx2iRSy7wBWQQVkH7hudf87o3hPstbbCmmzFbRamAJUhS2fw4Qks7&#10;SmssS3ojbicu0xZfilhvrLH6G989RZWN3Y6klZMwr1NjDG3yD4xu4YrtI4ORv2suoV1Pxd3Ma3ld&#10;wh7cYZ57/7yG7IXjUXoEgSOYaTF4kHgUxfvW4sTskTg6dSByty3mvffieUokXmfH4hOf6x2hfMJc&#10;Vj2xlC8/SDqERyksALK0HAlzWyq3De1HOwQpYZXKqmJK/Z4FrJqEPilUGDBF+KA+1oyPzKeltC8E&#10;rSqaijKYdhDa7POmkCw8HYGKlHhUZZ3H5ZwMFKScx+5Nm9CjaxfUrlsbTm6uBE0zVAhMq+lGFU1S&#10;3P8ErUIW2c5xTe5bj9t6aqdlXuvphZr1g9Bg4GbUWZSJ/zmXaeBMqSzf6Rl8VwmXanZVOeWqZUNk&#10;i40o8f01vaOklFbtsQWtgOQ5812B+/fhoulrTI8rWeH/AG2NqamENo0XZ/DiTH4xAzWmpVL+0/iD&#10;zHVnE1Kec9I5VUJ9C4Fs2WRnVUIZWJnnzuBxh8026suQddbWOmbBLVV3MWCzBKMdr6kcmbmt8lo3&#10;Qqvc2H1eDiMN/uuLELDsNGp3mQK3FsFoRPvbsDlhI7xNqKRNVdlkmnfaUDUZPq0Jp2MFApPH+hpw&#10;m9ASNyGsDVt4m2jcjPA2bWaUtrFyXSpzA6/m8KW1HjFsGDauXIHDO7biTPgBsw5rdozabI/g4tkI&#10;3EyPxZ1MWjYN1StMojpYy32ozVYAPxPEBPolbehbHpfCqhnFBHNLMxOFYOUL/5ov/isC+6IgznRX&#10;1KJady4cwq2ze6mwVoeK8iMrUHl8HW5Sce/QFl86sho7RnTGkAY/oafHT+hb5ycsC2uB9E1TcPHw&#10;clwOl1XejDvMd+8JtuSDeKiRQclH8ODccTymwlYe2YytgztjaL3/gbFNa+Lw+N4o27cCD0/vxyuq&#10;6eeC0/igjh1ZEXiUdpSKTVhptx/RBTzN1rzLUm2rOUmTlQteu/3WwGqA/T4NzedLlsqqEuoDoTXD&#10;F5kqmNpzQvu8JI2FYAbTjnTcyUlFVepZZMWEIyXqCPLOxCD5xFFEHzqA1YsWoQ1dUo2fa8DZ1Q0e&#10;dZWPWrXBih9t8b9B+5dwHBfIVFp3dWGs0xTOnmqn7QKfSVHG8f1ElVU+60SR0ageKaE+11B6yK3C&#10;gpaqqXOazWLWRbJw0VhdG1pnA+1/CKqwlNgo8iymi38DrOInFwLrTEgVZn9GuglXAitof9YS9jPT&#10;CY9tjf+a1xqlNWE1D9m5sQ2sDbANtKLm9GwTUmQ35b8E2Zn3kuV2o+Iqd3ARxPxd19mpaLI8G37z&#10;4uAeOg3OPp1Rx7sl6jdVXsp81NQUE1jaWy/C6uXbnsdbEWpaaJ5TG62iSQsLWnWsMIrr18LY48be&#10;zanOzHOb+6Gelw/qNSHEBLdHtx5Yv3IlIvbtQezB3Ug+uhO5cYdRfPoYoT2OqynRuJ4ajXu0mQ80&#10;o0X+GQPqK+W03Arg18x1XxNc1QqbIKiaG0qwvio9S2WhuhafxuvCeOabp0wHBi2o9YiQ3E87gjvn&#10;DuAqlbXk8FIU7J2H0oOLcSN6A6HdipL9SxA1ZzDW9m2LrcM7IXr+cGRtm4OKg0tQcWAJSvcsRtkB&#10;wntsDa6d2EDYN5tKq+txhDjxMPPePSjYuRT7x/TEpn4dsXdUNyQuHoPCnYv4G1vx5NxhvKWaviWY&#10;z3KijLV+Ttv+gvEkM4L5bCwLGuW0p/GOwL6jtTcrDZQlfVNZC1QqK9OAj+q/fJHwXrZm7rB7iymv&#10;V0Xdm/I0qqwqoCxob+ekoeJ8IlOTo9i7YSUWTB6HwWHdEawRXY0aw9nZhRZW/YhrUxXrWMARPhtO&#10;jeT530H7vSujlNeqXXYhxC61m8K9vj9qtRkOn1lJqMnU8L8oLlJawelkuicSSoqR3ltXqe03pf0O&#10;rZOgpdK6cauuiM7TBX0R7/P3YWZ3JJRW6Hf+HtyfnCZfwM8Tk1Fz0nkLXCqsG5VV4Nbk55+nppit&#10;wJXaqrZZtcimbVfWWW27DCmnUVspq2wxSyZnLcirHJf7NafSUjN0zA5zjVFcQi7VZrgSVgM+c2qX&#10;mZmEOh31F6aj+dxTqNNrIVz9w9DQtwMatWhJZSSUZrysBW1jwtpYFpnwNjIqS6B5zkv7Bl7LJgtc&#10;TT2jAQSqpBL0jXldo2Yt0dDbFw0aN0VIcGdsWE17TGij9u3E2SM7kX3yIIoEbXIkrpw/gespUbib&#10;GYe76bSahPdpvqZCteYxfqEuiFTUV7TEWpjqJY9psnHNW/xSUapZFamufPHV40iVRFpqQ9A+yYnE&#10;Y4IrO3srcTcuRq5E7u6ZyN05AyUHF5peUDnMYVPWTzGgqsnnMZX0niqnTq7H5aPLULRzHgp3zGXM&#10;Q8GO2SjaMx8lhPha9DbcOLmbOe8u7u/E9ajtuBa5BeWHVqF4z1KU7GVOfEKDDvbgmSqxsk/gaS6t&#10;sKOZ52UurTXDAjaRoTbgs/hg+ierA4eltgJYSqt2WinsR8JrBkqoEu6yFJbgmso4AcvCjfGq3IL2&#10;YWEmrmacR+m5RETs2Y6+XTvBq64n6rq6wtPNDe6uHnB3r01FparS0qpmWM06AtEG1Fbbv0BKu2wG&#10;C+gzz2n0j2sdS6U9BK1nXTh5NIBznRZwrt8GDUJnosnMC/iffC//p+pcCK4LQapBCDUKR5WwzgTa&#10;WOJ/g1YW2YLWVb2mHEproGUOa0P619Ax1f1QdRUsDJz+Jn6qOfEcfh6fDOfJKXBjDusqqzydlpkK&#10;6yRYzWdLgZ2kwgKaMGmrz2omEmiqyHLjH+FG76995xlU02mZtN6CNRM/T1YhIPtNyB3hKliNInPL&#10;HNmNiq1KsZrTVKOt1cqYZ8/OQL1FWfBfcgFNh21CnY6D0bhVJ0JGG0ybLBvsTSi9aHEbNSd0LQis&#10;AKQt1jlVRjWR6tL+ykI3oa1u1MzbwKuJ3szIH19/A21jQq7KKC9GYEAwVi9fjsO7dyJq/24kHt6J&#10;1Mh9yIk9jNIzEVTbY7icHIFbWucnIxb3sk6Z7V3mgg/zE8zSls+pPppg/HlhIp7pc6FWu9OWuSvV&#10;VRO0PdfUp5pcnGAYaDUzBYGVRb5PaG8n7ce1uM0oO7oEmdun4dz6cUjbPAXpm6chc9tslB5ZhTun&#10;d+Px+cO4Tzt9J24TrhxfjeLdC1CwfQ5yNs9A1sapyNk2C4VU3+uE9vap/bTLx/E0PRrPUk/we4dx&#10;NWorLfgalB1ejaroLbhFS61OFa+KtDYQLXAJFZQuQTCqo8ZbddjgMfXaUrfGjyysPmhaG4IscE2F&#10;E63xJ6qrVFYVbwL2U2UGNCxPY4gF7dsK9QBTqsD8vyyN6UUW7hdl4lLaWRQlJ2DVwrlo1pAwujiZ&#10;OZ88PDwZdcysE9+aabRvPv+18qk6sHYYoKmm5rygravvE9padeDmof7IzGVr++G/6rZD7dB5qE+x&#10;UpOk03ytnEdnSbB+Zq4qaF30meLlbIAVdIRa+/8Grewxrzd9lq3zGilkglZbymqpbSFDiq5KXDlQ&#10;VdJy+2/QTjiHGoTWhdC6TiWgUwjrlAtwpsIKVldZZcHKfSmuCV7nNIVgM1ymEywqrZvAdSilKrKk&#10;lM48p63TtAx+h9Bz6yIFdYQTowYBrcHraqrAmCV1zeZ1/IegfRa0TjNS4TE3Ha2WZ8Fv0gHUDx5l&#10;5ooSnI1926AplVZ9iwWklwG5DRoSWEUjgqq8tkkzqqwJX6tThekVpWjBfFY5LUGmEstuN6JN1nW+&#10;BHn+7FnYv2Mbju3ZZqZaPXd8P7Jjj6DkTCTKEo+hPPEoqs5H4gZtsuC9TWitldFj8SBPUGpZSqqv&#10;1qbNj+fWWmPnaZ61+pzWr31RQOUy0J7EK1lRB7T308NNZdTt5AO4mbgLNxO24crJDbTKy1F2ZCUq&#10;wtfy8xbcpCLeTNiD24TsEa9/kLzXKO+ViI3I27mAiky13b0IF4+q6+NG3Dq1Fw/pFF7knMabQroA&#10;uoMnhPd+cjhz3aPcHsYDVTTlRNMVnCZstPflVo33Z6riR+3TRbyjmgrYtwRWHTfes4D6QMv/njC/&#10;59Zu4pE9fk/Hoe8blSWon6i+7yutWSa/Q3ue7kS18Rm4W5iGi+lJyD4dg6njRsHT3RlumlmxTm24&#10;uXtaNb+q5SWEglYVUNa42L/msn+ntgZcqqm7hwbH14OLUVrNjVzHdMpw9miK/+Hui/9RLwgN+qxG&#10;fb7TPy8QOBSZ6Xx/pbRzL3NbZtyhoHUy0BIo01pChSSM33LaH6A1tccOqL+122qdoGqKayutgP1b&#10;aJ0mnjfQOk8iqIwaVF6F7LKsswCuMZnXVIuaOk7InSbROk8UvISaQArSmgwnzcjuCBet76l9XcOt&#10;q5qYTEiFdT3/aG5VIeYidZU6TyHsstKCnarvxrzWZ0kGWk45igYhY1HfL9hModq0ZXtLaRk2tA1p&#10;jev7+KABrXBDwikIGxPCxk19UL9RUzRkvtpUcDKXVbutoG3YnHktARfojRXNWsCHUI8bPQIHd29D&#10;1KE9iGdciNT6tcdRcvaEUduy00dRScXSnMgC93qKlsaMxLXUCOa6sbifewqPBC+BfZwbS1CZsxLM&#10;pwRUy3hoVsUXssU89yLH2qqC50H6cdwlOLeZV95KOoQ7SQdwmyp6K5GAnqaantmP24n7cVfnko/g&#10;xun9vO4wHqZHmpkZH1yw4LsWsxNXmJ9ei9mOh7zXowvHGVHMS8/S3mpAQBpzTwJElXvPPPyDardZ&#10;0BgICdJb5qXqE/2RyqjOGL8QtI/MPz8SNPWR1uJeglfq+9FURqkmWe22VGWT06q2OI0WWPmsrDEt&#10;sdqlL2nVhCyGo/umKulYGLxiXvuoKAW38s6jPPUMEvnvPXRAH3h6amkPD9StJ3tLuJS/Kp81+agq&#10;njQMrxFq17WmkLGOaVoZa5YKG2IDrM55NmRYI4CMPabSKj+uXasJVdcX/+XZBv/VqCsaDd6GOnPy&#10;8A81d87NgvsMQVvkgLbcCJVSxZqmllcTl9MuC16CWHMGgZSNnql81rLHltKqA4X6L9tRrWMFga4O&#10;r6n4coDqPJcwMwy0rgS1JqEVvIJWyutsoKwWBFdbgWxgnsjPjqgp2Amkq+CUehLAb8A6tgoDNrcC&#10;1oAsqyx4VVE1UxaacKrZSddOEuRSaqsm23VWKprOT0PLacfRsMskQhsCr5aaPrU9vIzKWtZXbbQN&#10;mNfW92mO+oSxgRRUNcPePmjCXLVhE8JJaDVQoIFXM0JrKW0DA60fGijUZuvtDW9a6J5hXbF1/Uqc&#10;PLIXcYf3Ifn4QaRoTuS4YyhJ1GTmx1Bx5hiuXDiBqnMR3EbiaopmuDhOeFXDfIK2WQswx1A9o0z7&#10;65PsKAZtKa2wJhh/QkV7lk2AM6PxiN95wDzyzoVw3KTq3SSQtxi3CefNMwdw6+xBKu8RgnqU9vUw&#10;j4fjzrnjVORI3GPBcTftBPPrSDzi/Z6y0HiWSbudwd9IV+eJk3iZR3UlFO9Ks/GGoc4Mny7lMPfM&#10;xldC+ZVQfiJEH5hf/kJQP11WF0w1zeTR1uYR2lxem4UvpleXBjykGbg/qMlHYWBlXDxnKS2BVfOO&#10;ALessfpZW9C+433eVlBp/x/a/vq7jjRP+kWryxZLtmyZqVwM3dVcDcUMZpJJZkbZssXMzMzMzLJk&#10;mdkuF1d1z8w576xz1l3334gb8eROadvt6ul5570/xErYufeWLX0y4vtQarinGuzoxlpQ4E5fHSY7&#10;ND+2BMXp8fjT738Ndw83RlpfAmi18JoalpAZGB3H0myH0xo4HaA6u605pub4Lqbo1ITWm9AqHuuJ&#10;ebNnL+HnvIiZdFmXlR9h5YYUzDvYj5n7Olj2tRBa9ah0w2XvuHHLaWgJqBqJ1BuimExAXQPkthq+&#10;OA2t1XrM63jeLUAadoBLEeYp19VnUB6qjx2wOuspD8KqutbdOK0FrvYFsc67aSuYzfk6eApuh4xL&#10;G8gZpdV1xK3HNrVGy2FtRyV8DnAFqn3OOKrclqC6sz52U+3MO5mJ1KyBvVXzClrdMLbXYuHeBrx2&#10;oALLPjwG3+f/ivkrXiWIrFVVz5rYy1rUNESxrn3hGcxbuRTzViw1LrpwmWBdSWhX8j2Mv3zfIkK8&#10;mG68YMUyzCek81cI9JVmX2OTly5fipdefA47tm1BemIc8um0RSmsbfmH1MCY3F2cjr7yDPSVpWFU&#10;3Se1gteC9korIdZopsZU3GzJxK1Wiu55p5VOSHDvqnGnKx/3O3Jxr5X1a7ManbIIIIGsS8dNOuJ1&#10;wni1muBW00mpy6w7r+hYwPK7rpnXs3G9LpefW0yV4pZqa8KpR1Gq4eurzjJG7wqK8byjlK5ehW/6&#10;GvFdP2EhtH8bJoTjffj3C92UwOwkSISJEGsyuvpR1Yf6d4Kt1/6d+vtoO7c6bifwBJeAaxSVnkv7&#10;d7quBa22GkyhPlk5su20BFajwATtaCu+l4ab8R1j8deE9YHmKfc3YLipDF2ENjU+Ai+99DxcPdwJ&#10;mC+BUl8sIVOjkaB1gGiWinG47j+TrpXz+vqtYE28lBGboM5jfbyAIPstga/PMvjMfglPz/0D3F7f&#10;gWV6usC+PsxQdw8Nyds0mNIV6bJyQnVlWmP01UVDN2RNampWganRTQZKXkso3XXOSC5snXeG1oOy&#10;BmBoYMUgS0yeM63F/DwzcENbNU4RWjd/gqnIaxx0GkZbNrDGUR2v2+Ca63neSy65gzWvPoOOPOWk&#10;DlhtYB+XBna4ElbJzTR0We7rJufmvhrGTG29vR5zdxHa4y14bn00vF/6ELMXvYwFCwnjYjolHXQ+&#10;tZARWP23S15kPfsCXZaOu5hRedFy7i9byesYhQnuAkrXLmZ8nv+M+mzltorJK+jM+pylWLx0KZYR&#10;4Pffex9RYSHITIxCQXIMKtLiUJuWgLa8FDpuGnoZkfVkvZGqDNa32YzGOYzLWXTeJEzWJeBKAx2S&#10;8F5rJIyKvS0UIb6rmTPq/+Sx4vCtxkwCaDnrjTpew8+6VkM46aZXWW9eJaiWMnCF5y8rlldn4Vpd&#10;Hq43FOBGI+vothLeFIpwr6OYNwUC212Ob/RYSkL7Vaf2a/BNbx2+H2jEjwOt+NsQ4RvrIViE1kyP&#10;68P3BPOncQHbgx/HO/E3AcoYKzf+Dx7/ndt/4zmtbqHj/yCA/0a3/LuGaRJUAfvvF+pMPWsaoig5&#10;sgWsnrRA8fM08f8Huu33w628kTTxZ63nz12NGx01jMZlaKspxvFj+7Fw8UK4eXvBm04raH3mzLWg&#10;9Z3ul7WBdD5+kozTKi4TWi2ZqkddzvKjg89nlPZbhtmzVvBzX8FTfn+B219PYcFB/p0SFNddGg3V&#10;TVCnW3a1L4A9CaqANf20av11QKvhiO47Bahcd4jSpABLU+5KWUBTOxifea3lyANMoGqoIrSmxuXn&#10;OX3vU+5bWcMSXNWxglBx2csJSgtE1a+W+z4iOa/c1RGdXTYzZhtoLUg91PjkiMVPkrtAJ7DuhNON&#10;++6mgYv7cm4CrRuBHNyL4HrvaMCy/XV4aUc6fH+9Fr7P/Abzlz5voq7GDi9eqXhMkFco4vKYsVnb&#10;BQR28QqNfFJMJpCMxfMWL8WCZYR05TMG1kXPCnBqBSOzXJbgL+XrixYtxh//8EecOXEc6bGRKElL&#10;RHVGEuozk9CSnTTltj0lKRgsS8U43U9OO1aTggvVCbhYS2jrWY82MeI22dAy0jan0xUzCCq3zRm4&#10;3cxI3CgwU+imBJzR+HqdICaUApXQCt7rhFW6Kpj52g06+636fEKex33G65ZiRu8SitC2FeM7Avt9&#10;bxW+66rEt52V3LJmJRw/EZK/Dak+FYDdBFfLtXYT2i7CJHe11lzWhAa5qiKxANXUPQFrLfgmyXEJ&#10;LWFUrLah/bcxKx5Lf6OcnVZ1rRZpN08CJLyC9tv+ZnzNGvtuezVvdkUYbihDc2UhNqz9nI7oa4AV&#10;qIJWfbJ2TfskMB+XM8wGWjOTR8vQ6Cl5dFo9NmSeXHcFr1kBD9+X8dSyDzHr01gsPWb1v5raUq25&#10;j0Frb41Mo5EA76cEpmQBawFqn3sUWq2AofjsvoP7OwknX5/SIw1Uju+h6LQ1BLaaMbeKENbAm8AI&#10;XGcntWtbgeksQav4rK2HWp215XUe2xoJJYEjeJLd0uwsK0YLVL7P0RotWK2I3UhY1ZLNrflupgG6&#10;7cJ9TXh+Vx5mv7ENrkt/zRr0NdNPq9FM6q7RCCm1HvstI7DLX8LcJc/Bb7FgZJ1Kp1UDk0ZGqctH&#10;EVi17Hwz2+c5o4UOaBfrHMGeP28BXn75NewJCEBC6HnG40RUpiehjtA2ZSaipyzLDGvsLknGYHka&#10;hspTWeOmcpuIC1WJmKxNxLUm1p7NjLj1KbjRwGhL1xXIVxtSzL4FdBqPeZ7QTrJ+vUToL9FxL9NV&#10;LzMSX6nk65QN7jXG8es1jMZ025uMx7fptLfq8s32YTtjcAddtbMCP/ZU4wfG4+/aedxahm/bCC6d&#10;7EeC++OAaklrzSiziBsB1VpWGuwgqMw6VnRQ1a//90U6KuOymUpopEnsWmyc51X78n2mZZnQaoUM&#10;jTeWfhzh9/CcBpWo9dhM8lc8HiGwGlAxpGjcYiL7V4K2s45JpZxOW47iDGuRNg8vT4e7ClY5rVqO&#10;Va9aEDrLGVZnUJ1lalzjtppQoDm3S+Ezjw47dzm85qzAzLkvY+bL67HIvwBLNGVUYEoOYGxo7W4Z&#10;bTV+XitauOwStBLBZMR1Y9R1ZeR1hlSuqtgsUJ0nCRhnVk0rEVjTsvwEaPXdTwlYgStgJU86ruQh&#10;CV5J4LC2dNtGSB2yG6dmbqqGi94jaAmwgVjwCUwnGB+XeY0uakVzfZbjPVsluTdlvp9185YaPM3P&#10;nbO3GS8cqsL8j4/D7YW34LvyV1hAh51HN11AN1303AuMuBoN9Spj7quEkM67TH24GhllzaXVzB45&#10;6oKlyzGPmrtkGd8rsPkZy5Zb0/aWLMcSOvKiRUvwDGHeuHYdooPOID8xAZUZKXTaFDRlW9P1ukvT&#10;0VtBxy1NQV9xIh03yTwIarw6GeNV8QbQaw3JuFqXbObGXq1PxiXjwIkENZngpuAyr7nMOH25NpXQ&#10;JuNiVbKB9zId9zLhvcTPu1SRSoAJMiG+VJWGSUJ8uYIwKz4TYulmPevlpgK6LGtaQvst9R2j8Tes&#10;dx8yPn/VXIKvW8rxPcH9treedaSe4NdMqNSKq8EO1gglQTsVeyXF4Yku04KsscJmIr9jATrzXCKN&#10;JZabymlHLGB/4tacM4MqKMVigqvF6n5glNYoqO9Yz34z2ISHBPZ+Zy3Lhipcba2m01YiIvA4VixZ&#10;xBpzltWPylpWMs+XJbiKx/bkABvIx4G15QyskWpZypd17Gy/Z/i5K+Hluwxuc57BU/N/CY/f78Hy&#10;Pfx7209ACaGGFGrrHqAozH0Cqj5V9dnaW9WeAtdAG8B9IwKoiOyQByOwLcXhR4AV0KYryAGuGVH1&#10;KLS2sz/l6i+HrbZEONw3V8OD8mJk9iKUglFu52EahAikk+Suiq/GeR3x2lsOqUYpAuiq8wJPx4LV&#10;AafpMjL9wTzPa4wEreRPmZZp67wHfw53yoWfq8W1nj/agJcDUuD927Xwfu73mPuMxiGzhtXgCrkl&#10;9w24K17iOUK7nLF5hUY7vUBQec1yrVghPUdoV2Cu4CWkak1Wd9AC7Rto6bgEejlh/oB1bfiZQGTH&#10;x6EsNQW1mammFbk5Tw+gTkd/ZSYjcjJ6ixIxQHjHCJWgvVAZi4vVcXTNBEZaQqo6tyoO4xVRPB+D&#10;yZp48/p4VSzGK3U+HiMl0RgtjcVYWTwulCfwXCJf4w2A4E5UpWKC27HyJKMJgiyAL1YwVjNC32rI&#10;NQ1Ytxq0PEyJw3VL8VUr43JTIUVwW0rxQzfdj077TX8joVULrqbE0f0ELiOr6tZ/VzzWa7xOM3F+&#10;0jFBtpbN0fI5mtBPwCkzNFEtyYT2J/XfDmlShJxWsVgNURSBlXROkyW+JbwaTPGQ9fWXvY140N1g&#10;nhxwuaUaPdWl2LmBJZDGFc/W+sWET3HY4bKKyF565Ic9uum/kA2sWaTcOKwfxfOague3kq8/C6+5&#10;z9Bln8VTS/8En/eDsGR/G7zlqgGE1tSpTvuKwATYbQoo1Z0EjZBpKRo9x9bNqJ8Jka9tZ9SlPLdx&#10;u40A85ybzjmAleu6CVwHsIrQT3JaQasGqadctlQQpkrCUQ1PB7C2PAmxB6OpB51VmgLW6ZzANRGa&#10;kNnOLIgFqqmTBb6B1jqv7XSU1g3Bfr9kA8trTau0wNUNpRYz9b6djMh7qvCr4+VY8OFhPP3Mn+C1&#10;/DXjtvOXsRbVAAlCNo/1qI4XLH+W8fdZbp/nMV14GeFldF60jKAvfYnQ0l3p0vOXqM6ly+qY+wu4&#10;L2gXqF930XL8WqOjjh1HRlwsChIUkdNQl52G+hxN2SO4pWnoLU1FX1GSAXewNBEjFUmENt7AeFHw&#10;VsRiopxwlkYRyDCMVYTjQkU04Ysy2wsVMdZxGbflcRgujsZAQSRGCPBIWQI/k0DzM0cI60hJvIH2&#10;AiVgbSlGX6vMwM1atUbn4V5TPu4T4LuE+R639xvy8WVjAX7sZIQdYDRlbfvDIOvL4TZ8w+Ov+xVZ&#10;6basdX9kzfs9o6v0Ld3wOyPCpgkPw1a/qtX/armpoP3bWAPPWXHYPESb8fgnQeqYLKFuHT0Y+3ue&#10;+54R+TveIL7ijeHL/hbcI7Q322pwsamKaSYZb//+d/B294DPLD0Qi5HWUcdqK5cVuDa09myex2G1&#10;pdesVmPVs9w3js39eXTZec/Bd96zjMcrMWPBq3D95Xos88/FAo0pJjSC1Blao510V8Ep97WhJWym&#10;EUl1KWE12k7ItrEu3j4Ib8LqtZXXbCOMBFbQOrutFZ9tl3XAy++1hjtaDisZaN22VBKkKgIiaAkv&#10;5b6pCm4bK+G6oQIum7hlvesmeHidG+W+VTDX8QewpAj7OLSCUw1TBmBCqq0NsYGWW7m4/R4bVg86&#10;rWR9nj6X8V01tz5nB9/jX4rnj9TghYBUuL6+Gk8v+zV8GYXnqR9WMZnAzluymFsCR4DnM+7OW/Ys&#10;ARW4L/I8XXipoH0ZfqbmtVqdBa5gXbCYjkupVXo+gZVW0L13bN2OxOhYZMUnmJhckZ6MGkbk2uwE&#10;NOUnorMoGT0FSejMiUVPfiz6i2MxRNccKSV4xeEYKgg1GiuJwAVBWxaK0bJwDPN4pDSC+5FUFAHV&#10;NgZDRVGElu8rIrxFMegrtLZDRbEYLiTIBTEYzInEGL9rvCAOozlRmCyIx3X+HLfL0nCbkf12ZTru&#10;03nvs/a9yxh9j3Xwl7W5+KahyID7fRedkfXk3wYYjwnOd9x+N9g2pW8HuB3QPNcmqhFf99biq54q&#10;bisJeBWvoauaGMzPoewoLFgF7fd0W80htoGVBLsZZ8x4/A3BfUiHv0unvdFRi0vNlRhrrEJ6RAhe&#10;Ws4a08MLvg7opqG0ABWomn7nPAXvcVhtGYel02pfN4C5qol5zlu1rMCduwLus5/BLxb8Dh5/3I8V&#10;jMazNUGAcHruJHhOErTuPG8aiUwUJkyMxma0E4H1ckjQum/jdQ5ovbYPE9xhbgmnA1oTlR1Oq63V&#10;HSS3pn4GWqum3SynVUQmuJsqCGyFAdeDoHoIOgIjcC14eS3lvqWK8BByE10ZqR3R2FlmeKTckkDK&#10;Te3zzseqlW2nddtsvUdbtVQb2Pm6XN1zO2vtHQ3wCmjETCaDObur8ctTDViyNhi/eOE9uK14HX4r&#10;XzNuqsXa5i9eQhiXwo/R10+uy3OaweO35Hk6KuFdzKi85EXMWbQSvgtY0/I1dQXNJ8AaOSWHnb+Q&#10;0C8h8NoS4Pfe/wjng4KRFB2DjNhYlLGurSK0VRlxjMuxaMmNR3t2PNoyo9CRHYXu/Ej0C7rCMAwT&#10;1mFuR4rCMFoShvFyKZyOGYrBwmAM5J9Hf9559OWeQ2dGIHqyzqEn+zx1Dr3ZwVQY+rLCMZhNwAnn&#10;aHYkLhDYCX7PxaxIXMwIx3hqKC6lhuMmf5abmTG4kxuHB8VJeFiWii/LU/GA8f0h08BX5Rn4tiob&#10;P9YV4YfGUvytvRp/76rH39WiTEB/JKw/ENZv+9Wq20owJdaefQ34sqsK9xi577dpzq8euVnM8xV0&#10;52ojy2Edc4TNzCZCamQ5s6RorCcwfMPIrIXwHjKS3yG0V/hzXGypRF9NMc4c3INFc+ikXrPMIm3O&#10;ADq7q7ZqkDLdP3LhnwF36mFbBFzrHutJA7PnL4P3gmeo5SYme/k9j18s+iu83zqHeUyGXmZWDyPw&#10;dsJCxxSEnjvluBKh0igmgmoNWSTArFntLhvJXa/zfSYeE07PHcPUCOFUFCaQkqNhagpawq73TfXp&#10;ElrnePwYtIqgBNcBrQUuwSSwdgOVG+OyeW2jVE7ABTXP6RpnUDfpWm43WltBacA0TjoNrV6z3idQ&#10;LcDNQA5e58qt7comihtoua9xz5qYH9CARQfr8MyuTMx+axdmPss6ZMWvTGvy/GXPm4jrR/D8WJuq&#10;sUkNTfMJox8h9FtEEAnr/MXPYi4hnbtI1zIKL6ZLU4uXEGCem0eHlevqoU164tpzL7+GXbv3Iio0&#10;DMnRkShMSya4iShPj0VVaiTq0iLRkh5DaKMJbSQdNwy9uSEYyqfD5odgkJLTDhcFE9zzGCsNJsjn&#10;MZAXhL6cIHRnBqIj7STaU06gJfEYGuOPcHscnWmEOOUcBgnlEDWaRqWcx4WkYEwkncdo1GkMhR7H&#10;YMhRDJ49jNEzRzF69gguRwbiTmoYHubE4GFeLO5nReFWShiuJQTjRnIoriUT8Ay+VpqB7+oK8beO&#10;avybXLevGT8R3h8ojZr6fkhqpbvWE9Qy3GrKMyOwrtcxhjdk8VyBeZrfd4OVdONqOjPd1QBr6TvJ&#10;CVhJDyj7ioB/Scd9QGhv9tTjUmsFXbYMTQUZ2PjpB5jl4QlPr9kOKOdPOartmLa7qsY1c2mdWpNt&#10;WPU+zeYRtHqf/f45Wj+KDuu5kE67aDFv3Hp+z3NwXfExFnyWhtn+zQSqGy47u5gse4xjGnANtIrM&#10;gk7Q0il3a4CEIOa+WoYFrP06ITSR18A5SiDHeDxKTQ+qMOAKWIJtamDWwgJXNwBB+49Oq35a1bPb&#10;6Jrb1HIsUC3Jbd0Ipysd1l3dQYrNm8sMsO4bKMKrCK0o7UHgJDc6s+tGRlmCO3ND1dSYZhtoG1Sd&#10;syRIGX953lUiqDawitZqNbZat/kdjOFu6h4KaON/lIY/1mD5wQos3RQJn9+vhefK32HuslcYf59j&#10;1BWsBI8OOpcOOo/nFmrKnaldlxHW5QZYvT6f8luoGPyMkd88OjTvvvP4C1U09qP0SIlFrJE3bNyC&#10;iLBwxEeEMSbHoCA5GiUpUShNDkMlQWhMj0ZblsCNQntWGLqyQ+iiVizup4v25ZwltAS2JISuSxBz&#10;z2KQ0A7wfI+gTdWTzQ+hIfogdQhNMcfQkXAK/fFnMJJ4DkMxgegPO4qeswfQeng7aneuR922dain&#10;6rasRvO29ejcuRk9u7di8NBOTJw5gBuRp3A9/AQuhxzBWOBeDBzdidFTezAauA8Xgo/gamwQbqRE&#10;4HZOAr6uysNPrZX4qbMWP/Y04KfeFvxNNa9aeDsrcZs18bWqdFwuT8GlskRcrU7FrUZG7s4ifNOv&#10;ucFVdGe6LuOwHYv1WJNvCfJ3JiITXIL6HePzV9SXI414MNKC6z11uNhGl60uRlr4efzq2ZXwdHWD&#10;l5fV2CT4PLznTLmmM7h2natz/wCtXufWaoBiDavX1c1DZ/WZv5zALsPsxYsxh2nKe8EvMfv1HVjK&#10;v3HfXV0EhrDu7IbbNjquDa0irw3ubgtQjRs2TitQjax+WltW1w8hlfQYEUpdPmahNxOJCa5cl47s&#10;Kmd+IrRyWn4/XVZb1rQE0J/uSbd1U8PTVEOUY39TNbwMmIrGZUbu2qfrCmoLWsf1mwgv5U5YXQiv&#10;AZX7tvs+CVzLbR+Vrreln8k4/XYCrRbr7U2sGZoZVTRWuRLLDxTjmU2h8Hr5XcxZ/LJpQPJbugjz&#10;nnkOc1a8TL2KOUtZyy55FotVsxLoObxmNkH2E7QE2ZYao4xDKx7zWCOttJKFtouXrsQ773yA4KBz&#10;Btr02AjkJkSgODkSpYylZSmhqCGsLdmxaOW2LSuC8IbQcUPQlUUnzT6DPmooPwijBXRbuuxQPo/z&#10;zhDa0+hOO47WhMOoDN2F8qCdqA/Zj2aC1kEH7acGzh1C+xGCun0Najd/gfLP30P5R2+j7osP0bjq&#10;YzSt+gStaz5F56Y16PZfi97t6zF6YBsmj+3GxOEdGD+8DaP7N6E/YBUGdq2h1uLCoa2YOBqAyVP7&#10;MRF4GBdDCHhCOG6kxTBaZ+Lbata+zXTRjjJ81VqC26yNJ1hDT+THYCwnApOs269rVpDWRO4uMtMO&#10;v+4tw7e9mmerGUCsdwcJqha3G7CA/ZGg6kmDisYPuH+rrx4XO6rMWOO2yhIEHjqAxVqJwlPT8OYa&#10;GD2d1ykmeDagzmCafbkyJXfVGGOtAaUZPbPn6El5WricwOo5tPMI6fxFdNiF8GOKmjPvBbgvfgee&#10;fz6NOTuZDrXmGZ3WRy3A2wiM4q1qT7mpwKW8dglajXCSAwoqCyzbEQWbmznmedt99R7C6mU+S+46&#10;3WhltTbzfTt0s6CjsnY2bq2YzPrZGhVl6Sm3TaUESfAJQss9LSkuE0jKnW7rtomuK2gJuRvrSvct&#10;VqOVgLUarei6G+jYTtAKOm0lG0gb1qnY/ARwHwdcctlKiAmtWqLN4I0dTQS4EvN2l+BXh/Ow+O0d&#10;cJ3/KmOtNRlg3orn4Lv8ZdNI5bv8RTqr1Ups3JbuO2fpc8aFnaGVBOzchXRbbgWxEd12Ht34l6//&#10;DgcPHER0aAgSwoORHh2C/KRwFDF2FhPaivQINDKOtmZFE94INBPa5owgNNFB2zPomHTVwQI6Zv45&#10;jBDaUbptf9Yp9GQcR0fKEVSF7kSE/19x9L2XcfqDXyNl80fIJ6TF/l+gZOPHyP70TaS89Vtkv/tH&#10;FLzzJ5S991fUfPQOGj95H62ffWTURnjb13yCltUfoY/wDu5Yj/5tazC0g6Bu+wJdGz5Ax9p30cPt&#10;KM9d3LsZlw5ux9i+bRjYsw0du7egbd923iB2o//8MQzHnsVQmlZ6jGY8D0b9+X2oPLUd1YE70BV/&#10;DFc060hPn2/JxMOeIsJbim8Ul/uqHODWEVz1z2rhc6vG1TN9vxxuxN2BRtzsb8RoaxU6a0tQmJmM&#10;99/6C+b6+mKOHHQ2YXUAaxzXIWdonWVm7ZhVKJygFdSzea0mE2ilRT32g+DOMr/jJfBlsvJZ8Dpc&#10;n1+DWZ/EY/Zull8aU0yn9VFNKajkrARWDU2SB+HyVG0rV52CVlvHPNgpcCnBp/jskOpWAyqdVe5t&#10;S9C6sn4WuO5q9OLnq6417yHwj0DrTmgVeeWaJg5vmAZX0FrgKhpXGGhdHdB6OGL0NOS8RqBTish2&#10;PLahleMqPjvD+XNuawNrua0VnWcqJju6mBSh1c/roUi/OR/P7SvE8xtD4fHyR3Bb+Ev+MuisK17B&#10;/GdfwdwVz9NtBfBKxmc1SDE+L+J2PmPzQkZkB5g2tM5uOwUtNZu1rSYnbNmyFWcDTyEy+AxSooOR&#10;nRiO3MQQFBLaSsJaRzVkRaI5OxwtrGtbss4xNp9Ea8ZJdOeeoePSVakBOu5AXiCdNhC9mcfREr8X&#10;qfs/xKZfzsLbc5/Cu7Ofwo6X/HDyd88j/E+vIux3LyD09ecQ+frzSPnDa0j//S+R98ZvUfnum2j4&#10;6F00sw5s/eRDtHz4Plo+fg8tn7yHztUfo3fj5+her+2nGNj0Gc+9h+aP/4L2T/+KwfUfYWLbWkzu&#10;2oTRrevQs3EVGviemnWfIvfTt1Du/znqDvmj5vQuNJ7bh9y9axD47mvY/9ulCHzvVZQc24CRzLO4&#10;XhmHL1sJrVbdYFT+iuDqwV3fEtzv+hm1h5rosk2mu+gbuq/W0bpLkBWLL3XVor+hHG3VZQg7exLL&#10;Fi+0nsdDaH3otJ4+cwmkVb/ariponeOwAVivPwFazb31niX3pbMKUK1rzN/l7IWLeTN+hvC+BNel&#10;f4HLb3Zjvn8xfPd2WgPzCaKXIDENT1YjlC0bWmvpGAEqRxWwth4DVzHZRF055zSsit2S6zbu2/FY&#10;MBNsL1MH632POq1aqp9SnSoXtaGVq1qNTHbspUuamtYBreN6y2WtbiEDtuNaweuqUVIC1QGei6NR&#10;yoLQEXt5LDlD+vix87WmttVwRtXBamHeQrdmjTtrRzXm+OfhmYBMPL85Ap6vfQ6PBb+C79JX4bdM&#10;E+EZk5cvh8/SZZjFiDt3yfNYsPh5LKEjL2Rda4Nq63FgzevGgblP/fmvb+HY0SOIiQhBapzm2kYj&#10;JykMhYzIFZmRqMuOQT2jcUM2gc0LRxOjcUtWINqzKbpqW/pxuu4JdGadQG/OCda7p9GffRx14VuR&#10;tOstHH1/JY6+/SxOvvU8zr31MiLf+RVi/vwazr2yHGefX4yQF5Yi+sUViH5uORJfehZZr7+Koj/+&#10;FnXvvYXOz+iyhLb5/bfR+N6bqHnzDTR/+DbaP38fTR+9xf030fTBX7j9C1o//it6Pn8XQ+s+wcj6&#10;z7n9Aj106TZCW/XZe6gh5PUBa9FxejcGE85iPCMc7aGHkLblA4R8+GvEb3gT5Sc2oSv2IK6XRuJB&#10;U4pZR+p+Z6GZ7C9ovyG03xLa74Y0mEKrU+q5vrX4kpH57lALrvU2GJdtrylFVlIcPv1Ac2dnmdUp&#10;5vjROX3nUgJ22lkFq+CV+9rSihPmKQKKx3xtCmQ5rdnX+9VPS1hZE/vM5/G8RUxUz8Fr8W8x86VV&#10;8PwgFHMD6hh7tULo9JBEgWniKkF9RKavltARUnuk0pOglTRdzwBnorKgn5Y7IbX7bG2phdlLDVfq&#10;ApLb833mqQbm/appN5TAbX0pXNcTRgOtWoatmtWF+86SK5s4vVHgClbJitY25BqQ4W6AE4BWV469&#10;76zpLp5H4bTcl1By34gQm2MC62pasVU38zM2N7DWpdvyvPvmYszdTsc9VILntkTD55VPMGMe61mz&#10;ABwBXLYUvsvolkufhe+S5wgj61tGYzOYgjWrs8Oq0clXdY6eZ0rZAM/R3Zl/MCuffRH+W7Yg5OwZ&#10;JBDcvJQYFBDc0vRoVGZE0Wmp9DDUZ4SgNTcczYS2LScInbln0ZF1mrCeYo1L1806Rsc9ip6sI2hL&#10;2ou6CH9UBm9AZdBG1J7zR8Wxdcj1fw8Fm6hV7yDj7d8j9c+vI/l3rxqXzfzta8j69avI/OXLyHrt&#10;ZZT+8Xeoe/tN1L3JyPznN1DO49I//gZVf/0jKt/8I4r/+DpK//QbVP71D6h9909oJrAdaxmhN3yO&#10;4U1rcWnnNlw7sBe3Th7FxRMHMRF0BJeiz+ByaijulKXh+6ZifFWbg0vZkRhIYFJIZKyPO4qO6IMY&#10;zgzE7dp4fNmRa9Ztfsh4rGV2DLRyVsL6FeHVfFlt7/bV4dZACy73NGKguRq1JfnY6b8ZSxcthree&#10;x6PRTnRIL9OVY9WogtOG8BFgHe5rQ/o4tJLlyou4r+1C1rTz+Dvm73P+y3h6wRtwe2M//LYXYNbe&#10;ZkLbzdhLCPdaS6SqFdltRxfB0jpnnYSqi1B1E2RdZ407NrN7DKDT0D4KsrYWfILQboHWVq7qtl2g&#10;apCFBawngfXapaVX5fSMynyP8yCPp1zXMR6vJ3gbHE7Luta0HDtDK5flse3GrhsswO0WZtt1JS+C&#10;pZZkd4LqqdpV0Am0f5DcUlASXLqo1Q+s2ldQ6zVnOVbU4PsEsudmXdPA92kIpQZuEOYtJfDcVoiV&#10;+4vwsn8E3F/5EC6MPnPojprZ40fw5i5/nuCqnqWLmv7blfAjtHPVoswaR7Kh1b6cVd0+6qv1U6vl&#10;7PmY57cIf/nTmzi67yBiQ84zGsegKDkGpanRqM6IIbB025QQNGaEojUnHG3Z5+myZ9GVc4awElq6&#10;bHfmCfTQXbsIbHfmYdaz+9EcvwutVHvCHnQl7ENL6A6U7vsUORvfQfZnf0HRZ++gcs2HKP/kXVR8&#10;8BZqGYlr6K6NH75LF2VN++lHjMQfoPbtv6L8z39E4R9+g5I//x7V7/4VdR++g3rG5bqPGaO/+BCd&#10;m1ZhYO8WjB3ZhfGDu3D56H7cOHkMd86fwZcx4XiQFI0byRG4zpvQ9bxEPKjOxQ+tFfimsQh3KzNx&#10;oyQJVwrjcCErFH0pgRjhv/FmTRIeENr7WpWjp8RaH4s17df9NWZ1SrOsLOPxw0FBW4urPQ2Y7Ca0&#10;LbXGZX//m18bh52lMcUOaWaPBd40gJLAtGGVHofUWZoYb2b2mEeELMIc1rPzGI0X8ObtxVp2xsrP&#10;MPvTSCw42GBWpzCL7e8kmAKNMdlNcAYQPAe42pr9Hdzna5qa5+yu9hpPU3K85kZpip8aqATrlAit&#10;7bDqr7Vk9eda1+j6R/WUBSlFOF03OFyUcjXiOYHK+OvmaIySq7oScBtcba3uH4FNgFXnCsANlYRL&#10;NacgVneSQLX2p2R36TigdeH3yHGfBK2ZkC9o/fk5jnOeWixucyNvKnXwDiDA26vgTXCf3ZeLhZ+d&#10;xMxn34bHolcJ5fOE8BnMXrQCswio7/IVrHMJMrfq/pmjcwsJqwNYyW+BBa2AlRYs4NaPrzGKrWTs&#10;DtiyEwmh4ciJjyWw8ajOTEB1egwa+IfemBqGpvRQxuJQtLGm7aLT9hDcXoLbk0mnTSe0AjfnGHoJ&#10;bo/ATd1v1Ckl70NrxA7Und6I4l0fI+XjPyDt/T8g94M/If/9P6HiozfRwhjbxVg7uHkdhvw3YGzH&#10;Fgxv34S+LevRtXE12hl3O7kd4LmJA7sxSTDHD+/BpZOHcDfsDG5HB+Fm1HlcDaWbnj+Fi0GncCn0&#10;LG7GR+FedgruFqbibmkG7lXn4cumUjxsLMG92jzcqc7GzcoMXCtPxWRRHCaKYnBFS9/UpuJOcwbu&#10;tDEidzEiawE7PeZEcZjAPnDE4i8J7p3+Olzpa8RoRx26GqpweO9uLJi/gPXrbIJKGDUuWNJTAxw1&#10;qjOYj0P7czItyfwcX4I6h/WsLXXp+S15BT4r34X7b/Zi3uY8zD3QRmi1emgHPHdotVCCS8gErHmi&#10;gJx2G89vt6B159aT8VjuZ7pjCK+kyDwtAitNnefnmFhNUAUk3dZz9zC89TQC1rCWBK9cWOJn63qH&#10;pqCVO3qqJVgNTHb83WzHYMtZrVZlKwqbRimH6wpYIxvyzbyWn2VBq5uB6lyrPpYDa7CG9t0Jp2Ru&#10;BjxnunS4ldP+I7RWnLZAFbRWF5ARYfWg23r6W9P/XDQQY1slvP1zsGRrBpZ+HoSZz38At8W/Zjx+&#10;hdA+Y1qVZzEqS3PotnPVBSRoF1kuazuuQDX9tIRXAyzm8o49X798uS3v/Ks/Xo3Is8FIDgtFTizr&#10;2dRYVKREojolDA1pYXTYCMbicLRmnkMnge1khOxlRB6gBG5fDuMl3bY3+xj3j5mY3Jt9xOx3pR9E&#10;ayydN3wHKo6sRurqPyP1oz8i4wOB+0dUrXoPXVtWY3TXFlzctx2XDuzEzRN0yxMHcOX4QVwknBcO&#10;BOACXfTisX24ee4UHkSF4EFsKO7FcBsfjrvJkbiVGIHbCRHcRuJmYjTuZyXj25I8/FDLmrSebllH&#10;Z63Jx+XyDFwqTcWV8jRcr8o0fbXXNNOoLBEXS+NwWWtWaQ2q1iy6LSHvLmIMLqfDVhHWGvPYlAcG&#10;3HqK0bivBpNdNehvqkBpTir+wijv7uFpxhOb58nO0+B+PUtWqyQ+CqcN7L8KrbcD2rnzmaYov/n8&#10;nS58Hl6LfgO3F9fA4+1g+G6tYjS2FiXUcsBa6tedkHruVCuygOmGK4EVtJ5T0NKB1cproKWmnFAR&#10;9lE9Em+pR1qTDbzWUwV0rVqOrfc8yWX1eQM2tARM/bWby6ztFvXFWq5qwcmtIKTDSmZUlHnNclkX&#10;Au5K0K3+3gpCJFD1udZW1zoP2pj6XN0MBLLq0q0CkdBNtSZbsNqyVssQtGqQIvTmO3gjYH3rubEB&#10;LuvlxJYje/DGMWdbBV7cX4n5n57D089/iJmLXoP3omcJKOMuY7IfNXcJo7Fm+jjAtetX0xilSEx3&#10;lUyHPv8IzPA3PUbRZx5+9fKvcWzfEcQGnUNqeDCK+UdfZUZHhaM2LRTNOYSWNa3icWfuOXRkB6In&#10;76zp9unJPk3XPW3VtVnH0ZdLeHPpunnc5p9AF+Fto9t2JTE2h25H+YE1yNv4PhLe+w0S/vIaCj/+&#10;C+oZlRVzR3f7G1gfhpzCVxFn8SAiCPdCTuNO8EncCj6F23TSr+LC8UNaAr4nlA9Yg99n/P0qM97o&#10;QXocHmQxAuel4WFRNr4tL8R3NSV4WFWIO6U5uFyQjIGsCIwUxJr5vLcasnGjTtMBU6kUXKliVKa0&#10;cqRxWoJ7ryMfDxiR7/WW4x5j8t2+am5rHarB9e4qjLWWYbClAnFhgXhm+UK4unvAw2cOPNXNo0Yl&#10;xmPN8HF+qNbPSa9r6RlfR4wWqKqFLafVTUADKljyzFuGhQt44170OlyXvoWnXtsO71XZmLO7E7P3&#10;E5LdevRHB1y2d9AEuuClVmJTv3Y5oCXI2+m+23hOUoMUYTItwoLvMVnDEh0NWU7gTQHrmMWjRipN&#10;+XuSq0rT0FsO/JT54/cnSP6ESODZLuuQGf0kYNWlo7pXDVY6R/CsRqgyuGwsMeBafbiKyBaYNqDO&#10;0NrH6mZS9Fa9LHAtMTL/DLSmBiakgtaVbuq2lTcFufdGQkpg3dfXwUsrQ26sYyRv4n49vHnzWb67&#10;iOCehMsLb2PGvJXwWbACC5a9iHlLrL5bASuXlfwIrqCV09qzQgTsHPNLt1b8U33kO2cxFi9cgY1r&#10;NiL0dCDizp9FBqNmGevayjRCm8F4nBuJZkLbksOaNo/Q0mE7cxmPCW63YnIOIc5mfUto+3NPGGh7&#10;qG6C20Fom1NY1ybuRVsMa9zw/ag7vBmpn/8ZMX9+BZnv/A6ln7yJyk/fRsu6T3Bh/3bcOHWQsNJR&#10;I4PwZdQ5fB0bhi+jQ3A/MhjfJETjx8wk/JSbjofpCXiQFkeAE/FDdhK+zIjDV7kp+LooC18V5+Cr&#10;UjplSS5u52fgCq+9kB6FwaxwjBXE4HpNOm43ZeJOUxbBTaVScLM+lUoz0N7UmlhaDbItD3e7inC7&#10;uxR3eipwu6eS22rc7a3BHQJ7tbMCI80laC7Lwi7/tZjr6wV3Ly8DrMesuUbemt1DmbWNnwDqI7Kh&#10;Vf2qCE1QffwWWlvN6uHv0ERkPzquH1PW/N9gxopP4fLmWfjtaoLfgVFGVNaVrDtdCPDMnYK2B17b&#10;CdQOC1oPOStBFbSS+3aCpS4gRVxquuVXYDmDa7mnPZJKMtCqsUvAqjvHAGs1btkydfRjAFtLsBJa&#10;AetBd7TisSCUs5ZQpabOdZebal+QGWB57ADPcuFSuKgWVjTm9VPia5IZ9shrH3deIzVw0W1d1c/L&#10;qKwGKk/CKXnQNe3xyqaleZOjpjUjpBSp1RWl1mrrejV8efk3GHA9NjIqr6vBDP68vtvL8OKhMixZ&#10;cw4zX3wXT7PG9VzwPOYstMYYL1DjE+tZb9ax6nDX8MY583mOv+w5vNv7zaPDst5SF4S1QLa1CNjc&#10;OYvwu9d/jxMHDiEp9DwSgo6jIPY8KlPCUZ8egdacKLRnh6Mj6zxa0k6hOeME2jKOozPrpAFWTtuT&#10;y/o2h7Utoe2m23bncT/vJB33BDoyDqM5ibVt4n50xx9FY1AACnZ8iszVbyL70z8j/9O/ovSzt1FL&#10;x+3eyrp252aM7duJK4FHcf38STpsIK6fO46Lpw6Z4wdxIfgyPgx3os/jPrffpETha9bgd5MYkZOj&#10;cDcjEdeSY3EpKRZX0uJxic48mRqHi1nxuFiShEvlWq6VQNJp7zfrqX6ZuNmQbi2Zo33CerOZULdn&#10;426nnrhAaNuLcbuL4HaXW/AS2JudlbjRSXA7apAZcx6vv/ocXN1c4OPtawZCmCl3clnWtnMI4mye&#10;8yHM09IxQVVrMreCVdvZjNK+fnMwl7+jWXMXwpO/L03Dmzd7IRb46ga8AN78XXrOXY5fLP0LZvxx&#10;P+bv4A39UC9maaE2f0LKOOwWQKfVmts7BC2hcbQaG3gZjbU1+9o6alozhU9AauAEtzbINqT2OS3a&#10;prWfrIdwCUh+Hz/HyKmRy26dtl/Td5nvM4MuFI8VhU0cdsCo6KsYbLYEkwC7ry/iecI51S1kAWtB&#10;a9W1gtE+5ywbUL3uLOu83uOofzdqNBUB3EDJLbkvcC1obWDlwJZ0bNe/9utyae8tDfBmZHbbUGPV&#10;yPx3+Wwtwsp9RVi0OhhPv/AhZiz5LVznP08Il2Ce7sKsWWexdp3NGtZ3wXK66WL4yWX5hzN3Hv8w&#10;5vKuP2cuj3VHX8C6iJHZdyGeZcTet20H0sJDkMK6sZBAVCSHojopFE2poWhJPYf29LNoTTvJ42Om&#10;j7YjU909p9GXd4agCtqT6CS4XTmElvCqzu3PPcnIfJLvPYzW1INoSzyK1uhDaAneg4bj/ijf+QXy&#10;176DnE8I78d/RsH7f0b5+2+iafWn6A7Ygv59OzDIOrd/3zZ07dyI9u3rub8VI4d3YujgdoK8D1dC&#10;jmOSmgimCPgYNXD+NAbDgjDMOD3KCH0xg+DmJeNKRQZdlTBqfm5zPoHNMW4r172pJV+5f7MlGzdb&#10;s3GbNa0B1iwwV4r7hFVPW7jVWYrr7VRHJW4S2ImGMoQy1i9Y6EuX9cYsHz+WHYrE063HAlbHj0rn&#10;LGi1tUc9zeb1c+fOhd/spYzFy+DKROTBSOznw/Tkw3P8fbmz1HGZ/ypmvLYB8/zTseRoK7z2CpQ+&#10;eG0jgIzEbjva4SpoA7oJLV9jJP4HoBz7zq5oDbyYhtQZVnvfXTFakZquPfUZDj3+HUbad0gx3YvQ&#10;evMznnLbVEIXkxxAElhPwiSZOCzXdUCr113Up0tIbSCd4bQBts/Z5531aF0rWaOq3AmtB6Ou+3qC&#10;KG0giHRPu//WwOqA08j0/U7DO3WNzm9Q1OY1dOWZahn3L8WCgBKs2JaJBR8FwuWl1Xhq4Z/4C3wZ&#10;XoxLXn7LWAex5lGj0wL1xzJSzdckaT32cDFrLLmsANYC2ASdEXuetjz/5u//iJigQGRHByOXsbSU&#10;0FalhJrGqIbks2hOC0RLxinUp9AtNb448zgdV+4qaE9b0DImSwJX0ArYgXw6MY/bUg+hNfkYOpLp&#10;0Il8X+RhtJ0JQN3BDSjb9gkKCG/WB28g5703zHjkWsbl5i2r0bR5FRo3f4GmLdp+jvoNH6Nh82do&#10;8v8cXXs2ovfIdnQf24muYwHoObkfg8EnMBRxBv2si/vogEPJEbiUl4Tr5VraNRvXqdsNebinpxEQ&#10;2lsNmuVDmBsycb2Rrzez1m3JIbh5BLiAKjLPN7rbZQFrQVuGq+2VBLcaPSWZ2Mufc66fNzy8fXgT&#10;XIDZ3nRPRmOrf1YgOlz1CXLuo9VWjjvHlzfe2c/Bfc5KzGT96sLfkfusZXTZF+Du+yyPX4PPc59h&#10;+ZpYLDvAZBbAv589BEJgMQ7LSeWyM9V6rHqWIHsQZA+CK8e1gbLhcpY16EIx15IzuI+I17lv5ec7&#10;febPyZOve/I6XasbiDff60NwrcEVDglM47LG+QiZ3Jdy2VDMCPtkaC34/mto7X3baa3XH4OW7mhD&#10;a5xSIpCSPRzSdldbztAacE1XklUf68FiM7jvbmYwlWPOpgIs3piN5WuTseC9M5jxwkd4agHj8sKX&#10;Ceuzjhbi+fBbwLs3I7E3f+leWm6TUPsxcukx/+qcN+Cqc95nDlYuXYqDO7cilbVkRuRZFCYGozoj&#10;AvWsa+tTgwjvGTSkn0Rd2jE0MB43EdiWzFNoo7pzrHg8Da2GOlqtylbLMuN05hFCfpKOewKtcdyP&#10;PoyuyEOE9xC6QljrHtmKqt3rULtrHWr8V6FekPqvRu3GT7j9Au0B69C8bbXZr930KVp2rEHH7o3o&#10;PORPYHeg83gA2k/uQX/oCYzEE1b+/MOp4RjPjcOVUtaptQS0Mc+s/qilbO400UmbBS3dlbpBYG8w&#10;Lt9sycP1Vi3OXkBYS1jXMhJrKl9rKW60FuMGz93oqMA1Ou2Vtio0sab+7N03CBtr2Vm+BlpfH0Ko&#10;QRMOaOWsgtaLrznLm78Dz9nWkEV76KIXtx68wbrOXQFXv6XwVELy04Jwesr7cjxNmGcu/yvmv30U&#10;z+2pxNzdjawrW/B0gEZAscZkneq6w6pntc6xq2rXbYyxDmgltRxLXoyq2k51/1AWtNMyE+Yluvj0&#10;ee2rJrY+5/HPeFweW/m9/gSc8uS+F2tqL95cnnJfT1idwHVTfUqprjUNUYzOVqMUt4LS0RBlaluB&#10;aPatOD3VSOUknTc3AMdWo62MHOcErIF2E+HScMd13ApaAUrHtEHVWGZJx4LVGjlVPwWzzrkacAm1&#10;+nsZjc3qGZSWqnFR/cvvnbWhCAs2luC5gAosXBsB11+vMysW+NJ1F/LuvIARa/6COfCZ70stgg+d&#10;eO68lZjPOtePzuvLyGVByxp41mws8PPFus/eR+SZI4g/fww5sWdQmhJCtz2POkJbnypoT6Mu/QQa&#10;Mk+gkdA2EUJB25VNp83WVvASYjqsonInYe0mxL2EuIdSy3N7xmm0J59Ae8IxdMYdRXfcMfTEsU4O&#10;PYDms7vRcnoXmo9uQ/uhrWg/sAVNe9aj/eAW9AjMw1vRdmCzOaf9Xp7r4/X9QfsxEHIEQ5EnMJp4&#10;DhfSwzCaHYWJYta3VVYkvtmQQ2fNxd2WQtwmvHfktI10VLUi19Nh+foNgnyzJZ/Q5hNQumxbCW63&#10;0mFbBG0Zj8sILUVgr7ZVYrKpHEUxwXjj9Rfg4eXK6DrXxGNBK1DteDzLsaSMko6z9NR2C1hLglzP&#10;5HHxm4en/BiDCawcfMEcD96IfZmWlmDGnOfx1LK/Yt7qCCzdZy3rO5NwPs3a0pUOqRrWdTuBJbSa&#10;R+uqhihC67mVcBEYIydwnaHzFGCsT03tyWOr/ux5RFN1Ka+1obff/yRgJb1mwKXcBa/Z72JN+w/Q&#10;Mg5vLDbuKhlw6bYeamhaR1AJpgHVsTVdQA44nY9t2dDacj5vQ2uNX34MWgLrShe2obXhlOwoLGid&#10;QTbQ8lozRXBzHVy4nalGrK1NcHUArlZwz/Xl8OaNaeGuYizYEEvHXYUZs19jHbuSmsf4yxqW0M5Z&#10;sIC//KWYN3cZwV1CaJcYaDXKZi7/OMy1c2bhzT/8CiGnDyIu+Bjd9iQK486gMikIdSnn6LRBaMk+&#10;b8CtJ7iNBLaZcbkzJ5BwKh5TrHG7eWzFZcGraCzReQl0d24Q4/Q5dGeeQWcqIdbk+ATCTWjbY1jv&#10;hh9E0/m9aD23Bx1ndqH99E40H9uKjtMB6AzchRbuNx3xRyPVfpK1bvBBDIUdZhw+hqHoE+iPJbTp&#10;wbhUFGv6XvU0g2v1rFdbcnGbMN5SDattI52UEsiaDH+bMfhWayHdtQi3Oopxu7OY2xID6a3WCkt0&#10;3Ft02NtdVbjdXW2gHarKR+zxfXh55UK4EVpPX/5/E0aBq8YmAWvisaDksdUNNL3VpHf7GknQayuQ&#10;Xfl78ZzL+naOFxbO8TRljeucFfiF36/w1JKP4P1JLHy1rC+BmEEwZnDr6t8Jb8GzvZVO20ZoLUC8&#10;/QkXXzN6DNrH3VcwCjSrNrVir/alR2pTyfEe8z5KP4t97SPQCnJzDT/DIXVFPRlabY27TkutysZJ&#10;HbBq+KO9/7iczz8O66OadloTkx3xWOAKWjeCLGCfJDsOC0Qd21HZDHPcSKA38VgNUps13NFq0DJw&#10;03E16EOT+l23lGDejiIs+SIKXi+uhvv8X/EXvtRE4zmLCOy8BVjotwTz5yw1qx34asUDAqvVFObR&#10;hZ95ZiVWLFmIl55ZjO3rP0PUmUNIDzuOfDpXZcJZ1CUHoTn9PGtaxuRUQqtJ7mmMuQS4PfM0wSWk&#10;uYJXUfkMek13EOE1AKtf9zTPncFAYQgGC8PQn3MOvRm8Lj0I/Znn0ZVMBya8HfF03ChG53DWv6H7&#10;0BayFw1nA9BINZzejprj/qg7qe1WNAYS5NCD6I88hj6JwA6lncNoThjGi6IxWZmAq3XprFEZf9ty&#10;caeDcZeR9zZr1Tt00bsE9bYB1tHQ1F2Guz3Woz2NustZx1bjTmc1bndU8TPKuWUsbivFleYSjDcU&#10;ojU3CUG7t+C5pfPg7u1BGAkdHVUR2axU4YDRlxCawRVTS6fSfTVSyvG6tnqurNZEnsv3L/BR6z7r&#10;2Nn6nDnwZanjqtbiOa/iqTl/gucv9zFdFcHX9Ll2w4VgzNzWzpt/O3y2crutBdYTHNvgzWMfZ2Ad&#10;smF1Z136CHxOsNkAuvF7zCAN5+v0Xp5/BHjuPw7sz0njoJ8yIJpI7AwuIVUNOwUtIVQN+gRo/5mc&#10;AbXhfVQ2sGr0qqIcwEqEV0vWPA6p9gWfJJd1Pm/WXOa+JhR4bGpwbK1zZnCGeS9vIFpaZyvfz636&#10;ps3C1B+HwfOVtXhq3q8xY94L8Fq4kpF5OWtcihHZV6sdMGaZlQ8YzxYsXIw///kNfPjOm3iZ0L7x&#10;2nM4vHUt4k7tQR4drIJuWxUfaFqQG1PPoj5F3T5n0JJ2mucYj+m27RqLrDHJudbY5N68c47IbEnw&#10;qsGql06r1S8uFEVgLD8Cw7lhGKL66ODd6QQ97Sx6+R0DdPWBjHPoEcxxx9Eeewzt0aqDj6A96ijF&#10;WjnuNAaYAoYZ34eTz2E4PQTjhVEYK4nCeHkcLtel4HpTJh0yD/e6CGZ3kenCudtehPt00fsCldsH&#10;XRW4Z56AX44HfZW4Tz3oryS4FQbae921BtzrLaxlCezNjjJcYX07WJWDmpQIHNm8Cs8smQsPH086&#10;LWEksGpTEJR2TavW+tl0V8VkU9/OsramBXkWwVWcVisyXXouNY/nfWYvhcec5XDn72qm7zLCKmD/&#10;iJnPrsPiz+OxaFsdfAiKO+OwABBAPoR2NiH13CaXtVqPvbe2YZZqSQdUtgSrLS9HK+8T4TKuaL1H&#10;n+GlwRo65me6+reZ99uv2d9hojWj+dRn/IyeshuP1N/qylrPjZHYnVtLgpcAEjrVsM4wCtp/BVxb&#10;TwZXtayjIUrQrncA6wStDagNr31sQ2s7rI7tfTN1z0j9vhTfpy4lTTl0WcefRS3jW/h5WwR7Jbz5&#10;b13iX4j5n0djxi+3svZ5F7+Y/2s678uYNe953vmXwYtu6zmH0Xj+Et7N/bBgwUKs+vwTnNi/B/5f&#10;fIT3f/9L7Fr9ISIOb0dmyCEURZxAWeRx1CacQm3iKbruKbpsIBpSGI9TND3PaoxSvSpotVUMluN2&#10;ZZ8x2x4NeaT6cs9jIJdumxuKwZxQDOUR2oJwDGrhOGqkIBJjeZEYzQ3HMI+HCfZofhRGeW44h8d6&#10;0num6tVIXMiLxkRuDC7mMwoXxeNyWRIuVSRjsiYZlwjs1cZ003Vzt70A97uKzeD/B3TSB3TUhwTy&#10;695qo6+o+12EtLvCACvd6xWwZcZZBaxc9nor4zKBvcYIfaExH71l6ahKCsf+dZ9h+cI5cKPTujPe&#10;qptNo83ktBovbJxUkDr6YzUnVvLSg599uKWrenkvgLfPIkLMBMT3a8qd57yVmOn3Mm++hHX+b7l9&#10;BzOe3YQ5n4QzVRXAe5eeqaxhiQSAYHkQVu/NbfDZTKclSDMZbWfsJEx0YG8HXEaC0IjvI+gaIaXP&#10;mYZW9ey0zGAMA6Majxizt0o8Nm6t85Y8eZ1kju33mUYrDa6Q+HnOehRaagpa1rIbiqx9zQBygOcc&#10;if87wEq24z4igmti8T9xWhvQGesrjQSqs/PaLmufc6E0Yd5FLcimUarS3Bw81/Emwfe7GfG7+Nly&#10;XoEscPVvn+vPuLw2Hd5/PoaZz3yKp+f9DjPmvgyX2bxzE1hPTfFSzeTti8WLl2CH/2ZEBgUiJvA4&#10;jm3diKA9W5FwZh+Sz+5F5vkDKA4/itLIo6hg3VmTdBK1ySdY555As5w27ZSZGC9Y5bZTW8XmLIJs&#10;wLWg7TXrS4UwHgcbd+0jwH35BJjOO1wSjbHiWLpwLEYLCGpxNEb0XNqyBEulibhYwm1RAiaLuV+Q&#10;gEvFSbhSmmKGJephX1dq03GlMQPXWjJxg8De6aDLduip9MX4ulvP1y0noGXcVhhYv+6twTf9dXjY&#10;pzHF1ZTGGAtaOa/ArcSt9gp+Vik/sxjXWPdONuViuCYDHYUJqEgKxZ61n2DxvFlw9XKHB2+Caivw&#10;FbRqaHJAK5fVihM+/L/3mr2I9S1/B4TUw3shPLwWEWDdQFcw+TzLG+tyuLG0cZn7GlyWvYeZr6zD&#10;zNcC4PabM/D7KB3zd1TBY08jXHYTWMKgWOy6XaASzk2Mw5sIpH8vfkFgfiE4ttNJbWAdMVcuZ7uo&#10;C99nH1tSl9G07JFTZhSVAdZJ26zztuxrzfWSo7XZbrh6XP8ArRFhdV1Hsd41rcEEV3NuXdby2AGg&#10;M8CPyxlWW0+6zrmmtaGdqmn/CbQ6FqDOrccGWG5nsl59eguv26LoKyBVT/Pz18vZtd5VHf9d1ud7&#10;cetOgPVok1/wGnVBzWJ5sGBdNpatisG8v+zHjJUf8G79OmbOI7xzV8KVd/UZ7rOxgvXskX17EBcS&#10;hJTgQMQeP4D4E/uRev4QMui02cGHkX3uAPJDD6Es+hjKY4+iMvEEaum0isr1BLglgzE2K4j1bSCh&#10;PWPq3LZ0ui+3ltMGoTdP0qqNIZQWiNNicWGscyMwxEg7SGlt5JHiGMIaRaflMXWxPBGT5dZIJkmL&#10;sV0uSyG4CbgsYKv0UC89MpNqzMK1pixGWQ2OyGUs1uMyi/CwqwQP6bAPHNA+6K7El4T2odRHt9Uk&#10;AG7vqpbtK8cdDVvk9bd57TU9Fb+5yEB7hXXwhYZM9FUkoTEnCiUJ57Fj1QdYMMcH7j7e5sHOGh46&#10;l3D6ymnNs3v8MIc3SD3dzpMx18VnGWbOeha/8HoWT3s9h6e9n4er78uMwa/B3e9XcGFZ89Q8Ouv8&#10;9zD7j0exaGM6Fmwtx8ItjZhPwLwI6C8I30wNN9zZBxdC68ZznoTSewsB3awGqV48vb2f0PYSaILI&#10;601t+pgEqQtfk+zIOgUaoZMegdIBq5e2/jznz8+m69oSrF6E3hle8xnGha347KynFFMFoCAygBFe&#10;Mwme+ybCqsHGAbUzhP+7mvoes/9kaI00uEItyA5IbdmO6hyL7fNmnwAKQvOMIXNMcPU6ZZa8ocwx&#10;P9tjPT9jg55HRHfm93jwnDfh9eG/dfaWIszdlIU5jMyz3jwJr9cDMOuXm+Hz/AeslZ7Fyhdew+lj&#10;h5ERHYyM0JNIPr0PaYH7kUGHzQ0/gtywY8giuDnBRwjuUeSHHEZp1DHWuadQlXAC1UmMzOoOSjmL&#10;phTCy9q0XRBnnEYHnbZHsBJaLa+qVRz7uR3IOUdwgzFMhx2howpWaZjAamH0oWItcE6YeW6inM4q&#10;aCtTManHh1Qm40oVASY4lyuTTJ/rtVqr28a0BOsB2C25uNOeb2rZu3TZe4RQjUyKvHcJoxqa7jMC&#10;GzEqf0mH1f6dLl5HsG/1VOIa33OZTj3JG8BFxuGJhkKM1uVgqCYF/ZWJaGI8L0kJxvZ1H2H+HF+z&#10;yqL6WmdrQAvr2tmMxBrZpNrV02cxPGY/w//vF+Gy9E14vbYZ7q9th/ur2+Hz2jb4vr4Ds369A96/&#10;2Q3PPxyC29tn4P1xNBZuLoCffzlr0hrM3t7CeKpGJkVaQscYqu4T1y2OupL77lvkuISRciMUAnba&#10;VQXu45qGV7JGL1kO+SRoncH13MrXthJwnlNLsHnNgPqPgBp3f/x7KNMQ5eyaAlWjoWywBKsZUEHZ&#10;5/4n+u9AK7BsZ7UjsA2ts+zzus6+/r+SwDUjpxjPNWrKhT+XJ38eb8FMcHXsQdf1U2xelwev1SlY&#10;tjkZL68PwTN/WYff/PkDBJ44huy4UOREnEJO6DHkhBxBFl02L/KYaUHWuewQC96Ms/uRF3IQpXTd&#10;stgjKI8jwImnGZlPo5FqS7OgVQOVat1O1bqCN+sMerNZ11JahtVa9DwSQ3TVQTmrHNYB7FAxa1i+&#10;NlIUgwlFYwe0l/Sgrhrr2beCVrNzBOsNPXGviZAyvt5vo7t2SAS2o5g1KaElsKZWJaxyU7moZGpX&#10;uSvjsIC92a4uH9aunZW42l6MyeZMOmsaLhDWC7X5GK3JwiBvFP1ViWgvikNJ0nns3vQpFrKW9SK0&#10;7j5zTOOTqUs1i0pjhxmFZ3g/R+f8Pdx/sxnLN8VhcUABfHcWY9b2Qvhtz8PCrblUHhZt5fEWJqSd&#10;tVh2oB3zAwiqGiI3txASNf7wD57AyNWMyxFSN9ax9sAFAy8hsRubbCgtPQlaaRomA9Rj8dgZWAPm&#10;FLQ6fvT1JwFrQTv9+c56yvS7OiDSwAkbXHNMmJ0HU9iw/U/0r0Br4jH3NSLKOQ47A/q4Hofyv5L6&#10;gBWb3TaWElqWBJtKCG0ZvBnB5bgzKRfWwT5rylnvVOLprcXwZORauTEKv/7sAD74ZBPOHz2BgqgQ&#10;FIYHoiQyEAWCN4yuGnUcBTGnUBB5CnnhhJeumxl8kEDvR2H0IeogdQDljMty3IbkU6ZFWY1TqnNb&#10;0k8YcNvTT6KLzitoNYleTyAwTyyg0w4aR2UNW8p6toz1rB5BQnDHqAuscSc019U0MqXiMqX69VpN&#10;uoH2Wm2a1efaXIC7Btgiilu1EHeWMAqXGmAFp9XIZEGqgf93eU41rI41GeAG33Od773Oz7jSTGAb&#10;cjFRl0qlY7I+HxfrijBey3q2Kgk9ZXFUsllqdsdaxmM9Ec/LF14+c+m2iwjqMta3z7AMYQSe9ypc&#10;V3wA778cxhL/bILI39U2/v4JpPvuVnjtboL39lrM2tkAn516LGozfHZ0wIdAuW5q5d+KtgRrCwHZ&#10;QmczW0Kyhe5JYHWNPdJIDVD/HWjtflhbFsCqgzXw39paLjota5CGJWdgp8GdhtWW6lfn77H1lNzF&#10;i5C6OwC1QLVc1Y7NXprI7gD5f6p/FVrtuznVtM7Q2ucEtLOz/ncA1nVa6lWNUDM1cGRzKYEtgw+h&#10;9eL3mohNqD0IrdvaCjzN+n7O5ny8tCEev3o7AO/+5XOEHziCkvDzKI0gtFGBKIw6bRw2P/oECglt&#10;UcwZKpDOewKZoYQ2dD9dWdrDaw6gNF5uyzo36Tgako4RXNa5BFZSfStoO1njynHVONWtqJwfbJ7x&#10;M8iadliQEtiJ8jhcKI0xGivhtiQO46UJGFcDVGkSJgnKFbltVRqjcTLhTTUDJm61qv8134xyUv+r&#10;ADZdO4zD93vlsJUEtWLKWeWylsNqsEQprvH9l5tyCWsut3m4SDgvVKVjnFH4cmM2rjaWENoSAszX&#10;mrIxWJ2Mfv4cDQWJ2Lz+fcxhPStofbQw2+ylcPV5AU95vUR3/R08frMRS76IwIqdpXRV/u7197Cp&#10;jX8TqkG7eSNlnbqxGe50UxfWrDMI3kxKLudKN3Nl7ehCQF1Yq7ptJnxqHSasnorF/0NoLT1+HcF1&#10;bO3P+Xk9Du30dzvr8ZvDFLQedBMv/nEKWg/BxEjosk4tx1aXjuW8VYRsGrb/if4VaF3X8vsUXZ0A&#10;dAbWhtVZLs77jvf8nCy4WRdvauR3NxBQRe4qRmM6K/8vPPnvnUEH1jxh1zX5cPssB3PWFeM3e6vx&#10;u3VRWPri+/jDq28g/OBBwhqEsrggFMaeQX4cIaUMsLGnUcLzxeb4JME9iuzIQ8gI34u00ADkRO1D&#10;AV23LO4w69wjqI0/zNr2OJo1+IJuq3is1S460ui4BLiDMVkrYGjpGuvBXIzCclUHrJbouiXxBtqx&#10;4niMMoqOq/WY4EqXKwmTgTYN1xuzrEH+2lK3WghuaxHuSIy497oEqgWtDewtuvDNjmIjuetkYw5d&#10;NAMX67OobFyozsZoZTou8PMn+ZmT9bymoYQROQ/jvEmM1KdjsCoT9cWpWLfpY7h7e1rdOKxdXb1X&#10;4he+v4Pb86vh994xLN6SgoUBFXRS/t7N4gh0WLqnxwZqLZ12bTM81zfzd9SMX/i3YgZddgbd1mUb&#10;gaTcCLJGMLkSardNWpaoia7LyGyezNjC378Vj6egdYJlCkJC82RgpenrzLVO73fWEx30sWvcH/t+&#10;W1Of7QSsqWnd1xJKAilgBa7GIrutV5ePRko5tfL+N6C1wTSuTT3++pR4nSshsVbGsKA1Liu3FVxO&#10;kD0OnvQ4pBaM//xavW66gjSxfgOhpVzUosxrvOiynvz/cF/Hn2sTf/4NhfBYlYX5a7PwyrZ8/HZb&#10;Kla8uR2zlr2GX/7yNQQeCUAmAc2LP8PaNhD5rNWKE84R1rMOBaEk/ixBPo2CuBPIizmCzIh9SA3Z&#10;SXB30n13M1LvQxnhrdLjQJKOoi75KBpSjxFc1rZqSU5XnXvazBRqVXcQwe3NDyG4oegvCEGfo0VZ&#10;/bXq7lHr8WhhrIF2hNsLxXRcAqvjCcbly3Tba7XpuNagbh5um7K4n0Nwc+i6jmGJBPdWWwnrVEVg&#10;zdIRrEXGWa8SbrnrJTrpRB1rV0bu0aoUs71QQ6et4fkGgqyGqOYiTDaVYbyxCCOEeLgxAwOsb2uK&#10;UrBq7ccEdTbcZy3BjFkr4PPCu1jy9lEsWR2HpTsKMG8Xb9z+GppaB6266bKlGU8TwBmbWvAL/s5c&#10;NwtEQrpJQ1QJoX+T6e5zFZTcd+f1et1d4r67fzPh5Hm+5kZo5byqbY3k0E5yBuVJwLqalmena7R9&#10;AnS2fg7Wn5Ou1fjkn22IErRuawnQWsK1jqDSUdQAYw1ttAEUtNJj0P2MbNj/K2gVx2eus6T+U3tw&#10;xRS0qiu1/RkQ5a5GjuN/BVrta11mObdpodZrjMgumsTAf6PXOqtP1003r9U5WOZfhk/OdeKjw3lY&#10;+pdt8H7uD5i9bDleff05nDi8BalRR5AtJ42msyYEoywhBGXxjMxUSRwBJrTF8adRFH8KhXHHkBt1&#10;AJlhu5AavAPJZ7cj81wAa+L9jNgHUMnIXBF7ANUJh81wx+bU02hNCyTAgWgiuE0OcOW6XTmW63Zn&#10;n0N3lhTE2jcYfTnhFGve/GgM5Ekx3Lc0Quc1z7Sl216sScJEbTIuE7CrDYyy1DXWuVdYk15pyOP5&#10;PDplLh0zj/E33/S1SorBk4R8vDaTsKYR0gzz5PuRyjSMVedgrC4HE3TwybZ8XOqooKpxqbMS4+35&#10;GG3NxQBfry9MwbrPP4Kbuy9m+hLYV97CyjUn8PzuHMzdWghP/p9rPTATYde3MPk0wYOwulIudM2Z&#10;lLu/Ri1pfHAHZm1hZOa13gTUW6uW8DpPykPvN3ASBuOo/OOnBKzq2v8T0Nogmb5cvtdAR5lJAU4Q&#10;Kn6bwRnmnK57srtKNrRPqmmnoHVdzSi4mu66ttiCljKOK3CngP3vOa3ttv9MgtaFnzsFrbPTcl8N&#10;URZkPwPt/6YMvCoJ1LhmGqIk/dxy2iqK/97VhfBbX4i/Hu/A7th+fLgjFPNefhOzFj0PvwXz8Ptf&#10;P4/gY9tYnx5DMWvZ8sizqIkNQ0U8oSW85YkO0X3LEs+iNOEUdZyx+TDyo/YjN3I/MoN3I+NsAPKC&#10;96AodC9KGZ1Leb4i/hDqCWxjCmFN1Xzcs2YIpFGmGqs0dpnR2YaX0HZmBnEbTIVyPwS9uZHoJ7Q9&#10;2RHoyYqgI+v5tnEYKUvEWEUSoyzdl+BerE3DJUbcyZpMXKJLXqQTXiKsglaRd6KOsVevCd6mArNV&#10;Y9N4bRYGWSsL1uGKVAKbiYsNhQSWkbg1j7AS8I5KAluNy11VmOwqwnhbAQbrctGUl4qNH34Ar5lz&#10;4OL7PJ59fxt+eyTDtAg/vaHIDI5x19JB61r5d9HOvxNG4Q0EcUMz69gW+LCenUUQZ/n3TMlnczdm&#10;sXb12ahat43qILz8I99sN0T1EfQ+unc/P5sAOIC1W49tCZr/PWh5bEPrgE5bW/bnCdx/FVprfSrK&#10;fq9DhJbxdDXhIbRm8oDq2bWFZqtjC1jWnf9NcP8lyY0Zjc0sH8LkPAn+/9/QzuS/yUMNbqzd1RA1&#10;QwMx+H2e62pYM/Hn+jwTr+wqw8awHmw8VoBfv70R85b9EnPmLsUC39n48A+/ROyJPSgIO0nQAlER&#10;GYSamFDLaZM0ET4c1alUWhgqU84R3tOoSDpFnSTMx+jGxwjvYeSc24Pcs7tQeH6PcdtSOnF53FHU&#10;EFh1B9UnE9y0M2hiTG4mrJoh1MrYPC1GZgLbrXHIdNrOzFB0ENoeQVsQg+6cKHRlR6GHztvD6Nxb&#10;GG00wPp3sJy1L133QnUaJioZaatYm1ZxW0t4jZtmTelifY6BVdBebso35wYYuwXuaFU6zzM2N5fh&#10;cksJLrczRncV41p3Da521uJaVzWudJVisr0QY/UF6CzOxtZPP8Uc9/lYsPR3eH97MD4+W40FmzWg&#10;h39njMRe/o0GVFe64tN0Vlc6qMaTe21uxGxCo9FKbnRYN7UGqxtlaw88Ca6HQN1Ip+PWZ4vOEVh/&#10;S+5bpR7CS8AcwDpDa0MjIKf1KLDTehRuA9o2S84ASvY19numobX16PUWtJqTyxvOk6D1WMfaYY3q&#10;uFLT5SFYXdcUENwi7tN9Daj/PWifFItt931UFrAGWoL0pEnwguz/NLQmRnPr6WilnrmxjrVSPd23&#10;gSmD0XlVAWavS8MH5+uxI7IBf/riCPye+S18/J6B1oZaONsXn7zxG8SdOkinPY38mDMoTGA9mxxq&#10;HntZkRKBGj1tgKrNCEdNejABDqLOoJbOWZNyClUEsjxBXUVHUXB+L3LPMCaH7OXxQZTGHkFl4klU&#10;JZ4iuIGMymcJrZxW4FJ6NhCBldt20m27c+mwWkAuIwjt/K5O85jNcJ6PQkdOJMzzcglxO6Nze3YY&#10;OnLD0cUauLsgEoOl8RhmZB4pJbzljLjlqRitSCOIjL100FECPcoIPEZpa1SdgaGKFAxSA4T2Ql0W&#10;rrIOvtpaTpXiKl32WlcJbvTU4HpXHW501+J6dzmutBcR/iL0VORj58a18PNZhGdW/BGbdsUgILgN&#10;fzrQgaWsT13W8G9oczUBaDWzb9z4ezFjyfUQ821UAGvb7c2Y4d9G5yR8m9oIJx1QEHNrGqwoTx4b&#10;8Rp3jSP2Z1zm59mw/hy0di1p4JSrGmflNaY11wbZvsaSlqpRo5Zp2HICUHr82n+Edvq7JRtaay2q&#10;R4E10LqvI1SsZwWoicZqhCKwrmvktorJeo3QCUaJYNujo0yLs5Ocxyjb0ApMWxb00/ALXG0t2TcH&#10;xVaCI7gekUY2PUmO11X/siZ2cdTBen6QZGYKOW4A2td0P8msScUbllZynLmhHr/YWE9wNTOI16zK&#10;wnO78rEjuQe7Iyrx+jtbMHvBi5g9bzm8veditpcn3iW0UYGHkRV9Fvnx51CUFIyKtAgqHJXcavWK&#10;mkxLtYSoJj2EOo+69HOoTQtCbcoZ1DA2V8UyNkccQYH6cEOpMLVIH2ZEPo6q+BMG2no6bb0mGzAy&#10;N6SeMuOX65OP04EJL8Ftc8weauLNoCn1LONzMPSYzfbsUIJKSAWrlnPlfivVmR+B9jxu88KnnLe/&#10;KBYDxfFUAgZLEjFUnszYq/hLOMtZsxLk4cpU9JUmor8sCb2M2YN8bYjXTDRk4Qpr2GsdpVQZrnSU&#10;0GHLcL2nmrBW42aPVmAsxaUWxuc6Qluai2MB/lg2bxEWLXwJb3+0GweCKnA0cQIbIy9ixVb9Lssw&#10;cyvddRtdVi39alzaRqB57KaJ6pqRYwb0K+aqPhXAAvNReZgYrK1ai6V/hNbIBk7wCmKCpBboqc8R&#10;7DznKXAJsalhdY0Ns8BzvNdI540sUF2dZGpbaQpUXu8ErQUuUwPhdZ5La9XFBloL1sdlQ2tFZp6z&#10;+25taCkDK4H3XENxa7qMdM0j0ApCSxawknWNakrVzqbl2rzXgtoa9GCBOy2de1Qa4qjX1N/qzmht&#10;xitPQWuBa0A10E5/ju30mgzvsV6NUzV4mu+fsamO0GtZmjy8d64ZRzIH4H86Fy/+4XP4zlsJPcDJ&#10;e5YvfH198OF7f0bUuaPIijmHXIKrOrY2JRxVqYzD6WGElg4raOlytawr6+h8dZlhdN9QKhh1qYQ3&#10;geDGB6I6nq4bcwJF4YeRe34fCghvSeQhlBHeaoJbR3euJaxVSQSZdXFVwjFUJzBCM2bXJh9DHffr&#10;Eo6gJo4OHctzCSdNrNaUwOaMc2hhrSs1Z55HU+Y5NDNGN6Rrju9Z1st06KwQujFrYYItePuL49Bf&#10;Ek8gkwhuCvoK4tBLDdKN+wi0oB2soivXZWC8PoOROAfXOwqMuwrWq5rV01WJ2701uN0ncHncWYJL&#10;dOGxmgIMlOch6sherPCbw5vgPCx74Q1s3B2OyKx+RBTegH/8JBZsq+KNlDdVPYt4Rwv/8Nswg+DN&#10;VKwVXNyqMck0KhESVwNYq5Mc4Dpd507X9WA0tqT9adnzZrVvbgQOyaUF/OPwavs4tPZ7zGvGjacd&#10;2Rla+9w/a3F+kkxt/M+glQSsZAFsdQE5g2u6iNbwGidoH3dPG1irr9eC1nUd36/WalNTqm6evt6G&#10;Vm7rrMeBNfDRMQ2wU1JrMB3WtAZTDie2wNZW/b/6fP5cG0vhtVHQaggjwd0sZ64kyEV4cV81/JMG&#10;cTq7HxsPJ+KZX74Dr9mLMcvXsULjnFlY9el7SAwPRHZMELIjVa+GoiZZ0LKedUBbm6Wn6EWhITca&#10;jXncEt6GrFDU0wUbGGPrk4NQR7dtSD2P+pTzqIw7RWAPIj9kH/KDGZnP7aID70WxuoViDqI68Thq&#10;kk4Q5GOE8whBP4SK2IOE9TDF/aiDqIwivLHHUUtVU1Vx3I8/aaYH1rKmVp1cw33dDHSugY7fkMha&#10;OUXDKAkva+LWzGCKTk2H7s6PIswRaE4LoTOrFk6mwzI2MyaP12dhsimbLpuH66xjbxLam13lVCVu&#10;dVfhbl8N7vYS3p4y3KDTXmG9O1FfjJGqfCSePohn5/nCx9MHs/1W4Fe//xR7jqYgPK0fkRVf4ouo&#10;UczZXMjkUwnvHYq1BJdO68bI7KpGqi1NBKrFDJhQ67CpU21QnUVo1QptjZKyjh8H1pwzQAs8J/gI&#10;oqf2+TluW/h+yoAs4Kag5A1jB99j3HJa9ms2uP9jaAmrgZb7T4TWjsjWvhO0DrimoaXbEtpHnJbn&#10;/xVo7RlDT5btyISTTmhJx9NQ6/P0LFzLPS2ZWUGE04bWrKfskFmtYhPfo1k/Wj5nUxk8NbFfNxB9&#10;tkZ8sZ6fu6kAb55pxcHsUQRldsL/UDRefP09s7iboJ01aw78Zntj06oPkRJ5BhmRp1AYe5bQMv6m&#10;qn4NQ1WGE7Q5EahnXWm2WeEG2EaqmXA0pdJxCW2dY2mammR+Dl23hOAVMi5nn9mJrDM7qG3ICw5A&#10;qaA0bnqELnzQwFxCCVapJGwfigl8eTiPIxmxIw5NQxzHSJ1wCvVJp1FHiGs09jnmMIE+hoYExm6+&#10;1pzMGM6tIG9KO4c21r9tvMmoDu7ijae3MM5E5DHWsKpjLzYyFrfk4VpbAW6wjlV/7q2OUtzu1Jhk&#10;DXWUrMEZNxmZr7cV4yrBHa8rRNzxvXhh/mzM8fKClqOdN/85/Okv63D8bA5SSieR3PQd1kb1Yd4m&#10;/m1t1nObCOq2Rrpqg+mPdfevhw+jsrdi72bGSLUIPw6sQxpgYQZZCDoeu8k5H4NXkwicgXWWYveU&#10;w5q6UtBNAyspvgoqAWZF4sfBdda/Bu3UdfxOe1qevucp1zVqLVYEflSua+wuIMLFralZHbF3akVG&#10;AmbisYDleTsePwlAgea6zoLOGVr7BuD8HgORrl3H902Jr/E7BJlV91IGWrqp6cKxXNU0NBFSVzO5&#10;flr2ZHuzCqRW4jAL1XHf1Nr8d2wohfe6fCzZnIcvwjtxOpfQpjZj8+4QrHzxT3Dz1lzPRfD2moVF&#10;frOxde3HiD93BGkhR1EUx9o0OZS1KuvX9HADrBWPFY0Jr1EYahWLqQY6WpOkJ6snMyYT3JqkM4zX&#10;QRa4BKw8mp8btp9Ouwf55wOQd2478oK2I/9cgDm2lXd+F1/T6zwO2oWioN1GBWd4HLgThWd3oYw3&#10;gFKqgjBXRx7hltE7gseRB1AdfRiVjOJVjOL1jNXVMYzbgpY/Rwt/xhb+vHLaIUZide2o1dgCNtfM&#10;kb3Sko8rzXm4QXBvdRThNqG902FDW2mgvUUHvtVVjNuMyZoQf7W9HKnnj+LlpfPgMXMmZs/yI7hL&#10;sGzJq/j0052ISqpDZffXyGj9Bm8HdcPXvwqztxPSAA2iILxbm43ktF6Mr16Ku2qAcgL1n8rUt9PA&#10;uilC67wzrDzWOdO9Y2DldygGO+S2k67pANY4rZ5C4ABrutHocXj5Wf8NaE3dq890dCsZKR67rlaj&#10;EwGlY7oTPkn7OuduYLZg9dQfNl/T+Zk8b49PFqg670GYbKidAbShFbC2pl4jNE+CVsBqVJIGfagf&#10;2UifK9AlvS5op8B0rmMdzmsiNetZhwS2Jau1Wo/ytLaMxJtZ39JlZ6/Nxq8PVCEgeRjn88cQntGO&#10;gANRWPkCofXSIye0bOpsvPLschzZuQkxp/YhNfgw8um2lUnBqE4JRXUaYzLdtkbgZhLcLMLqgLaO&#10;DisZaNPptoyczaxxTTxmjVufdp61Kx03iXUuo6vm4KquLQnbi6KQABSc30FwdyCHzpt12h9ZgduQ&#10;fXankRw5PyiAkO5EQeAO5J7YapR/ejuPrXPFhLrsPOO2tmF7UE6XriS4lZF05vD9qOZ31UQfQyPd&#10;uCU1iLVuqInHqnGt+jYVFxtyWcMWsIYtwbX2YsZiSiOpNNOnUyrB7a4KmMeAEFqBeru3FDe7i6kS&#10;3OmrxJXOShSlRuMPv3wRbk/PgIfHLMzyWQjfWUsJ7ivYvS8EVS1X0TD8IyLbfsSvT7XAZ0MhZhFc&#10;xWTNPXUTcHRGLeHiSQf13DoNpXFFx/7UsUNuakHme6fqVwI7UwM3HNHXGVotC2PNu7WgFISC2MDo&#10;BKwaxszrj3XPWHA+Dq30vw+tzj3ltopOq4EVDqlGtbeeBNFZglP9uTMIrqBVbTgNreW0BloHvC66&#10;nuBJrpITtI/Wvo9Kn2PdLB6F1gbX7OtmYJzTgtaKx1Yr8nS3kQaaa86sY+K7AdnhuJvpzgR2hlID&#10;ywGP1Tl4bncF1kQN4EDaCMLzRxGa3Az/XWFY8cJf6LSL4e2zAHN8fPHGr17Fqb3+iD+9H2nnDqEw&#10;6hQqEoOoc6hmTStwawWs3FUNUIzGdawPGx1qIsgtmWFoZYwWtI1pwUaqc9VAVcf6spbg1LAGrdHc&#10;W3UBaVZQJOOvAXi3cdnss9sNsKp9zZZxOp8gF5yhI3Obd4rgniTcxzeZ/fzT21DI1wq4Leb7Ba5U&#10;QXjLWTvXMFI3xp9CC79fXUa9BTEENhYDJXEYrUo1gyyuNFvAqka9oS2h1UqMRoK2u9TMqzWPAOku&#10;x3VCfIPQ3uhhPKZu9ZbjIqGtKcrEe399A24u7vDy0tMb9CiWFfDkzfGtd9Yjt6QLXWM/oPrK/4tj&#10;Vbf5uymG1/oi0w00a9cA/+B7KcIhEBmdPVnvCkob1Kka1HHsLDmrHY/VZeSyWXXyY9Caz+VrT+zu&#10;mQbWgtaC63FgzUO7poCVrM/6V6Gdus7pc008dgb2cZlGJoJnHFdOvKrYQKtoa7uj6lwbWtMtJLC0&#10;b2I1tYbXUVPwUQZKh2xQp9/3ZJmbg97DfV1rwW/FbgteC1yBaU08YN0zJQtaq7XZEZUpPfxLT/nz&#10;4F38mb01eC+4B9sTR3AycwRRecNIyO7G/iNJeO7ld+DiuQCe3vPgxyj38V//hOBDAUhnxMsLO47q&#10;5GDWs4Q1Rd066t4RtNPA1gtUqiUvEq08buH51uwItBNswduk+lbw0oHltlovuTYlEHWOwRX1yadY&#10;9zoaoFiHltEdSxhvCwhv3nnG5+A9Btw8Om1u4FbknbGUc3oLsk9tRvbJzcjhNj/Qn0AT3LPUeUVt&#10;aytwq6MOsK49bub1dtJh+/KiCG00+opiGY0TCKym2mXjKl1V0N7qVNQloKaGLcFdiXDe7ivHrb4q&#10;wllNUCtxVf21vby+r4zSRHlC216G1qoCbFj1CTzcPOHt7WdSjI9WqZi1GM+//GdExBaid+RrdF/7&#10;v1A++R/YnjqEOWvSMdu/DrP4x+u5oxsz6ZqurGvddxLY7VrLmEAQSgFo6lBC8ziIBkaCKll1rPat&#10;KPzINQ7gzMR5J3C0LxgtIP8RqunrrPfboD/aSOV432OQPi6rNrY+36yQ4XjPUwZGh2xYXem+kjPA&#10;bgTW7Qud51bQOGCzQZpyWh1PnaecYJ0Sr31cTwJW52y5mljM8/xcG/Sfa232JJwGXBtgbl3XqYvI&#10;qmmnnnqwmTelLcVYuLMcb4b04vOwHmyN6sDJ5B7E5A4gs2gQ4TGVeP23n2Kmh2ajzMeCOfOw9oN3&#10;EHF0NzKDDqM0+jSqEs6ikk5bnRxCl6VMnyyjMB1V0Dao9ZWyodUT4tt53JkbjfacSLQRYoHczOsF&#10;cIP6c1PP0nEJrOCVUq0J89V03grG5nLCq9FTZjAGIVbtWxCsGpcwBtFhz/ojjyogmNrmBG5GAc8X&#10;BhFUnisK2Y7C4G2sbXejNu4QmnlT0OoZPblh6OXPOaQJBxXWaKlxDXVsyjETBjRvVrFY0N5mfSrd&#10;5f49rW5BIO/0MRoT2Du9tbjdU8NoXGWdI7R3eghuVykut5eit74AJ/ZuxVxPT3i6ejPF+MFr9gKW&#10;IaxzZy/Ftt2B6O6/g4nrP6Hv2t+Q1/cdPg1rw7zNuSxnWK7taIBXAGNxACElsG47WvgHLVDpoFpG&#10;hg4oOYNoS+CoBViyQdJ5G1w3zRLiZ5h4KoDUwORouZXUxSSZ1wiTec1EZqvOtYFVhDYOreucZINt&#10;twjbDVhPkv2dtvS4zSdCKzmfN9I5QavXBZKjHjWOKZgoG1ptjUykppOpIelnoDVO7nTsLAOrqZ0V&#10;s0ssh9d5fSe/3xq04WiUkotqwTbTaKX3EmqHG1ut0PzZNvK81nAmrGpBdt2Yj1lbC/BGSB9Wx49i&#10;XXg79sd34VR8K5LyBpFbPISEpDp88PFOuGohMTrtIkK7+p2/IvTADkJ7iOCcQln0SVTGn6HbClq6&#10;LoHVVv2yajluzI20gGV92EZYBW1HfiS6C2LRlR9DgKMMzIJW8DaphTlDMdkayqhlaerVr5rJupdg&#10;yYWrEwmvWpLjj6KKW4FbFL4bhRE7URQRQCemwgMYp61tUegOVETtYczei4rIPaiK3YeKmL1oSDpi&#10;ZhN1ZZ9DX34YhkpiMMgaVqOkBOxkQzYuNcth8xiHNeGdckB7i455m7qrpVQJrZl3K0i79UhLQtvF&#10;raO2NZPqBbUcmppoLURayDG8tJAu6+qOObPltlo+dT48Zi3EOx9sRH3DCG5e+w6Tl79B1+W/I63/&#10;O3wU2wHfbZn8Qy9ijVdDcFvgvbuHgPKPfDvrVSPCpzWMNZ3vMVgNoMZpLUAN5E7QKhKrT9h6sLRe&#10;ewJIBNYMxuC+GQmlmE7AXfXwLmdoHXrk/bpROOpTpQWNMTaTA5yveUw22Po+009ru6qznOF1W23B&#10;7M6t4rGb6llBpVZYSQDx2DitXac6js3MoceisdUqLKim4TTgCnKHDHT6HAFrZhtJ+lxHjNY1qqcZ&#10;i6egJZwedFPdIDSmWDOV9HhOs86V4vMGwcr3buLPv7GQKuD5LDx7sBKfJ41jY/wQ1gc3Ym9UM0LS&#10;upFaOIicon5kZLVhe0AQvGYtg7v7HCybvwjr3nsL4Qd2Iucc43EwgRG0rGdr0qxobMS4W58VYfpn&#10;m/Oj0cao2V5IQAlrOwHu4n5vUTx6CG4Hr3GGtpnxtDlLLczn0cC4Wpd2BrWEtUGPzcwh0NxqhJT6&#10;bKsSGZkTjqIy9rDpsy2L248yAllGICu4reRxSeQuFBPi2sRDjNpHjJrSjnN71EwB7MwOQl9BGGGN&#10;xlh5Ii7QYccJ7IXqdDNXVi57pSWX9au1QoV5Lg/d8iZ1i7pj3Naac6vVLW53VeIOgb1LcO/Rde8T&#10;ZK0n9SWh1lzdq2p5bsxGJZPJu796CQvotnN9ZsNv3gIC62sWznvltb+iorwb965/h7s3v8cYHbfl&#10;+n8gvu8h3o9uhN/2VMxYT3jpuNbjJwnuTkJmgJXjtsKL+55b1cdLmdrUETf5hy/IDEAGQAtqNTJZ&#10;kwEErMO1DdCPgqdjNWQ5S3AKWheCbn0GjwWtuVE8Cp/5bqfP+69k3ueAW5MInpq5in/ATqAKTMlD&#10;kBqXtaCzpu9ZEdWG5ucak+Swnmr55funG46s18xQSO2b91oNU3JHK+ZK1mday6vKDemum6wa2oXX&#10;aFaQVcNa0npOnnRSzYU182HlqgRWjUvmWUNmRUae20yAzQOv+TMJ2nXZWLGrCB8xEm+II7BhndgQ&#10;1Ij90e0IzxlBSukYskoHkFXQidOBSVi+7JdwdfXFfDntu28h+tBuZAQeNOs/5UWdQFmCnDGC4Eag&#10;kvCqy8dE4zyCW0CXLSKwhbHGbdsJcVdBPF02zgxY6OCxLWd4BXc739+SE4z6jEA0aLZPdjBac0PR&#10;lhdmtnWEt5Lg1iRbKz3Wsv7VUq01SYQy9TjPaeF0gbyfx8f4eWfp7HrI9Tl+fzBvHOEYoLsOldFd&#10;yxIxWpmCi3WZZpaPZvtcYh1r3NYRjzWfVuDKaa0unUoz5/a+9gnlza5i3NAyNDyneHx/sA5fDtRQ&#10;VXjAmlYPm75G5x4pT+HPGYptH72DZ+b4wc/Hl06rh0rPwQy3WXjjT5+iqrwX169+jdt3f8AVgjt0&#10;9Tu0XfoWub0PsC25Gy/tL4PPtmo8TUhcAgYYOdV6qz9y/rGz3vWh285WX65/A7wJsYY+zmQsnRHQ&#10;DZedvIbXeQk6Oq/AFWS2U3oSNi8Bx/OC18D2GLyWdI5gC9B/QdZwx+kWbfM9DqfVd2gJVT39wIg/&#10;n13Tmjit1mNun1IXjun2cYArWD1Xs2ZYYzmgZrxofqnpgnGA91/JtDQLVGfZkEuEye7qsdZVtvTI&#10;55hrtbVd15JVS+tafob2+V2SYrim1OnnnEloXfT5GmBBuTi6ePRwbC+zFlQB5m8rw4fh/dgUP4yN&#10;ET1Yf74VW4KacDC6A1EF40gpGUNuxQgyCzqQkFiOt/66Cm4ec02M++hPbyByfwCyzhwya0LlENri&#10;WDphSiTq0qMIrIYtRhLYKAOt1FJIpy2KdbhtDDoFLNVNeLuLuF/A87xe4GprSfuseVlnCtbmrGA0&#10;ZtJts0MIrRyZx4zRjYzNTVkansjXzJDF82jODOJWzxE6y7h9yjxDqE1LshaHo7swDD16zEhxlIF1&#10;tJLuWp2KMbUQ02E1ud0AW5dLgK3J7pcacwirnLbQrAulR1eaB0WbSfKWw97pLSOsjM5aSrWPbttb&#10;g3sDtbhPaPX0gQf9elatllXNwlBpPFPAGRxc9Ql+s3wFls2db/5vXdx9sPSZV3DkMFNLZT8ujt/D&#10;nTvf4dqtbzF66QF6xu+jZfxblI//B05WPcCvThEG/xrLZbc2Md6qcaqTgPbyD7zHEWUZobUq4/Ym&#10;eKv2DVCMpZsSbM/NLYTWcuKp1mBB74DZDMzYotf1PXJk1cMOx+T3WOOLp6H8r6RrlQKm47o199a6&#10;Aai2JZgO/Sy0GjhhQWs5rqDVKCcTh7UlvG6Soq4TPP9MVj1rwToVhXluClxB63ytXnMcm+sc+7ar&#10;m+v4Ps1C0tasGEnZnydpOKKn3Jowz+B1M+nCZlQUgVV3k/meNfz3fZEDv81F+PWJTqyJG8PGqH5s&#10;ON8B//PtCAhuxYmEPkTnX0B62TiySgaRnNmC5JRqBOw4aVo4vT198N7vf4uwvTvotFou9Rjyoq31&#10;oGqT6K6EVoMqNHyxnrVsXW4461pCp1j8GLTGbY0EcIwBto3vkQSttq2siS3HtSK14LbORRNIOXIY&#10;38frCLbgbsuhCxuF0FFD+Fowt+f52ll+Tyj6S6MJbgQdNmIK2pGKBMKagvGaNIqRmJBO1uUYXarX&#10;lDzWtHRYLTMjYG1Zz521VreQ495hzSqnVYPTg0HC2l9nhjLeH6imyzIeD8iNS/hZmRgpi0FJ2CGc&#10;XPsJPvrla1jOWDzPaw5ee+W32LH9EFISS1BR3IWJ0Tu4e/s73JHbXv8KA+N30TZ8Fy2X/g2lF/8f&#10;7C64hoVbC8zN2HtHI2NyG1wIwS8I7dPUDEVXOptZ+G17M2btaGYd3MS4SYC3yoWb4blF3UWEWA1J&#10;GjRhgKQcta/0JGjl1E8C85/JQE7H16QDG1rzWU7Q2von0BLY1YV0WYlOSzgf7Z+l27JG1IQBq6vF&#10;ck2rVlSsdQDmJGcQ7ffYr9lQTsPGfX2mQzr25Hnn+tW8T3Uvo7Zp3NL75J66zvG6/dm6Gcykq7po&#10;vWbHQ8PceWNy+zwPHp9mY966Avz+ZCc+j5nAxphRbInow/ozLdga1Ib9YR04nzaM2DxG48pLSGNN&#10;m5rThqSkKpw8EYXnnnsd3h6Mbq+8hJDd25B2ar9x2oK4QJTGa2RTGONqJOtZKlN9sxEENxyNlBqi&#10;7Lq2g5B2FSQYYAVvR14sYSS4jM9thFURWcCqC0gSqJZip97TXcj383qd76KLC9wOfkdHbgS34bwm&#10;ggrj9ZazSn2CtCIeA2Xqe43BYGkshsvjp5x2Qus9yVUVh+m0VxrycaXJGvEkh9XACcFqw6uhiaa2&#10;VdePGph4rNe0WPn9/mrc66udglarOn45qPHIpbjanIG+vPMoCd6D+L2bsflPf8ArvvPxxxdfR3hg&#10;JLJTSpCdWoGq0m5cGLqFe7e/x/27P+L6tYe4cu0rjEzex/CNn9B18z+RO/gTtqcOYNn2fOO4Llsb&#10;Tb/pTEfcVSuwGqc0btmdNad7AOEguN6EdhZddzZfk9O6E1oBorHBrtsJjFk1cTr+GmfdOg2ZOeb+&#10;k8D8V+U8XlmfbUnfqVUvCCi/44nQalyxm8YWy4UouasVi50koBxATAHigM4+/mcy8Dn6bZ3BtObv&#10;svackqJrObQ6pIdpsNJ3OBqa1tmy6t+p8cJqDHPIahzj922hNlN6tMla3oXX5cNvfQGe21mFv5zq&#10;whfRY6xjx7GO8XjtuXasP92MrWdbcCiyG8Hpw0gomkBa2QUk5/cgJbcD8UnViAzPwvvvr4Gvz1z8&#10;/sXnEbRjs3HanLAjBlqNPVY8rqfT1hLaOkKrCQJNBKmVsLbKYeWUxQSuJJFKRldxolFnUQIVb7kw&#10;ZQAnvBqfbNW2UVPgqktI50xDVkk8FYee4lj0lyVQiWZ8cC8dvU/ni6K5jeE20qi/lKCWx3Ebh0HV&#10;sARWLqs6VtDKZSdqLWhV015tZA3rgNYMVZxyWAteDaxQo5RpSabjmsisZVbpuvf7qumscltGZC25&#10;2sdoTKe91VvMz09BR/pxlAUHIO2APwL+8gbeXvkSTm07iLKMChRkVKOisA2t9WMYG7yFOze+x4P7&#10;f8PdOz/g5o2vcfHyPUze/A6D13+g4/6IosFvsCVlAHO38/fPG7XXjgYCQdels3oxNnvZQw4DejBz&#10;F2NzAOvIna0UHZgge/A1d71OkAStAcUBrNXKzOucoLUd0NI/wvi/o2loHTcGR4v0k6FdVWCgleOa&#10;ZWYowWVAVcOTw92co+o/APn4Obmyakpq6pzjs5yhtVyW7u6YTSRHt6E1DV+KvJrJQ2g1cEIrW2jr&#10;sp7RlzF4pj6XdaqLWpc38rO1XV+Emeuy4b2lEL5bi7GAeulAPd4M6sXnkaNYGzuGz0O68dm5Dnx+&#10;rg2rzjRjfWATtp5pxIHwDpxLHURc0QWklU8gtXgQ8VltiIqrQGxMITZt2m8eqfi7F57FuZ1bkB10&#10;CAVRx1GkftrkMDSkMhJnRKExm3BlR6NBrcc5rD1V0+ZHTbmtoO0sSkQHYe0qTUJPaTLPJRl4Ba2u&#10;6aCLqivIRGS6Z1sBI3Eha2TWrPWaTsfjrpJYvlc3gVj0EsCBckJL+PtYIwtMAStQpQHF4KpEKgnD&#10;lUmENYmwqh9WsKbRYS2XNY1QrF+vNudbwFJ2PFZDlDO0pvunzer+0aqNksYa31NrMYF9OFjHOraW&#10;ktsS3P5yU/MK2h7W2OXndyJ2xyps++NvsOOdj1Acm426/GbUlnSiuW4EHS0XMTJ4h6D+yHj8d9y+&#10;8xNu3/qOjvslLlPjdN2+K9+gdeJb5PR9jS+iOvHS3lL4bi4w/fCC1nt3N7x2s7bdxT/6XT0m/nrs&#10;onjeLaDLPEDabZcaprjV+GGeU/eRHiPiTZA1YMM4LUEyUD0C7DS0douxidhO+/brznpSt5CiuOpc&#10;q9a13Nz5u2xwDbQuX+TDZVU+oSo04HjRqWzXsxd7M/NOCa7c1hnOn5N5At9j0Oq9gtRZFsCEzRG/&#10;rQn3fK/gZvwVsJ6bqlivENxNjD4bNH3OGoroSrBnrmMyUNcOHdV9XR481+ZhzpYiLN1ThldPNuF3&#10;ZzvwBvXW2U68HdiGL8J7GYmH8AXr10/PNBl9FtjAeNyIPQT2ZMIAwrJGkFA8gcyqS8goH0VcZhsi&#10;YyuQmFCGo0dCsHzJSjw33w/HN65CXvBR/qGdREnSWVSlhKE+mXGYTltHp22g0zZnRaJZ0FKtqlPV&#10;yEQoO+iGBtjyZPSUpxA4/hGXpRDCJDovXZdu3FXMGExnNQ1ThLWtkNGXztnCyNvEerWNcbeddWkH&#10;HbSjKIrwx6CvPMFAazmtZEMba2KxDe1IVTLGqqwa1tSv9ZKWPLV0pSmX0GpxtxwCrHWNLZcVtDa4&#10;zk5rWo97FYcJJoFVNBa00gPGY7UePxC0veW43JqHYcbzrrSTqA7bi4itn8H/j7/F2a27UJtVjbrC&#10;DlSX9qCR0La1jKO//yZr2R9x8/bfcePWT7h1+wdcv86YfPUeJi7fxcjlB+i/9BU6Lv8N6e0PcCBz&#10;GO+fa8Xrx1uwZHcDfLdrBJVWb6yhs1pzc10ZiV0Yk9329MKFcqXcdvfCk1B7E2AfQu0T0I5Zuzrg&#10;TZAFkAZCaGCDBlD8M2id9/870Jr+4SloHTcJp+95BFoP1Xt0WhOT5bYGIhtaS84R2RnOx2VHZgPs&#10;469Rj0Nry/k6e2qfoq5dN2tOpVab0NpOGuCv5wvJUd0Zez3W5MBzVQaWbi/Fr4604I0zHXifdeon&#10;MYN4i3Xqn4834J1TTXj3dBM+5PYznvvwRB336/EJof38DKE924B9jMbn00cRkz+BlNJLSKfTZpSO&#10;ICm7C7GJdUhJrERoaAp+9epvDbRH1n2GwvATKE88i/JULScTbqBtUDxOC0dDButYQqv61G4RNhGX&#10;QLYTWjlsd0Wqgba7jE7rkHHdUsbnUgte07JczNhMMAVtZ3E0XTeCkTvUqL1Q4FqvGcclsL0aL1wW&#10;b2BV/apILGiHKxmFq+mw1Vo9MdnhtGmmllUkFrDat5xWC7kRXk29MyOhrJZjG1rtq4a1u34E5z3C&#10;epexWNspaOmylqrM4IuLDVnoYZ3dnsSEErgDgWvfw/a3/4r08ywHyjrQWDWEmqphNNaPorV1HH0D&#10;N+iqjMV3/g03bv9EfY8bN78muF/i0pX7GL/yAKOXv8LglR/RNvl3lPR/jeTm+wirvotDeVewPm4I&#10;b5xswdIdTHCb+Le+mX9PW+vpwK3w2NPOuNwG132sIff3wHN3F3yoWbsJ7W4Cu6fTQOtFaDTySQ/c&#10;0vBFgfM4tP/HNNVAxe+Z+o5HwX1Ktazr6oIpaNXHqQniWkLUjsoaBWWislzwMTkD98/qXHMtZYNq&#10;4rGup4vb15j3azwwo80M3kxm8sbhsaXKQKont2tKoOWsTAV01tkb8rBsRwl+faQe753vxqeEdU30&#10;ED4IasXbBPOD0414+0gN3j9Rj8/OtuNDuq/03nFef6KR52vxBV3WP7gV+yO7cDZpCNHZY0grvojs&#10;iknkl40jM7cPcfF1SIgtQ3R0Dv70hzcNtIfXfoqSyFOElcBmhqOWsDakMBqnR6MxkzUs43GTwGVd&#10;20P4pl2TWw2qIKxdhLaTbttRxmhMCeQuU+9aUbmLNWuPHFegE96OIkGvFmhF7TC05ocbWBWTOwh2&#10;RyH3GcNVyyoO2zXsYHkMoY0ltPEG2rEarVOcRmhTp4YqmjqWsE7HYzottwJX6xxb/bMWuGpssmbz&#10;6Al5VhyWu96m297SHNpexWEHtBpcYebVqu4tMWOYu3KZPuKOIePIZux+93c4tnEdanLL0N4wjI72&#10;a2hsvoz6hjE0NI1gYPA6rl7/HrcYj6/LZW99i2t02uvXHuAaI/K1a18T3m8wduV7DFz+Cc3DX6Gy&#10;8xYKm66iuP0OspvvIKLqBvblTOI9Jq3nD9bDb1sZZm0tp+tWwXt/CzwP0OH2sG4VpIKV8twjEWK5&#10;L2tJL9bDNjT/AK3DOfXoTG1/zmH/uzLf9SRorXhsQWsgJaxmcIKipwNaTdWz69p/Bu3jetI1j7o1&#10;gVWXjGkJFqyaJqdB/Y6+Vt483LcwJm+V05bi6VW5/Dnz4MsI/MLhRrwZMoAv4sewLn4Eq8NZp55t&#10;xqpzLfgiqAWfEtgveLyadeuac51Yd74Hn5xuw3vHGvHByVa8z7vvBwT7i9P12B7ShmOxfTiXOISE&#10;3IvIK7+G4qqrKCy9iJzcfiTG1yMuupQRuRCrPluHFxbOw97P3zMPjq5OPU9owwhtJBpZ08pp69Po&#10;hITWOC2h1XDFHrqrAZfQdtFJu+ionWUWtAJ2Clo5sANa1b69JYSXkbmrhNexDu50wNuaH8mozM8n&#10;pB10V90I1PosaLsJb19JNOGNMN07fSURBDiSIEcT3DiCm2jisfplp/pmtYzq4/GY0ApYxWNBK4fV&#10;bB49EkQAWo1OBJbuKmjv0FFv0XHvUPcHFYtrTWzWE/WutxWY0VVD5fw3ZvMmF34YyfvXY8+Hf0L8&#10;6RPoqGtHa/M4mtoIbes1NLdfQVPrKAaGrhDSr3Hn3k+4eVeO+x2d9ivcoNNKpsa9+SPd+DtcvvI1&#10;xi5+ia6B26jruILqjuuo7rqH0p6HZuxyfNvXOF1xB/5Z1/A7JrL5u8sYh/n3t5Ml2J5m+BBULwLr&#10;RVjd9xHSPRqFxPqSoJjlTAUNt/bgfQskinWwAfWxWOwcmZ017aSPnrf6ia0+ZG1tSP8BWjez8iKB&#10;payYTIC5L9lLqbqpxrWd194X3OZY20clUPXEdRdt1Q/Maz1UKztc2Jqho7HClXxNcZquu6UaHv6a&#10;Xie3ZZTx5znGGU+6qveGAviuzcbCjblYuaMUvzvGWBs9gs1aCCx2GJ+fb8VHjLufBjZi/fkW+IdQ&#10;oe3YGNKBNYzDq1nXfnG2Cx+fasP7hPYzHn9+tg2fniS0J6qx9XwTTib1I5Ium1p0EfkVl1Feew1l&#10;dNvCohGkJLcgMqIE8TEFCPDfixcWLMCGt36P7POHzOyeugzWshl02IxYxmKCy+MWQtuaG4OWHA2a&#10;ELAJBJZgES4Tf00UZjR2QKqtHk7Vw/2eYv5hE1pt+9TKXETxWgO6GrB4A2jX8EeqLY+RWQM0Cnk9&#10;z3drmVRC3csY3c3oLHDVctxXEkVoLccdqUowM3eGHCOgBK0NrpxWAykE6jVH49M1OWxHoemH1fIx&#10;pj+2sxS3TcMT4zCd9YEAJahqLdb+l45GKD0PSLOALtPJx+jqg7wJaZnX6ohDCN+5GofWrUJZVgE6&#10;WkbR0jKJhuZLRi2Etrl1An3Gab/F3Qd/x537P1E/0HW/ZW37NW4yJt+g816/TXBvfINrV7/ElStf&#10;YmTiPnpG7qCl9ybqu2+hrvs2GgYfoqr/ISr6v0Vh778jsflH475vM2U9s6cEc7cWYZa/DKKOTtuJ&#10;GQTx6Z0dcNnZihnbWgmNng+kp931G1kPhrZgU8uzF183T8Tbqu4hAUnw+D49osTF9B23UxaY9vBJ&#10;U8MKXtWvBN1qvZYIuwN8C1h7a4FrQfuYDLjad0BralzWkFqGZrqlV7KOVf9ajVfWsSBVlHUx+wR7&#10;g0Sgjbuqy4bOqaVbN1SbkUrmWtayM/gdGrYoWN3XZMNrdRrmb8zBszuK8NbJeqwK7cSm6D5six/C&#10;tth+bAptw9pzBDiwDp+crCagzdgV04vDCT3YH9vD/T6sO9eOj04oFrfi3aOsbw/X4GPG5c9PNmDV&#10;iRps4Hv3RLThTPogYvMvIIugFlRPorTmEkorJwjuBLJzehATU8W6thznT4TilSXL8N6vXkTiqT2o&#10;TdZ0OtazGTFozE5AYxYdlrC2EtS2/HgqkYAlMdIKNoE73dBkQCOEvQSzn1AOlqcRrFQDah+B1Wvd&#10;RQS4mNAKaEfNq26ibkLdy9d6CGyvAdaCtocu28uoLKkxalCtyo661qptYzFEt1XrsaKx1c2TYbZW&#10;o1TWFLQmDmu8cac1ykkjm6RbdE7N9LnZWUFw6aSE9suhBnw1VIuvCO7XQ/V4ONBgal09BvNKE2O3&#10;bgx02SGmgY60YOSd2Ynj6z5G2JETaK7uYf16mbH4EppaLlOTaGm7jNb2qxgavc9I/CPufvlvuPfl&#10;T7j/5fe4e/873LrzrQNY6Rujqze/oeN+hYkr6st9iP6x+2jvv4nmnhto7ruNlv57aB14gPbBH9A0&#10;8BOqBn5EestDHGe62po0gg9C+/HsnnrM3lKDGRuprY2Ysb2RTqw+XDqe1lbeMQCzdrKjH1ejmUz3&#10;kD8deQvPaUuH9SSonjtaCS+BN84pGOWadEtBKmgdgzUk56l+09I5W07QqqZVRFbXjwejsPtqHpsa&#10;V32clrN6EEo1RJmB+Nyqhde0/JotHdRJpmGJkOohXmZy+Saeo8uaaKxxwpuq4bW5hucELMX/IFdT&#10;x/Kz1qthKQueX6QYUN8MbGaN2o9dGZM4nncJRzKGcSi1H4eSe7A3pg07wxuwNaSGqsP2sAbsj+vE&#10;6cxRBGaN4WjKCHZG9uILfsYHR+sJbCM+PN6Mz043YdUZ6nQD1gfWI4DgH0vsQ0j2CBKLJ5BXcwUl&#10;9VdQIdVOoqxqAoUlQ0hJbURacgVSYzPx1q9/iw9+8wriT+xGRXwQqpNCUJsWiebcRDTTWZtz6LKE&#10;tjUvlgDHE1oBOw1tByOuoO0lmJIgFbQCdqgi3UgA2xD3lql12QK2tzzVnNP15j08188Y3ccIrW2/&#10;o39W6i9Vi3GyaTUerpTUGKV1ntQ/y9qW0dg5Ftt1rQ2sIrCm0t0ksLfVlWMamqpwk7XsDfOaoK2i&#10;8yoe1+LhUA2+Gia4BFguq0YqRe0L1cl02QQzGaEvNwrtLCmSj25FoP96lKTlor9jEs0EtraRW9a0&#10;zW1XDbTtndcxeuEhrt2ku977EbfvfY/7BPb+PY2Q+g431SjFuCxgbxBiDXW8dJXQXv4KFy5/gwtX&#10;vsXIxa/QNXQXHYP30D3yFTqHH6Jj7Fs0jXyNhqGv0DjyPaoHf0Rxz9+Q1fkfCK7+DlvSruH3Z7qw&#10;dG8DZqu/d1Md/04bCUwz3ZIQ72qB+y5FX9a8O4bgtW2Yr3eZFSHNlD06pfp/vejU6jbyJqQ+hNyH&#10;TqynwZtJCgLdIQOtE5iSNY/3Z6D10IoSqwjn6hJ40QU11tjM7FF3jz2E0YjgUXqEiC373KMzeRzQ&#10;rqdT01091V+mflfjsJLVAKW+WPPw6s2VjMasLTbkE9ZkrNiagw8Zd/dmXMS5sjsIK7+FkOKrCCJU&#10;p9J6EZjeg/OZ/Tib2oMTCW04ldiBs2l9CM0ZRRSjbUjuBZxIHcGemB5sYH37+alGfHyS4BLYj+m4&#10;X5xqwjrWulsYiwIi2nEkvhdBvBlE5Y0iqXgMOVUXUVJ7CdWNV1HbdM2AW1o1hrzCTqSlViAzKRfr&#10;P/4U7xHasAPbUBJ3BtXJoSYey1Fbcm1YY01frSSQddyukVB0SYGnRz7aripH1VbHkg2sDXA/r1eE&#10;FrR6nzPUwxUZrBNTzFIwWu50gKCqru1kvSu3HSxPcEhLok63Ig9XqK5NnWp4Elx2LWu3EJvGJtWt&#10;BFXQSncUj80Ki9rXOWuVCs2hvd9fRVirTWuxXFbP/tGNYKyKDqtJCYztes5QQ/wZRB3YioTTJ9FS&#10;0YLWxjFU146jpuEyWjpuoJW1aAvh7ei5heGxB4zHhJTQKhrfu8eofOcb3DZOy/pWDVO3vibYX+PK&#10;NTrt1a+pbzF59Ts67ne4ePUHDI0T1gGCO3APPaMP0XmBde/EQ6P2kQdo6btPfY2m/h9QN/jvKOn/&#10;d8Q2PsSRwtv4Iu46XjnUjkUBtYSTBqTn5O6uhee+VtPX67VjkFCOEsQ+wmrXnwJX3TaOCQF0X58t&#10;3ZjNeD1Lbs3rJDNrx7GvgRMa2OFC8K0WatXQ/wiuw2kJnxlnTOckcJ4aheQ4J7k6bV1WMcau0lbH&#10;09AKVDO8kO/V1nUda+KNjNVaQI1w2pPR9bBmDT/03KBBFIzbrFflrrM25GHxlhz8al8RticPIazy&#10;FiLLryGi8KKBMTx7FMGMr+fT+hFBeKNzxxCRNYzIrBHEF04iofgaobuE4IwxnOT790Z3Y+3pOqxi&#10;nbs2qJ3uqvq1lQA3YU1gEzaebaRLt+M469hz6fycvAtILJlAWuk48qovorSB0GqNovabhPcyKusn&#10;UF4zhJKSNmSmsa7dvAUf/PF1nNi+Bjnhx1GecI61bRidNtYAakOr/aZs67id9azpnzV1bQK6Ca+J&#10;wQ6XtSF1dlH7NUErYPu4P1SZgeGqTF7L681Dr7hPaId4jaAdNKOiNAoqxrjuQGkCPzPeQDus0U8E&#10;aKw6ybQe241OWuPpBp1VNawNrdVKbIFrJgawfpW0r7r2lmbxEOg7hPNen1XH3tMkAda7ek2DLjT9&#10;brwuHRf4nf2F4ejOCUN72nkUBh9G1KG9qMjIQS9r2Ya6C6isnqDTXkVT+w20dN5AW9dNdDLOjhAw&#10;QXvv/t9MPL4nlyWwt1nHTkF78ytGY4LL2lf179Ub3+HK9e8xSaeduPwdxi59i57he2jrvYWO/tvo&#10;6LtpovMo3Xjg4kN0jxLmkft8/TZae3jdwNdoGfwGVYM/Ia3rbwit/xY7c6/jl8fr4butkLDRiHbW&#10;wYtu67GTUXlbH2vafvhs76W76skArHc1WYHgmb5due82wUnIDaQavDG9NRMGdtKpCaaWt9HWGv30&#10;OLSCmdC6fFFIKDXDx5L7GrmuJhDY51RfOiYVUC50ZasLiHHWIcVkT0Vnh9w28ppNvBFsqSC86lOt&#10;IqQ1vKYSXpppsy4f7l+kw3tVKp7fXYq3zrZiS9IQzpRdR1TVTcSWXUJ0wQiicocI5iCi5aLZFxBK&#10;wCIYf6NzxhGXN4mY3ElEZhNsuvKJ2AEciuzBIda8OyM6zICJ1YzCa860Mwq3c9tBYJvpsg3wD27E&#10;obhunMsYQgQ/O75wAhmVl5BbdclE48rma6hpvY6mzluoY1SrYY1VXjeEqtpe1Fa3IvTMeXzwp99j&#10;/8bPkHTmAHJCj6GUjqsGqMbMSCoKzXLZrEgqGm2Cli7brnHG3ArcLkrRWFDazmm7rO245rgszUDb&#10;z4is60arszAiUAnskLpsuNXzdGy31ZMBBK5aaUe0PrFahzURwDyZXUMU1SebaeBUS7BqTjUUSQJX&#10;srt0bqmWNZMCynCHIN7rUV+rum+sKXnWCCgNWbQcVtDe6ikzk+St5/1k8PsZz3nD6MkLRbvmB8ef&#10;RuqJPYg/cxZ1JXXoaLqAhvpJ/t8yHjPZNPFG2UJg27tvo3voS4xOEEhCe/su4/Hd7wksXZZ17J3b&#10;P5h4fJ11rFxWun7tW+O2xnGpS1e/wUWCOU5ohwh/N922rfsmOujmnV030DV4B73jX5rBGVLX8G30&#10;Eu7BC1/x+q8xeOl7NDKeVwx/jazub3Gy+AbWxI3id4FdmLuN5rOliiAxPgcQvp19jMp03Z2DPB6E&#10;284BzNzeAxfC5xJAF9VQSsZls56U4DMNUISe+14E0az0qPO2ngDsFLTWRAE6nhl3rK11/LhcVxE0&#10;vma6iCgvAaruIILszX1P1r6qi02/L6GdaSabM0YrDlN6WLP753lw/yQdc9dm4tX9VfgkrBs7k4dx&#10;quAyQsuuIq6KKptAdP4AYvOHEJ83jJhsRle6algmRZeNyhtHLN01Jn+S7juK04kDprvmcEwf9hPa&#10;HSHt2HSuGRvPtWE9XXZ1YBs+P02XPdGIVSfrsOlsPfZENONUci8/b5jAXkBy8bhpgMqvmkRJHV2W&#10;0DbyF9vUeRONnddQ33GFEE+gvnUM7e0jKMwtwvt//jM+f/MNhB7aiYzzR1Eaq2VQNXGdtS2hbRWs&#10;rG3bKTMhgMDaM3vsBig7EttRVxLEztBK1nWCMh3Dxmm5JYx6lo4N61h1BuHMnNpqqVM9MMt016hG&#10;bc0noHJTtQrnTcF6hzXrXU1eVzeODbGjS8d2Wk0IkASp6d6xxxVzq2GLmvxuJhHw+qttBbjUnGse&#10;2DVWnW4GcWhiQp+GYWay9o89hcRj+5AWGY+Wuh60Nl1EfQNvjA3XUNfCWMz/c7lsK922e+ABLlz8&#10;ms5JZ73zPW4xBt9lLXuL7nrrJrfUtRvf8HVBS3gJ7VXCek1Oe43vo+teYlSemPzaQNvZdwtt/Pz2&#10;jjtobL7B3/EttA7eR+fol+hhhO6i4/aO3MPQ5DcE9hsMXSHMk7fQrZlFY1+jqu87ZHf+gLDab7Au&#10;aQIvHm6Ap38pZm6tMuB67uqH195heFCuewbhuruf6oW7Rl2xxnVTw9ROtSrLTa3uIMEp2d1AzlIX&#10;knO3kbmOegxaS2Y8sn3elmBWq/LqfG4L4UlgBaqu16gqAeypVmSBzJpWq0S4cqsVJHy0/TwdXh8n&#10;YuWmHHx0tg1HCm4gpII1a8EEooonEFN0ATGFo4y6I0guGSVIY4R2hNASVCo8dwQRBWOI4bVhucM4&#10;ndyJ4wmsSWPbcSCaiu3CLkbejUH1+OJ4DdYyBn9+sgmfMRJ/froZnx6vw2dHK7D5TA0Bb0MIHTyu&#10;QN8zjtTiC8gqn0BuxTiKGNOqm64wGt9AvfoMO6iu66htv0TXHUdnzyT6ey7g2N5DePs3v8GhzWuR&#10;cOog8sJPoiI2CPWpWrQtBu2sbQVpe24MobUG+0vO0NqAykFtt30StAM8N1gq15WTOhzVuOo0tKOK&#10;ylUZlJ4bqwc8Zxhw9bhKjSuebMgy8F7VA6QViTVYgjHYLAGjxibCqq1xXW11zjiuBaskl7VGOlkj&#10;nDRzR9DqWtWvWgd5gm5uHJY3D/1MavDSs4I6cxmNsyJQGX0aCScOIzclDx2tF9DWdgX1zddRw2hc&#10;z3TT0nkdrV3XjLr772L84leEkJAS2tu3Be33uElQb/Lc7Vs/EkxBbXX9CNar1wWt3PYrXL5OGdf9&#10;HuOTjMiDrGt776Cl5z7qO++hruMu6tpv83d9C00EuJO1bdfwA3SOP0TP1e/RPfklRi7eYW38kHUx&#10;weZrLYMPUTPyE3IG/w2na7/C+1FDWLybpd82tTbX0U2b4RqgSfkdcN3LqEx57erGLA2N1CSFHc10&#10;0mkQp8B1DF+0pehsLy73yHWC1uWLAjonYVwlMOWWclM6Jh3UXRFZ57k1MBNYbS2XVYy2YLXrX7sm&#10;1kr9HqxpvbSkyyrG4M+TsXxzFt4+WYt9qWMIK72JxOo7SCq/guSiMYJjNQLFFwwjkdvkErofa8y4&#10;vFGjWEpQh9F9z2X2ENYWxuAGHItvw4mkLhxJ6MTuqBZsCarD+sBarD+rGNyKVWfosIzEXwS24NNj&#10;NYS5ArvCmnA2tc+sthhfOIIk3ihSi0aRXX4ReRUTKK29yDqWf0j8A2rmXbm15yaaCG0dHbeh4zIa&#10;Wi5gcOAqassasHuDP7Z9/BFiju5HbshJlEVrMTbNZdVgf9a1jMdtudMzdIwc0+psp7XdVno8Gjuf&#10;F7BqKdbjJZ1hNc+HrbLlcGLeAEYqGaUpgTxO571Ym4krah2uYx2rVRUJmJaPsd1Vmto3sNrT7Kx4&#10;bE8KsKKxtbSMRjlpX9foCQNX6LCCVg+bHuHPPMyoPlDCUkATJbLC0JAcgoKQE0g7F4TKojp0tk/Q&#10;8Sb5f83/21Y6H2+Sbfx/7ui+xpvjDfQOPcDEJcZeQUoob9+2ovEt1rK3bn6PG4zNlwiU5tmqvhWw&#10;Vwixji9dfYBL1x6yrn1oPmP88vcYm/wO/cNfsXb9Ek29X6Gp5wFvynfQ3H6H33kfvQNfoWeIr498&#10;iRY6fAejuVqfLzJej9N9xy9/i+HJh+jjccvkDygf+3dkD/4nTpTcxzsR/VhxsAbeWwpYp1bCZ3cz&#10;vPa0w3tvF2bt7YHPLsZgzenVzCJGZPXDCkA5qbZmtQ0naCVrsIataXgJrbp85K4CsMzAp2NrTSjC&#10;+AVdU6+ZKXtWvSugzTxbNUStLiPE1dyvgusX5Wbfi+7qtT4PszZmY/6mTPzqYAm2pxA4ReDKq0gp&#10;m0RW6QSyS8eRXjSCVMKTwm0iAUosGkc8QVZsjaXTJnObxHMROYzRBPRYTCuORDXjWHQbjsd14hhr&#10;0yOx3dgV2optQU3wP9eKzcGsX8+04IvTLfiEsfjjo7X45EgVNp6tw7GkHkTRsZP43an8GVJ4k0ij&#10;cqegvYSqBjot/4hau++grecWI/INVLVeQW3bZf5hXURn5yQGeyaQGBqLrZ98huA9O5B9/hTKo7Xo&#10;eAQa0sJNRJbLWrBqAIRj6wTt4909dkT+OWgHGZGd61db5ul1VRJBIbQjtlQD67GV3F4g3JN0v4uM&#10;rJcI8GQdISa4kmA1bquF25xajiXLde3VKSzHtc5ZTmwasBi9r7TkYLIxy9TPetresGrwsiQmhEQD&#10;bVNaKKrizyM/mDe35GR0tgywrrzIm6AFbSOTTVP7VbSxFOnsoghuL2vQSQJnNzgJ2lu3JEblGz/g&#10;GmvWy4ywclXFY8F6+fpD47CTDmjlksPjDzBqoPsJfYSyvUu17T3+bu+hpZv7vfcMrL0DD9FLJ+0a&#10;fIDWAcZm1tQ93HZTg2PfYPTyDxghuIOsf4fo3r2XfkTnxX9Dw/C/IaPrR5yuvId18cNYuasE3hvz&#10;MXtXI7wC2uC9r4eOqxlFbabFWY1Oagk2jU8OaM2ACydg1eqsyfL2InOPQruamZxwai0os6yMwOWx&#10;gPQkkG5fCFwLYEGrhic1RGmVCFe1HK+p5PuqMWtTAyFtINDl8F6di3kbsvHLwwQlZQSHCy8htOoa&#10;EqqvIJUxNJ3OmlU4hCw6azpBTaPTJTOqJhbKbccYW8fMTJv4ggtIzB9FVEY/jisCh7Vy243AhH6c&#10;ju9DYNIATsT340B4F7bTXTedbMQmNTYJ2FPNjMctrGUZjY/VYs2pegSEtSEoY4g18TiSSy8QWjq6&#10;nJY/T3bZRYLLeFw1gcr6y/wDuoXmDrosa1vVt1XNlxmPr/DcZbS0TKCP4NaV0O137sP+tWuQcFyP&#10;qAxCWewZVCUGEVq5rCan2w6rBdy0taA1wBJWyTkm29A6x2QbWBtW22klOa95uLMGLlQSYrrrFLQm&#10;nmqoYjrGqwmqYGV0vUS3VVfMeG266e4xjU8EVdH4pgZNUBpXrDWN1QBlNzpNN0I53JXv0fBGLfp2&#10;mfCb1mJ+vlZyHObPNCJoi1giaNH2pGAUhZ9BXghLiPxCdHeMoI1O29R6mdBeJbTX0cT/31b+/3Z2&#10;XUVP300Ms9a8dOVb3GTtapz2jva/wY0bjMKqX1mvKhJfU01LUBWTr9wgxNxeMtP3HuLi1Ye4cIli&#10;PL5IaEfGvkVXF2tZfl8ra+dm3pSbem+jTXAS0v4RAjnKGnj4Ifp53DVA1+25i9b+B2juI+S8rmP4&#10;Hvp5IxiceIjxK99hZPJ7dE38OxrH/x8UDfzfOFF8E2+zBHzxUCP8dtez3m2Ay542PL2PNer+bjMF&#10;UGOKbWhNI5S2AtgBpnm8iBx5J2P2jmlg5bpPuRJI062jmGtEN9XEAeOqfE1AryqDB+FWNNY1M+m6&#10;ejbsDIGrBibuqytH3T2en+dj+bosfBTYiMNZk4iuuoP4ymuIY92YRDjTSsYILR2O4CTlX0BC/gji&#10;c4cQl9OPpAK6LY8TCGtS8UXCO4HwzEGcoKvuOa/5ru04lTjAeDuIs2lDOJs+jJMEV4P9NzB6r2Ut&#10;u0YjnVjDrg5sJajU8UasOVoD/zNNOBLTg7BM3hCKLiKF8TtRNwvNnS0ZN26bVTqKvPILKK2ZME7b&#10;1HaD0YkxuYP1VgtdoW3SuEErj9tZ4/Z0TqA4swiH/bfh7K7tyDh/DEXRVMxhNGSFmPmzLXl267EG&#10;ViSho8CaS9tTkopu1qka7dTD7UB5BsEktFOQWhpQxHTSFLCEeKA4cUqDlBZLUz07qgdCC1hKrcfS&#10;mKMFeYL17UR9Oi42svbk8WVGWmuubL55Do9WV7zZRidtJ6wddNZORuLuSgOs5bJWV48WLL/COlaP&#10;CLnM919qzsdEUz4usGZWy/UwY/GoZhvlssZPO4+KmCCknQ1Efkwimipa0NJ2AY2t/H9uucSaVnUt&#10;I3LLdbQRKPXPdvXfxuDofVyi02oZ1ZusTW8R0JvSzR9Mt44amtTNc4Ov3WQ0vnHje8L8jYnJqnVN&#10;XXv1a0xeZsSl0166/B0mCG8va+XWbiYpAcvva+ji77n3Ljrpsn2j36CP4A6M0nlHHqJt+Es0D9xD&#10;U98dNBLuxp7bhJeRuu82OobuoW+MoF/4Cl3jP6Jr8j/QfvHfUTv2d+R0fY2Q6tvwTxvFn0O6sPJY&#10;CzwDquEWoNbmbgLpANcAarmqBwHVBP2ZPHbRXN9dXZjJ68zwRwe0Gmn1lNtnhXD93OrOcROUa3hs&#10;Gp3UEGV177itKoXnGtaqa0rhQs1gNNawQzMjZ6PV5+q1Jht+G/Lx/K5yfErXO5lzETEVNxFfdpn1&#10;6UVkmCjscFVFXgKZSDjj8uh8eYOm4UmKI8CxjMJR2cMITR/CKUbgQ+EtdNkWHKHLnk0dNsCeTulH&#10;IOE9GN2Fbecase5kNVYdryaojVh9qslow5k2bGZdu5nn9oV2IIiuH5UzboYrKnInquWY2zQCrLo2&#10;g46bUzaKoupx1DRdMS6rlsyWTu63a7SOHPgquvvuorvnOgb7r6G/YxhJYZE4vGUjEk4dJrAnUBh5&#10;EDUpZ9GWr9k+GnusubFJBDfZDMDoLNKk9zR0Fqeig47bLcdV104ppRqXxwJ2iK6r/li1HEuD5QSZ&#10;Mn2y2i9JQn9RAgaoQWqE1+i8gFYsleONVWuxcda2WrhN60DVpmKyQUujqqEqDZfojnZMvtlGl20r&#10;wY3WEtxpK8O9dkIqCVSHFJM1h1bAThLUyaY83gDyCGyuAXZQdTXj8RhddkQTF3LCUBcfiJzg40g5&#10;dxZl6XnoaBrg/+UE6prHeXPk/2nbdQNtbSOTTPtNdOn/l9G4f+QuQROQrGEJ7m3N9iGsisfXGZk1&#10;Akque4vgSjd4jbp9rvF6NV6pQUojpCYZZxWzJy+pgepHxuWvTZ9sc7e6lwguyyANsOhkvdtDl+2m&#10;y/bQZbuHHxDaB3TXe2gm6LZa+zUYQ9t7U2ob5PVjrJknfkD/xZ/QSYgbhn9A9dh/IrP/P3Gk5AH+&#10;EtiBpbtq4OZPeHc0mql/HgTThfDO3E7XNQMqugm3A+pdrHnVoCWoFaF5TnN+n/L4vBAehNZDjU12&#10;i7FahNcxAisO01Xdjctq8EQltIawi/pyNUxxdTa81mZh7voMPB9QgPfOtWBH2hjOMA5Hll5CnIAt&#10;naSjsm5lFM40YGhQPmtKRuEkulx8Pl02j3/4PI7JGURU5gAiMwYQlNCN41HtOBjajKMRdFhF4qRB&#10;BBHawJRBnEzsw/GEPmynA284VY3NQYzGQc2sW1ux9nQT1lHrCe4WOu6u8x2M0YMISVedrAYuxW61&#10;To/xxsGfp9hyWtXXgragcgyVDRfRzDtwh6JTtxqlLplo3KyGEt6hFd/6+q5ibOAy2qqbcDxgFwJ3&#10;7UCOnqIXfpj12xm0MCK3sLbtyk9CF4Ht4LajkMAWp9FpMwy0nXRaZ2gH5LpTLcXTXUHO0nk9mX0K&#10;2sJ4A+0wj4coRdNhA22iGaQ/rtUpjFIwUZPCejaNW4pAX67PMo1S1wjgzbYi3GxlPUt4b9Nxb9Nx&#10;tSC5QFWXjw3tVYfDXiSwE425mCCs0gjr5H7W18N0/DHeMPrzo9CWFozSyJN02ePIjIxCTX4l2ltG&#10;COckgZ2k216hBO111DVdpdte5f8vXaz3FuvPOwa266xdbzAKy3GNqxJWTdFTH62glQvffAza64zU&#10;pjuI56+YrqDv6LZfMW5/x9r2B3QSvqZO/l4JbTPjb3PvfUbkLw243XTcHjpsj5yW9a1AldPabtsk&#10;t1UrtAPcdl7Tzm0no3PP0AMMqf69+APGr/5fGL/x/0Hv5f8vKvr/F9KbfsTBnBv4DaPz7G3kbTON&#10;b3uTcdKnt6s/t59O2wfvgF7MIriahO+5s9U4sQE2oAeee/rxlDfjr+Sl1l/CqLpVXTdqITaNTRo8&#10;oVZiRWKBrYnyakX+LA2zV6Xg+R15+Di4BXszR3CqaAIhpRcRVcLYS2dNYiROYxROFxi5w0jLGyEY&#10;rCUdUTmBcVjAylljsocILF02d4zQMvYS2APBTTgYwjo2Sqv+s4ZN1KioUZxJGcbRuB7sYY27+Uyt&#10;Wfo0IKIbm8+3G1g3BDbBP6iNwPL8uTYci+P7Ui8fDqW9AACaI0lEQVQgPIM/V8EknZ7xnD9HHH+e&#10;uFw1do0xAVxgPL7AunYMhQZaOit/qfrj6ejVKB01Ql3inVkDAAiqGkr6rmN89CbG+ieQn5JtwI06&#10;sBP55w6jMuosGpLC0Jap5+Gkopcy4BakGHUW8phuK8dVPBa0g4zIQ2Ualphu3NTEY8VkHluahtbZ&#10;aQWsDa4e5zFKlxtjlNZ2tIzgEqCJqmTWs3RZ6mJNMo8Jb006rhDaGxpoQRBvaz1je2tiMmtcuS+B&#10;1Qgnu7/2aguhZRTW4y4F63h9NsZYLw/xJqC6eoA/l9y/IysK1fFBKIpkLRsdjqq8YrTX96CjjbVs&#10;m1KLIvE11Ddxq37TlpsmIjcz4bTw5tjVz/9b1o5XWJNeo1veYH2rdZDVmnz9JvcJ7HXFYrrpDZ63&#10;ob3OmCxorYhs9dveYKS+cvU7a4jjtR8YgemgvCmrL9522vYhjU3+mjGZ8BLgLsKrKGxAdUCr+lfQ&#10;ClhnaNsG7xNu1sp9N9DN7TCj/fhF1dF/I8D/hqGL/wu9F/4X6kf/E7Ft32FtXC9e3FeOOVuYWjdV&#10;M/62wX13H9z3ULu76cLWChpeAe3woht70WE9d2l1jT467WcEknL/nFuBK0jVpWPEGpex2UwmWF0A&#10;9y+yTH+rBke8HFCCD4MIK501qOgSosrorPyjT6kkpFV0Lv7xZ5RdQAajZzpjcErOKJJyWLPmjlr9&#10;r/nDiGYUjsmWu/Ybd43IGML5ZMIZ24WjBPLA+WYC24NAumRgPONwwgACk4dwnP/gPeFtBLMem87U&#10;YWNgA7acb8MGuuxGgrr9PH+u8C4ciOjBkSh+XoI+d8SMpkrIH0c8bxJq+FJEj6frJuumQnAztdYx&#10;f+6iqgtm+GJTxzW09TAiMwoLWkXkls6raOH51q6r6Oq9ioHBaxgbYUzuHEJ0UBiOb1yP2H3bkX9e&#10;T7sLRmt6LLpyE9Gdn2Kg7SKsnYVpdFzVs5Z6qL4SRWCBydrWAGoBOw2tfd6Cdkiv0aUFrupZC9p4&#10;ui1jslyWNeVIaYKBVhqnA07SXQXtBKG9yDr3Um0GrgpaReMWgVswDW2H1f2j4YzX6L4C9QqlrXRJ&#10;kbguGxdqs8xT4dXlZNaoKo4jtEwPhQloTo9CZUIIiuPDUZaRjtaaVnSzlm3nTa+x7SrqWtVWcJ2O&#10;e9OMhpLqCa5akluZbtp7b2Jo9C4mJx8acK9fIayCU8BSNwimBS3PPQKt5bSC1orJVv17/SZrXgJ9&#10;5cZPGJn42nx+cxd/t91MU4y8bYS0Q+AOPDTQ9rC2FZACU84qWBu76czct2OxgZbu2jL6JRpG7nF7&#10;Fx3DtxmzGe//f6X995el2XWeCabUJAiSGrXYaql7qYetJimyQYAECQIkQIAAKBAehapCuSyXVel9&#10;ZHjvvffee++9jzSRWVmV5QCCoChi9bTmL9nzPvvckxlVLGrNrPlhr+/GjWsjvue8795nn/PtPLK1&#10;nXdtRXnv8vYHtrb/C1s7+qWt3PlvNrz1SysYesderd63r6QseG/zb5welCUes0/T13xOtljA/voZ&#10;ActcLzBLaX9dcerT3+uyX/u+4odhMQALBVjh48vuZIF/k4aJ77cI7Br7198rtd97udX+Wnni61W7&#10;ltpxbDkdt62wbd+qyFulsI3de1anE7+ud1fHXanXgVUKlNIGwdq4LVXdFqxbViB7WqjIq1uzrMpF&#10;y65esQzlqUlFc3ZZOew52d4ruXOWLOBulazruGo3BCuFqPO5s/b8rSEBOuRL6358c1gKO2LPp03Z&#10;q5mzdjZ71ndWvFa8askVW5ZaDrRrei+pev2GPse6VbBAoGXPSrHIsu81sshMQTX37ljb4K71jR/Z&#10;qHIt8h7+uVPzIa8dnz0UxFJb2eWZxduyyQJ26cg2127bSO+Epb9x3q4+9UMrvXTemtNuWndeqo1X&#10;0yFVpNy2TLmt4G2v0bFaAFfq5K60RZTYwQVS+o+Jk1M/EVpCagvI5L0CfU2AoLAAu94RlBZwqdp6&#10;MciVNqqtgE3EgVTxUEp7JHCPZGvvjDbYPdnd+7K9cd6W6Z+7+vnORKvdHmVHRtbWdjwBdrDOg0aK&#10;TUFLAWpZ78+ywqmGIgGbZR3FOdZUnG/9LZ02P7lmszOslQ1TPMOyxUPYYoE6OH5PIWgFMI0to7Ma&#10;HBeObVUg7O69Z4eytkB7fPeE0hKC9p6U9u7tD+zO7ffdPgM1sAaVJUJ+C8gO87Gs6xH9yIJPA/KU&#10;3NS04HO1XWNVkNRW4C5u6qj8FkUF1BDRGgPy2zY2r5/13BGBO7TxyMYF75QgnZNDWDrQcfuhze+8&#10;rXhkK8qpNw5/bnu3/8F2bv+jfv9Lm9j9f1n9wi/sSvuxfSN70f63N3vt35zplR3uV547Yr92Rvns&#10;G/O+n9Wvn5V9FryngJVpGoD9H+hDFqQUon5T0P7GU832Gz9osF//To391vcr7M/OttsrZRuW0nHf&#10;sroeKGe9byVS2XJBWSkQa2Q166VYFa3rUrQ1waBcVWAWC9gC2eeCenqIBaoscIGeUyCVo0Uxp3rV&#10;MgVsKnlq3rTb4ktS2huFS5ZUvGIpZeuWVLJqF3Jm7KzixeQR+8GlbvvBlT770fVB5bAjgnbU52jP&#10;CNgLgvpSnvLYoiVLlTKnlfP6q1aoz1AitUdlK1qkugKXAFoKUXUMOj071tK3Yz1jh35SjdMHu6x/&#10;jGAdm5bSzssaS2EnF27LIt+2BUG7unrPGy62Vu7YQF2HZb9xwTJef90qb16zlswkb7oYq86zmaZS&#10;gasTupn8VvC2SHmlvgHaalumEPWJ0GKLAfejSruhWBe46+1MrZQJWBSW3DbCG6B9YpEFrOxrgFbA&#10;SiGZr/U5W9ncO2OE8tsptpZpdWjZldH3Px5jMQGXBWmzPexwol0ytk5StWbBwoqUf665xMbriqyn&#10;LM/aSousrbraRvvHbW5mV8Aqb50CWMX0sQ3KFg9PviVg71vfsP5+YwJ3GnDv62/8wFYE7ZbUCrUF&#10;WqrE3hEV81pBfFewEtx+AjVzu3/3GG7mesmBuY3yHt37O9vSQLCw/pby0QcKASw4UdoFWeRF5bZL&#10;W4IWFQVWrxort11EcYH3HR0F69wDG1NOPC7Ix6TOE+vv25Rgn5Wyzm1LubfosNJgsPWOze++b0uK&#10;jb33pcDv2fruh7Z5JPW9+0ubOfq/rGnp7y1l4JE9U7ltn708Yv/u9UH79Rd7lfdKhd+YEcBz9iuy&#10;zqd+5fttXiEOa2SZ8mmTRW613/hhvf3Gdyvt3z/dYJ8502/fSZuzSzWywq23LbvjjuW1HfkKm8r2&#10;A7e8BZVLVlS1bEW1K5Zfu2S5NUteVCqsx/5K5WR982rXZIFp+t+0PAGcK+Ujj82pXrOUkgUp6qIX&#10;nS5lT9vNwkVX1xQpa6py2ZuC9mzWtJ1OGbOnBer3Bez3r1Itlj2mAJUsW5wh4PPm7Zrs9fXiedni&#10;Jan3mmVWrUrNV/RZ1q1EuXW5oK2kGwp4vZKN6q4r/9bA07kht7Appb2t0Z4pAeUvi7JsAnZ0ak8q&#10;e8ehnVlWSGln5vZtQfBuyw6tCeDFkWVrK6m13AvXrOTaVatLu2Et2TdsoCzTJuoLZY0rbaKh1Kab&#10;yh9D62qr3HaJYlRvra1IUVcTgIbAIhOCtRc4amxTv9/Q49eVD290AG6ljhWyxOUJe1zmx5DXltuO&#10;gNqTGu46tLLJgo3rzbLSJyx+53aDz9+GXuUALUp7b0KqOymLPNaqxyiPPaGyrrQC1ueMNVgsyqZP&#10;yFWM1pdaT3WZdQjYoe4Bmx5ftolJqsVSVgE7MH7HhiaPpbTEA8H6wPpGjxV39fsHglZWdE42c+1t&#10;25RqUUS6KwsMtA8EH9DScHGcUFoPANbxDsfjAGeENgTQKgD44S9sX1Z6eeuhctgHgvdtxSOblyXG&#10;FhNLinndNw20stDY41EN4qPzDwKsyoU5js6h2LLRimnF7Irs9dqHei7g/9RWdqXqm+/ZAiEVxj7P&#10;rd+3te13PLb2P7DNw1/Y0v4/2vTB/21da/9ohSPv26XOt+0vkqft37/UYv/qOQnq8z32a6+OJTZ2&#10;YzEAm3qzXO7HjfYbP6q1/+npOvvd063KW+fsTM0du950bBmtdy2tYc9SazYsvUp2tnzBMsrmLK10&#10;xpKLJwXXrKVVzFtW9bJAXJa6rllBw6oUdsUtabGCglOh1LVAsOYL5HzBm6U89kb+tF2Vyl70arGg&#10;LVoQsFLZ8mXdnrerBYt2RnnrCyxeZ8ldElM7o95j/EL6lFR2QtZ4yi4WzFtS2aIUdtk/Y7YGCeZ6&#10;/fPUr1qRPo8rqwAN0MoZtAWIa7HzUtqm3m3rGTmyAeVbIzpx+Kdhi0endl1dZwTtnFR1bvHIFpZu&#10;29ISFvnY1hRbgNw3bYVJmZZ18aJVpl235twkX1AwVJ1lc4JrGrVtlFXWkYryHOCS23bV2JJgXFYA&#10;7mM7zJK7x5GAtrdO0Or3gn1DKr3Roft1XJc13WDOtotCVKXHTi+w1gjWWtvV7b3+OtsbanDFpLGf&#10;HmVA5DbW9864QBWkJwOl3Rust229Do0aPCeqLA0fNHgsy6LTWz1WX2yDdQK2ssy66ptsamTGFhf2&#10;vUVxXDCOCMr+ibsK2WLZ4d6xe4pjuRvFyD2/f2hagAiG+bVHUqb37ODoQ9nfAOcxbYtUjgUtPcg+&#10;Rwu8KC23pbJAij323mQ9ngaMe6wEeqDHsM+U4uDuB7aKfRVA87LKLM+blzouKVZ2PvQ8FNhmsc6C&#10;dmzuvs4HOYNZfW6lThyHZx7o+EA5+NtKoZhp0CCwzIoiKbZiZfNvbXXr57ZMVXr1XQ0M5MDkvO/Y&#10;uhR3ce2h7n+go+wzU07bP7Olw/9qC4e/tKHtX1qLAL4lR/tU/qJ96ea4/faZHjv1qR81Ctgmbzv8&#10;zWca7V8/U2//4aVW++zZHvt+1oJdqL9tV+oO7WrVjl0uWrHLggeoruSM2/XcMbueNyrrOmlp1QuW&#10;WrdkKbXLllkjSKRuxQ2bggSlXRCwy/qZWLEiKXBRzarl63GZgiupYMauKo+9kjtll/Xa1wrnXGFT&#10;ZJeTSqSaRcpRc2btlZRxe15W+Cd0PSVNCNgJe4ZlfYIWlX0jW24AaKXaAMvnyKqVytZQ6FrxOeES&#10;5oS9CwpYaeZYV6y5yrJooEHgNgva7qFD6xm97eDyD6MQNSqlmEBZ1+7Z0vqxLa1JWaW4VJGXlRtt&#10;yGYdbGjkXDy0zvpOy752w0qSr1prYaq1FdyyvvI0m2hkf6cKt8lzAne2sdRmm8h12UYGcEMlGZsM&#10;tL6YQOr4GFop2obA22TxuyBf1XMAdrNTEHfqOYKW4tSmlHmnT1D1ycb21wu0BkW9bel5/vMga13p&#10;FVZ+qjiUih6N0z9McGWBEMDKJUIAFliBdkfwAyx5rPc+00rZXeGb0M22ltqYvlNfLSpbZUNd/TY9&#10;seQti1PzLHcUjLMPrV9/136pLAG0fbLHPSPH1iWL3DVy1yEennnbp1FoQ+QatXduB/v7QPDRznj/&#10;LZotpLYRVldd7HGww6FbKuS1AHvMvlIP9TwFO13cEfjbR+8KzPtSxvs6KvfcemTLLM3bF2y7P9Vt&#10;FFN5KrZY0I7OAq0cwUQ4NyK04z4teKT06Z7yYllh2eQFKe3yliCU3V6WZfaWSA0AALq08Z4iFL1m&#10;ZavJm2dW9byNt6XOb9uqBqrVg7+zxYN/sIW7/28bPvhvVrv4C0vpe2Cn/sUPa2SJa+3TP6i033qq&#10;0j73Rpd9J33WXipetws1O3apesveyJ+z0+nKGZOH7PX0MbuYN2nXCqbsZv6kbOykLOiC5coGZyky&#10;BEeOFDRXlrdI0BZ4ZRhoBQ3ASu2KBXKxrCpqmyFbfUOvdzVbr5kzZddkj5NkbTOq1l1lrwvgqwVz&#10;9kbWpJ1OHROwgtavCjBpP74pcDX6PJcyYS8K6NczppT3kssKej03QwNHtgaHbKksFr3Eu63WrbJD&#10;StsZeo4rdV9F84ZVSXXr6I7SsaFrxzqHbluXoO2WTR6THaKCPDq1L6XYF6z3bVX/6PVNKev2A1td&#10;uWvrGi03ZbG2Nx7Y7oYAXtqxhrIay01KstrcDGspzLC+yrAB3EQDS/UEan2Jx4LgDRVm9oaiwYI5&#10;2wAtykqsYj8VwR6HqaHVzipbaa9QXlslZRXczPM6tFWCS0rYLzAVe/2Ngq5J0DWF+wcbFYKQi2wB&#10;JXA6rE+g5coCh365y2bblyq7Gss670idt2SnN2lXHNTnYopHbmBJ+TUbrk/oew3VV1h3TY11NrTb&#10;6OCMbPGGjUxsywYf2JDs8Zjy1UGd9L2jR4L1nhQWSKW2ssY9I3c0YN6xjn45nXGsq/K+g5/bzqGU&#10;EyiPPxCwH9rDt36qQGmxzFjj942rDhzdfs/bGe8AKvCS/0p1w3K+n9pbeq5vCsfOFw9/bvtSYqCd&#10;XTuW+gkq5c/LUtpVwRqCvFe2F4uMJRagI/r8LN/ELQwq/x5mIJo/1nlyRxb6nk2tCn5Bu0hX1faH&#10;ghBF1wCwIRWnVdKPQE18KNv8U8H6gc1s8P4CeucdW959xzYO9Zw9fYbbf28rynuX7/03m7/7f9up&#10;f/lUlf360zX2b5+pts+/0WHP5y3b5Zo932PpouzpG3mzUrExeylt0F5IHbAzOYK2cMpulMxICedk&#10;O8kVZXcFaiHV2Ublt/WbnqsWCGJy2kKBWsqqGuWTxY0KVu40Kq+liUKvkVQwbbcE5i2pJJGm3Daj&#10;YkU57aJd04BxLnvGXs0Y98XrP0kedWifvcX0zpQ9p3hZg8zLadP2ZvasO4GbbCFTsapcVopfQ86M&#10;NV7zlsnSVrqvNgWu8lcUV5+pskk/63NVKTfndl3HrrX0HVjb4L71TOgfQbVw4a7yLNoYD2WJ79nq&#10;+j3b3LxnWwJ3Q7fXlRetrbxlG1Lf3e27drBzbLPji1aYVWg5SalWl59r7SV5NlBdYCM1uTbdUGiz&#10;dcpx64ptSfntYmO54JVatUpp26ptGXCxyQJ0Vcq26mpGTitFVax31zm0TPuQ29JswXEVuyygAXSn&#10;T5a3v8kOBgTeoBRVsSOAtweiJQ5rbplzjeHAKrh9MBrCwZVt3h1vsq2xRlsfrbc1Qbsu5V7WILKo&#10;wWVe7zmrgWOwocy6a6utp7HdBnumbHRk3YbGtq1/dMd6R/YE56FgPLLB8QOBe0eKdcc6lYp0jd32&#10;lKRXg2XP8D1r70dxHwqEn8lO/p2t7v+d7R3/3A4E2cHRI7tz5z0H9VigPjh+T3C+a4f33rWj4/ft&#10;jlTYl+s5rD/3FUFevEKldXzrwQf2kB0d3w6vtyyLPL16bHNS2qUdKeCWwBXAq7q9siWrKwvLwpEA&#10;rWyyYkQKOyRgQxwnctwQ43JmMyuPbBE4t0Isb+pIw8YGys50Ugj/nWw4LZOLO7Ll+/o8e1JoxdL+&#10;ezaz+VAhBdZAsrADxH9rp/7V0+X2v51usm+mzdiLhev2ZsmGXSpbt3OFi/amgH1NCvdq5oRgnbCz&#10;eRN2qXjabpTJfpK3CjqKTQWK3Ooly61achBzpW553tkkZVUOG4Alp5XCKmim4HdZUuiU4hm7VThj&#10;qQI1pWjJkgulslLJdKDVfdcF8VkpKJ1PrNIB2mfoeLoR4vmUaQE7a68q3z2ft2CXCxeU05LPSvmr&#10;pfiovuwxSksjR1lbiFJFOUsBZY3LFRUUoqSy1a2bVt+5o5Pm0NoH2C9q34YmZY3npRIzOzYyvWvz&#10;ssMbW1LWLR3X79i2bm8I2pWl+16M2li9I9W9a1v63WD3qJVmF1lFVq415udYZ1mejdQV2Vhtvk3W&#10;Fdi0bs/LKi80V9hiS5UtAazsrhejZGPXZWPXmQcdCGtuqSavC+RNKeZGT8hrt2WDsbyo6EavLLBg&#10;3R1SDipwDwYFneJAP+8CLTAL2v1EQYkAXHLZGACLXXZoR3R7uFUWutW2Be+m8t51Ab8uu72q91ru&#10;qlMeXm8LPY023dlk/fV1viVqX+uwDfct2eDghnX2rVlH77p1DmwL3EMBe8eGJ5mnDTuE9OhnwO0c&#10;PrK2gQNr6juyhv5jOaNDezNt2N5I6bWm4bs2tcEKG8F75+8FrpRXeS6Fp/t33xWYgvWtxLYzgpZt&#10;VY+5YNdbvwhVZFddVgr9Qkr7U3vn0d/aW4/+Ts/5W9sQHNMr2FrllsprFzcBS2rn8a7Nr1JoEowJ&#10;pT0JLRa5j6KagxsCcNn5cZ52SHJZgbogS7y4ptcVuP6zIgKLDSeHXgTeXSnzru4XtIvKebms59Sa&#10;BhMW6QtypqBO/c7pWvtm6ri9XLpp5yuwwouCQMqaMmIvC5JXUofttfRxO5vLGlbZ4TIpYdWy54nA&#10;kFcj66k8tqBuWSCGqnF21aIf+ZnCD8CS24YQ6PUrekwoYiUXAe20gJ23FAHLMa1MubEGhpuyyVjj&#10;NzMmvZGCtbIB2lH78fURe1bworKvZWCfZ+2SBporeo2kUr1GpXLa6lUpbRhECqgcC1q6sEpaNIgQ&#10;bXIA7StW1kqsWnnzqlW3b1qDoG1Wbtvas2MddEeN7dugoB1UPjvIwu3F27LGD2xrRxZ5/bZtbRzb&#10;pv7hm7JF68prVwX1mk6CdcXK3J4Ndgx540V5ZpZ1V5VbV0WBDdcW25iUdkLQzkpp5wQtDRiLgnZJ&#10;uemKgFgTYBuCa538UeAyH8rSu23Z292hZoeTAERU1JUUKHXcF2j7AhVY4+889PP+MAqq2wI2LJQP&#10;BSjg5X6AdWhlnYH2YLhdj22XLW4RsI22KujX+hTdAre7yRY7G2y6rd4GGhuto67FegVsf+esdXcs&#10;WXfPurUr2ro3rKt/19cqD08oF8RaSmX7dcJ3j9wWrHtyN3vWqMGyovPQijuP5fIW7P/51Vv27754&#10;2T7/wxx7Na3P6oeOpTi/tM3DX9r+nX+wQ2zzYbjawB2Be0/Wl3z1WDD6VjRSVqA9FqxsxXrvrb8X&#10;yD8VuLLUOt5/5++V134QoF29L5goSL0tuB5K/d72vaQWBM7MMm5LFnleue08i+cfuEUG2F59Dwaf&#10;IeaeZylWBcWdXnlbsApSVgtRmVauS5tjhDYqLcCSQy87sIJXijunwYLVRNMClgaOWT1vVuqNpT71&#10;Y+WRL5cu2RuylKdlQV8SGKeTBuzFm/32qkB5XZb0dd1/Pg9LPCsYFr24k+uwCtrqRcsXoMWCsbBh&#10;SXAI1rpFxYLgXJJlXpY95qjf1ep+gZxdLTWtQF0BdsrtcYry0NSiBbfGKaULssbzdk0KfDF32l5P&#10;G7cX6HxKFqi3Rj2HpVXxOeW1rwja12moUC57jvnZ/Bm7oddMU67M52ThAVvWoO7FssKlLaEjq1Sq&#10;WtaxbmWdyrFbNLg06nvUznuxDNUlr23p3bNWRcfwgXXPKO+a1Qk2sa9R9rYtr78laAXutiyyctjt&#10;9QfKZx8qt31oK8uAe9+WFm7b6uKRrcxvW0tNq+Ump1tlXq7yvQobba6W4gpc5bTTAnamqcJmI7jt&#10;Ulvsr6zs+lCT4OW27LHyR/LZLdnSHeWowEnsSkn3BoFUAayKgxMBqNhloPXfSTX3BSfAElFpnyhu&#10;Alop7T6PHe5QPtuufLbVNoc1iOi1Vrulsu11cgVNNtfWYGNNddZZ12ytDX3W2zFjXR2L1tq2bN19&#10;u9YzsCu11eCnv+PwmBSWudipBz5H2zl4kHA0h9bct29VXftW1veWZbQ/sK+83mGf/sIt+7dfy7Hf&#10;+otU+7d/fsO++Eyp96B3TX0oK/l/2fahwL0rm3vnfbfHdx8IXNnfYywylw2RTb7PFI/AvU0ro+KY&#10;CvJ92WuOb/+d7dyWim2Q1963Of0f56nuCtjlLSmtb/omaFxtBezC24p35LzeFqQCd0pqy3wzNlnA&#10;DpGvT9+zwRnl7mxtsyzFFbis0Z1jG1fB+0+hJYemcvyeFBYL/DOB+6He85FPNU3ofaf8dVDuD+3U&#10;eanR61K7F5SzPnO1y15K6hckIxrVpLKK1wTt+TyBAEhM75TPW6ZsbY7UNF/g5lbOeQBkfu2Cjor6&#10;AG2BIAZY7ivU7yO0OVW8xqzAnRW4TBklYEVti+cc2pTyBYf2bPaEBg/lsUmD9qzAfSYJcMd0pCgl&#10;R5AapnrezJ6yM7LQrLtNq1iwbH22bIpiWGMdsfFEERBLdYsa1628TZa4E4jJy5f0ffQZG1YEsfLc&#10;jj39bt9qe29bBf3UUulsDUA5VbNu47A7m9vv2N7e28ph79uO8trtdfLbh7a6qvxWsaqRe1nQLs5J&#10;nSeWrKOp3SqLiqyxXHlfXZUNN1QI3DKbqK+wyYZKm22skkVWLttRKxWTBVU+irptDQveQdljxbaU&#10;bluWeUcw7+p3HgJ2b7BNatiWgOyj0Dq4CaUNUANjUNqT9jgcgzWOSrs3jDprcND7bem9scVrsuEr&#10;nXVyBzU229pgUy2NNtRYb90t/YJ1xjo7l6xFwDa3C67+fesStN0KVvGMUXEdv6cc96616XdN3dty&#10;NXuKfWvoObC6wQdWMvCePZ+zbP/rt4rt176Sb7/5jVL7118vtt/6RoH9u69l2Refr7fzBUvWOPae&#10;TWz8wrbu/aPtS0X3lc8e3mP3RsEKwHceyRKT7zLt86GA/ZndZa9k1FhwU4zCRu8p113deUdKe0+g&#10;3P8ItItbUksNxjOClm6o0fkwFTWsGKIKzvSVgytYZZ0BeGCSAhWV5WObFHABWlojBe4JaJ/Y4/dt&#10;TfZ3UXnrovLWha0PfaHCtEClaEfFfXaZfFi/W//ATr0ptXsho19QdNnz17vs9K0+wTpor2dLYXPG&#10;/cgeTNcFV0rZjKUzF6vn5CiHzWJOVvflVM4on531EzqnekbAzgtOQSvFdZWVfc7X4/OlyrkCI7ti&#10;zpU2k2P5omLJ0qX2gAvAqQI2tWLRrmowOZs9aadl1Z+V+j+dNGQ/ujagGLIf36CNcdSeF8gva5B5&#10;TfGmBpib+pxZGlCw6HxGdwQJYClGobgxSpRfl8uy04vMnDLFMxo+Clr2rLDtyArbb9stDWo/ON9i&#10;f/TtPPudL9+wz38zRd95Xn9QjfRb79n23iPbk+JSMd6nmrwhWKkuK9Y0aq+u3LGlxX1bXNi2uZll&#10;6+/ps8aaGqspLpJVLrPBmiobqpLyVjMFVGtLLVIvKdiqoFiX/dwUuJuCdFOKuC2V2wEkAYdF3qYi&#10;LAC3pbQ7Utm9kTb/2S0w1liAHuq+kwG0e7K8QIstJvYUALvHFJAChWX6h+BxuwwUgnW9H9suF9BT&#10;IxtfY9MaZCaksIPKY9sra6yzbdh6+1atpX3J6luXrKljw1OMTlnf7qE9Ke2+r+QZdoW9LWB3ve21&#10;kQ0Ieo+svu+u/92Zc/+Dpyrsf/kbwfqfK+xXv1Zsv/rVfPv1vyqw//k/l9h/eqrO/uyFRvubs612&#10;tXTWOuYe2SrgHv/CDu6F5XhHfoGuR3bv7juKd/3ymD6vK2hZTE8F+QEbnktpgXnzAPt5V3FPQLET&#10;5FsC6h1b2n5bKvyWIBK0LB6goULgDkwHWHvG73r0TbK7yX2FjhqYBun4Yipo8e2ErQW6D/2IVUZl&#10;qVKjsq60CWjnN+l/fk/K+q6U+qF3hgHtjH7GGrPe99RruSP2fEqPvXCrVznsgJ3Rif8qljhnwt5U&#10;Dvtm/rhdKJgStAJWkGYmwgtJQCu1zJXdzRKEWeVTui1wa2f1+3kpnJRVkLqCkeNWke8uWGb5nMOf&#10;IdVOV+6KuqaWkOMKXv2crH/ETb3fddlxlPb5m1LZm4A6aD+82mdPXR+0H10fELTDnuu+nDJkb2SO&#10;2QXl3UnFfB45AT5TpT5DAljgJfjcfp+OhcwVV8ga12/KBWxaVjVNI5t2o2zNWKP7rTeb7fe/nW6/&#10;8Zk37Fd/75z9i//wsv3Gf3zZfvxGk7UPk/98YJs7j2xX0O5t3be9zfuyyIJ1TbmsAmjXBO/K2l2b&#10;n9+xubl1W5hbtZHhCWuoqrO6ghKBW2M95ZU2UC5om2Q525pspb1BaitouygsyY72N9gGjQ0Uj8YF&#10;5Xir1Fcwo35Swk0BuiUYdxLQUnAiABRQj2RtDxNxoJ+BFjgBFlgjsMD5cWi5zX1bWHQB69fR7ai0&#10;mZYq2fo6G6qrtfaKamuparCO9jFr61qyhtZFq2tftfouljpSH9j25Y49bAI/qhxw6LZgPrD6jn1Z&#10;4jvW2HPH6nvuWVHTrg+8X3mx2j77dKX9wU8a7befbrT/8Vul9qtfybbf/Hq+/e/PNNgfvNBqf/Ri&#10;q33mx5X2+WeK5cB6ZakPbXb357Zx++9tfS9cGsRBvffIHtx/1+5Lhe/d131sV8OUjyutjgL3tnLf&#10;jX0p7XLodpsntxW0SygtfcNbUtr1t21y9W1vWcQGY4v7BGanBqEOOYhuWf6e8WOHt1c5O9vworgo&#10;8+MtbXS+0GUFfAFaFtAHaLm9QMuj7p9eEbCy33HDuUnl0dhsurQoWp16TUr6crrUKnVQ1njAXksV&#10;sJkCNn/aLrIHEwBJWVIEaHLptN0qnrIUAZUioCgkAWCegMypmrNsQZtTNSMwpb413D8v6yzAsdLV&#10;AqZKllUKmikljdCmlc559TiZnLZE76PXvan3uFY0adcE4BtZ4/aT6/32tCB9StA+ewt7PGI/vNYn&#10;9R2Uyo7qMWN2pWjW7XSKPm+23jNbqp9RrsEDYOtWPKLSAi32Pl2qnF1JFRuotywNYEvX7Htn2+0/&#10;fPm6/fpnXrdP/cFr9qnPnLNP/eE1+5X/dNE+/btn7E++nSVrvWcLmz/3rTk3t6S02w9sf/stX6q3&#10;JXg3BO/G5kPF28p7H9nS6h2bnduyBeW3c/PrNtQ3bo1l9VaZU2wNBaXWL6Uar8NyCtiuZlvubFAI&#10;2v4WW1Nuu9pXJ3AbvIK7JXg3BRjgbgtAB1ZA7pJ3yso+hlYwA+zHod0fldrquVhj363RVRe7TJ6M&#10;ZQ7ghpyWvLnRNvT+TEEtdLJKqUrQ1tp4U4N1afBprWiU9e9T/rpgzYK2vn3F2G+rVqkH+3/VUR9Q&#10;voq69g7dE7z3rK3vtoCWuvbes+KGXUsrW7E3Nfj+8M0W+/rpevvLl5vtSy+32pde77Y/fqnF/vcf&#10;lNrv/aTWPvdKm33mpTb77OkO+8Jr3fbFV9vtiywPvdhhSfqfds29ayu3/9F27v69YGRVz/t2W2qL&#10;XT5WrntHPx+/9YEUV/FQuS9NFlJgrnO7qBRneulIynjs0M7r/ze39ZZAemizGyyAl/LJ7jIvO0A+&#10;O/OWdU/ety7Z/a5RxQiVcOKudY/etp7RIy9QsaiAfBh7jFV21ZWiAmoEl2mmeYpPApqtbbDgo3NM&#10;Hz20yaW3vS+a5zB3fOp0+oi9eIvC06A9f61f9njYzmRN2bn8WbssaG4IKpQvTQCkKm4UTtrVvDHB&#10;C7hS31IgFZxStpzK6RBukwWtFA9L/BhY2eAs2d9MqSnAZ7jiJvJY1FaRXKyBQYPDjZJpu5Q/6bn1&#10;szf67Rl9Pizx01LcpxzgPnsuecg/5/m86WDfpZqpet0svW6WrDdTSkCbLXueU7+q3JX8deux0mbR&#10;iin7m1GzZmk1m3Yxf87+5vUm+49/mWS/8junFa/Yp37vNfu1z1ywT33umn36j6/Zv/rsefvdr96w&#10;mxpURhfpbJE1W3tgW/on7yifRWmBdlM2eU0/r2mEXlWwaH5+4bbNzu7Z/JyAl/JOjy3aQPuATvp6&#10;ayuttLGGRptWfjjf3mhL3VLcvmZbEbBUkQGXfHJTyrolhSTPDcHPrbYtID8JWsKt8cegDZCirFhk&#10;8tkIKBXlcD+3t6Xym73KYbuoalfbAiuUBOyUXEG/gG0pFrTV3dbWNGKtnbPW3qM8dujAOgVmdceO&#10;by3UyBRO177Vtu5YY/uBNXYc6Pa2VbB2Wn/363lz9kbyqL2eNGKvJo3ay8nj9uMrQ/aDy3JX10f0&#10;fx+2v7nUbd+83Gt/+lqL/cHzjfZHr3bbly9O2tcuTdlfvDlsX32j1/76XKu9lj1qdcPHtnr7l3b4&#10;4L/aHdnhQ+W2e4cP7VB22edvyWnfAl4iTBGxl9Sy/m/TS1JsWWQqx+Szs1sP/gm0Q1K/PuWuPcpn&#10;u8aktmP3pLQPBKoABl7l69Q9uoYPvAGDajK5Ld1dAVxy2sR8cALcpa1HAjYsxJ9cQmnfCfmzwpcD&#10;yprPrZNjv2unXsmQkgmKl5Qvvpk5JVDmvRXwStG8gKWPN+SyaYIgVcp4o0hACVzipgBLUaSWTAne&#10;SeV6U1LSKUEzLTUVzFLnXJbdSV2zBGomUzEaCFA4wE3nZw0IrrACFsX113aVpVlC1lfQvpRKxTgo&#10;bMhr++yZW4P2atakXSlZEmzTUuYZwa5BQKBmE6g7cBICFnizZM352Rs7ZI3TBWty7bpd0UDykxs9&#10;9rnvZti/+swr9iv/8Xn7tf/0qn3qP71mn/79s/Zvvphk//Nf5dhvf7vQfvdbufZ7X79lT59vsKb+&#10;A5uR7VleectWl45tffHY1pbv2TqrfjRar+j2gu5b1O+Wlh/Y0soDqS27DR7pvkNbWTqwtaVd62vv&#10;t7rCcuupqrWRhnqbEbSLvS22PNBiq4JuTQCu9jEvKoBojBB0OwIMtd1ABbGvug/VBdowrSM11ZGq&#10;sRejBGsMoGVq58iLTgBNEUuPBXhZbpovCKaTNnoabK2rTjmsFJb2y9Zqm1QeO1xb5wsjmsparad1&#10;wtpap6y6ccpKaietuG7eyhrlXvR/yNQ5k1+rv3ndugZspUMFSqPkivJ1XuQyyBYv2a2iFbuev6SB&#10;cMWXYd4sXVeKsmWXC1fsYu68UqQpe0Xpz7NyVd8RwH95vs++emlUwE7bX12etW9cmbO/vjJp3zzf&#10;a//5XJsG+U4r7VQ6svO3tn//H+zOw7+3I1ngPakpOzUGpZU91pHbWOY79//WNvcFzooc0bLSmTWa&#10;+gXs9kNbUG47u8mmbrKsKC3Qks/KCncI0C5B2zN+37pH7gvWAG3XSJh77pV17pdNHp6+5xvEzSo3&#10;dXA9r6WCTEGKuVuAfUdwKiQG44KWfHiUZo3FB7LnAlZwL8rZSWmZThmy0ymDdl55LJaU/DVJ9jVZ&#10;0CXrD3+LIyGAbwgOWhgv547bRY1ql3PG7Eb+hCXlj1lq0YSlY58VqYIxi2mX8mBDMxLApjAnS0ip&#10;w5SP8lDlzrf0u5uFs97TfFm56RUp6JvZ4/ZqpkbejHApj5+kMu0zZM8J2NPpFMjm7Wrxol0V7Gz+&#10;dkvWOlN5c5ZUNFv5K4sVihpki+uW5ARky/UdsqWs2TU6gTTCJ1Vv24tp4/Znz5TYv//iRfvV333e&#10;/sV//In9y999yX5VtvjX/vBN+60v3bDf+U6x/eGP6+xPX2hWDlVrn/9RmX35qRINOIs2NvOBANQf&#10;ffq2rc4e2fKCgJxnQ/MjW9Ht5bkjW5g9tKXFsNPFAmtwFUuKBeCd3bfFmW0b7Z1QXthoXdXKExvr&#10;bKaz0ZZ7mmxjQMBKZX3etocGCoE1IGgHldcOtgjaZod2UxBvS4G3yX1ZDEBBSr/f7tf9CgB2iJke&#10;SljjI68YA6wUerDdtmTFtzRQbPVpEOhptE3Uvq1GOXaVLbZW+sqkmdZ6G21qtE6pbFtNm3W1j1jf&#10;gGxp/4rl18zY2eQue+Fig710udleudpmrwugSxnDOj/CtF6y/sdZZXJe1RtyQ2saXNc1qK/rXGBp&#10;5orl1e96FDTtK6XZtuTyFUG8aJf13Dfz5nUezNhTSZP21K1peyp53n6QNGvfuz5p370+Zj+4MRb2&#10;CLvaa6eV7hVIzYdXPrTNe/8o1f0H26dIRRfVffLcR/YWeS3XAbr7nvLdv5Ui/0z57LGgUqyFRQQA&#10;u7jzyK8+ML2G+oWpnUFZ4z6ssSvrPcF7x9pHbis4ClgpcIdg7gRgBYsgxubesSmpKAP93Arztgmb&#10;vPWhN2L4YvsVFF3vw4oiDRBcX3dsCbWXKpP/CtxTL2j0YsuWV5TXnhMwV4umBKygLZ3SH0wKq5M/&#10;WSf8TUEIFEkC7aYAu5I3YecyhuyC/iFXc0btRu6YYJwSmNOWpscxlZOBmur48UiWWodgjnbcoaXJ&#10;Ikn/0KsC9lIOm7jN2bncaYf2tD7b89jkZKZ9Br34dCZ7WvZ9yXexuMEyPI3eFLGyNVBkVivH9tZF&#10;gF12607ezUCSUiYFbt63tOpNWa9B+72/ybFf+4NX7V/8H8/bv/yd5+1Tv/+K/Q+/+7Is8Rn7d19J&#10;st/7XqH96UtN9gXlUV88rfzpxVb78ovN9pfPVtvpa71W333bJvTPmJ25a9OTO1LSA5ubPRC8twXu&#10;bVtbvGOLum8RmJfvOLRLS7dteemuLSzo5/lDqfNt21g9stGBSWssr5FdLrPhljqbbq+3ZSyy1HJF&#10;qrfZJ1Xtkvp1yboKrm3AlXJuj0llpZq7gtD7gwWtV5YBVY/Z7NXzAF7wM92zq9/vsp0qezvpMTsa&#10;BLYVm3ovqtWo67ry6dX2OltqkSVuLveurammahupr/WBpbW6xbpbh21gYEmWeNFauln1NWMvXemw&#10;5y402zNv1tmr1zrtmgZ16hT8bwobt6wwrq2u21Iatab/DR1roVc9X/cXNrGPF9BuW74en1u/aZly&#10;Q2l6zI2ydbtQsKT//YK9nr1sb+av2Zn8VXsle9FeypzTuUE/OoXVUSnzhDuwzLoVaxFM7Ki4zsbj&#10;vjCeFsh3fDqIPmag5TIit++xIudtL0TNudI+FKyyyTtSRtnSGakjy/OGHdy3vFpMAapbcLYNH1qr&#10;0oK24dvWCrxAK/XtHD3W76kos4Tv0WNo4/xtKE4J2s0PbIZ5WdngUSkrMbYEtLLHbHkkJQbaVcWp&#10;ZwXsj652y4YOyRZTJRaYyimTZHlTKvTHFgApsjLktbeUZyZJRQEXtb2YNWrn0gbtQvqgXcka0Wg6&#10;KbvDPygUmFL1WqhqqoAEVixxNpZI9wNtsNZEgBzwbhRI6Qvn7LLyyzf0hz+dMmQv6bO9kD7qbYxA&#10;i8rSYskm5dcUDCKpUvIsvXauYPWOrAS0dGt595UcQzLzv5Wrdqty3X50qdN+/9s59j9+4bJ9+nNn&#10;7Vd+/1XFy/ZpwfqvP3/Rfvsb6fZHz1TZX7zSan/+epv92SvtgrfVvvhSi/3FS832F8/V2LdfrbOL&#10;mUPeFMCyrKnZuzazwA75qKhgnZeqyg7Pzx0qn5XiCs4FKfDSkhRYtxcF7pKs2PKyVFlWmcuNjA2M&#10;W7NscpfgGG5rsqmuZpsXsIu0LAq+1Y5aD4d2iAJUAlrZ3W3loSwCCNAS+llKvCXYCbqlPN+VBfbL&#10;hrAWNmGBqVKvYYWZH+5k9VCtVFbRWmvzUtjx2lIbqqm0zsoqa1YO3t40YD09C9bSsWR1zYtWoLTo&#10;auawnb7aYa9d77LzqQO+oAS3RQspDS7lbbthB06m25rYRWQ1NLywGUHLln6/YyU0vbTv+lUlinUf&#10;l24pUDpTKJCz63cstWrTUqq2LLlqx5Kqdu1GxZZdKV61C4WCWandaznT9lrWlL2uVO+sBvZLEoEb&#10;BaM6D2ate/zQlnc/sMPjn9lt5bBHynUpVFGcYo9kLPL6Lutn78km09H0li+joyd5hu4k2WOgHZo7&#10;9jlZlBZoUdJ2WeGWwQOBe2TNNIoI3nYB2zXGtBBzt/cFrSy2oKWSDLTY5NDmyN5UTPW8633uQ3P3&#10;BOuxQ4viji/rMwhanxra+cBOPS+l/dG1buWN4Ro3N2RbKbJQJfY8VpYypYKTnib+OUErO6vfX5c6&#10;Xs4ec2jfTOkXuEN2RT/fzKe6LFgpVBEJaLHHWOWcymXZVFlmgZ2ufCcWo5ifTVZee105D8vzLubN&#10;2JvKWZnOeVHxAr3HUthnscbKwylAXRLcV/T4m7LHaXoNYM3TIENOm6PITyzJy9J96bLFqRrVzwn2&#10;b7/ZbJ/7QZ799l9n2r/58xv2//jCFfuUrPCv/P5r9j998Zr94Q9L7EsvNthXX+9QntRnf3mm075w&#10;usX+5MUm+9LpZvvaa232jddb7Yfn2+35y636ziPWMaTRXHnI2OxtmxK0Mw6rIJ1DTXWbtbeCc15w&#10;Li7u+04Xizo5ZrDOK3d1+8BWV6S6K3s2OTpt/R3d1lFXb4NtLTbV3WgzHRSCmMOtEVR1bnk3BSDT&#10;PpsjUkeBuok1Fqw7zKvquNlfbxuCku4pclyARW139bMvtRO0YcVQvdRYr6NBgdvrnXov2eGlRkVz&#10;lU3Xl9lIbbn11lRJYeutpbHXuvuWpK7r1sC65Po1SxegF5VinbnRYxc0yGb6AEqXHKuqdq2mky2J&#10;2K52V0e2rt3wYB/sav1MsIUubabl7Tq20MG2pqANdlX3b7sKs3lCXuOu5TTsKQ3aUWxJiTctQ8qd&#10;Wrch9zWvtGrazmbN2IWceXtD6d+bcmqXswctt3beBubftr3j/2q3H/zC19Me+hUJpLS0QD6kDxmo&#10;9H9hFwupM/OzszRXrL/t9pitZobmQhdUmKeVBZYdbh08ssa+PWseOLSmwdsC97a1jWCbWSdMfzJL&#10;DR96vjqlXDVWkwGWedmZNa5Qz4boypnnjwO47MksaCdph9x414Hlin6nUK/nUC9Be155qquWN1AI&#10;tlIpJLBKtYA2vQxLO+E5K1Bfyx+3S1JboHXFzRhRTqr8VpAmC9g0qSfAAm6GbgMtShssrOAVZOSZ&#10;FKOwT2myruS1l3NZYjflSvtScpiLfU6W5+lbQ/Z0Ur9yXOXTUtir+gdd0+OZm2X6iKJXjgaYTF5P&#10;nz2LAlg162rXLV3W60z2pP3VKzX2h9/PFpj59vs/LLb/9a+z7d9+Jdn+jWD9919Osv/z+0UCtt7+&#10;8rVW+/obHR5fe73dvvxqq33tTId9BWDf7LQfXxuyZ6/22yv6PJezh71a3tC7ZyPsbSSVnfLLW9yx&#10;JSkvNnhWNnh+iRVC+7ayIkBXBTKKrFhcEsAryonXZKfXjmx9Zd+W5lZtfHDMuptabKitwSakejOK&#10;JVlWmi42pJzkumvAKWBjNTlCS6ujXyKEC3JRWNLjAdaDYhYL2ell7mZJH4qrPFaPYcnfOgNES5XN&#10;N1TYPA0UOg7VV1lbVbW1NHRY78CCdQ1tW2PvjtV1Hli+3Mt1wXExdUgKO6jzgw65dSuVxWVnkFoa&#10;KPppnti3ut59q+netdqebcG74VHdteUbEBA17I+tqGzfclh9E3sWeLSyOky2Gtssi53fuKPb7Ki5&#10;p9/tG3tZZzetS4GXvP8cYM/LRp/NUJqVKSHQ+XRL52C5BpCZjZ/Z7r3/YvvHf2cH939qB8fv2tGD&#10;9xQf2hZNFssPAlhSxEkUV+BOrspJrbDVzFtuWUNeez+orZQWWwy0TSx4AOBB2eVhFJj52wgtLYks&#10;qH/bY3aFRgs2j3vPq8ZeOV5+5BXj2AoJtNjmpW0Bu/uhrel4it0MPUfMHLPLqKKAYv2pN05Irfw2&#10;CwR0m5wlPdEVBSSpssAo7rm0AXtD4J7VCHsxa8yuKt+9UTAhyxvAjRVj1BaVdaXl9Qi9ltto/aOB&#10;/bqUmj/whWz2Kx6zl1OVcycx1TMoYBU3BYpgpgBFa+UNWeok2Ww+F1M9mWVSbmw3g4YGgbSqcOFo&#10;IP/6a/X2mR/kKvLtj58tsz98psL+j+8V2e9+t9D+T6krCvuFn1Tbl19qtK++0mxfly3+KynqNwXp&#10;N8+027fOdtl3L/Ta09f1N7s1ZqdvagTPpYCmdEF5PRXzpt4Nqa3yW+U984v3ZYWVH0lpZxcOBSZ5&#10;7YEs8YEr7Qrb0wjaOdnn2Xnul33T75aX9mxn68g2VnZsYmjcBjs6bLC5zkab622mVWqrvHaJ9bT9&#10;yj0T87VUk7dkh6M1BlqU9vHRgykcrLKA7q5UsJtjlS23Vil/rbEVYG2rsGXmYRvKbLah0mYalcfq&#10;2FVdYU2y7a3tA9Y9sioruCO42KpnV//bBbuUPGJnGcA0cOfob84GCOwM0sAlRAfv6GTm+r8HfqX9&#10;ht5dhYAXuPW63SiYmwaOPBr7Dj249GiVgA+bFAAtm9qvC9QNWWUuJs61mJjnvWsNfXc1EHBxca5p&#10;vKH/+ZoGc8Gbv2KXclbtXBYQy5Up5Uoul53vOZDlfM+27v4X25Ul3hO0B/fftUOp7fbRe4JWcM0x&#10;t0o194EDOylgUVmmb+iIYq7W52un33IlBdpmAdsilW3Ud2WA4ju3si6bxovRO9Y/IQj1nIm5h1Lz&#10;R8qbZYkVJ4Fl7yneg8UHDAyjLPMTtFzNb3X7fUFLTntjwJ65TjfUoC9uT5bNzNJoRfMBEXNT3zGx&#10;MoCMpc2UonljhAC5nD0qYGWTBe154M8RuLljlqRBIAXlFlhpgjJDkNG2iJVN1nOx0ame19JcMWPs&#10;YHE9X68naM9nTdiZ9Al7JXXMFws8c1Pg3hi056S2KOa14gW7VbbknzeFQYT5WX0mgtso9y0st/6B&#10;APutsy32uacKBGe+/eFTxfZHz1bY51+osc88XW5/8ly1/ZWg/PLpRvsLqezXX22xb73ZYd8+16no&#10;sO9d7LGnLvU6qK+kTNjraXy+WbuSu6CBZslukofnjNsNgZtePGwVTXPWM7gvUN+2lfX3/TIUCyv3&#10;FeS7hzYzv+e57Twws7vjzIFNz+rxcwe6Tyor+7y6rFjaEbi7NjmM4jZbd22tTbYrx+1sskWpLXlu&#10;XFSwqXx1a0AqC8BujwUpOasUFbUNIYC9oCVb3FMZrkjAut22aq8Oswh/pqHYZpvLbVLqOilgJ5pq&#10;raeu0poqBW19i/UNz1vv5K61DEsxpZqsnropd3UlbcSuZ41bdvmyb54HsGw00KCT16uqo7KLyveI&#10;DtlJTnKiXSczldausQfKDe9b+5DUaeietQ8fW0v/HVdpXsevuyQLzVUVy9k3W8EF1Op6gf2ONQuW&#10;hv5Dqxa8xS3Kf2uU+5Zt2vXCNaVQK3a1cMUvPH45X/8znXfY77Hl923n+B9sT+DuH38gpf2p7d39&#10;qfLMsL0M0DqsgnhStpXG/dDGGOZqB2mwmH5gvRP63PpOXJTcBx7BSnC7beiO5729ioHJYzkx5ah6&#10;jRmpLHsss5FcBJYpHl7fgSVkw8mf2ViOjedom93Y+6mUVgrGPO1r+H6pHBYCIMkJyQ1j0QgLi7pi&#10;Z0Nvb+hqIm+9ljth55TTns8c1XHEb2OVr2kQYAVPsmBkNM7UKMf2Miml7GVMxXfGbkmpU7woFZbo&#10;3RS0VwTtucxJ5bTT9ipXwktWPpsEuANehDqXM23XgVavx8IC9qVC9T30eZOoYut3qQKW3PebZxrs&#10;D6Wuf6D47NOl9jmAfb7avvhyveyuctQzrfatc9321wL3m6+12Delst8926Fos++ea7UfX+6yFzVg&#10;vMHOGMqVLmbPKTXQ+wvYWywFZGVRrgYSpQqXM3rtema3ZRePW3vPvqwy1ULFCoWHd3wUn1KeOzHD&#10;JTDuykbfs7HJQxud3LeJaeCV2jK5v6jj4p6tCd7FuQ0bHZq0npZO629stJGmMCU0LWVc7Kr16aDV&#10;HhSVeVtZZwAdqPH9iD0ELlaZdbi+iF7Qct2fjfYyW5OyAi3V4ZnGsCkbK4/G6ittrLHWBhrqrKWm&#10;2lobWmxgcMrGZnatd/xAkOzL1iqv1N/+JhXigimfiy+sXbPK1h1X2HrZ3YbebW/z6xy/LViP/Er7&#10;TJGE6ZEQTIv4/lDK/zplKTsELs0Z7YN3HQTAB4IGKXWdbhO1PXsefjFwAdsqNW8eELh9R1bVwSVn&#10;9i2vYUep3ZalV+/YzZI1wbpuN4rXBO+CYJ50yz2x8q5tHP3cdu/+zPbv/a3t3vmZLW8/CvmsVA9g&#10;n2yfGqANwAZ7TF5L22KnvpN/Vg1kDqwUloGEgYkdUFjCRz/yiJ4LnHQ9ASwxI7UlvBMKFZfC8rgh&#10;Ke6wwGWednaVBQzvhZz2+esD9oLU9kIenUiooNTKVRXVEqCysnQZYUG9M6pCquvQKl+U8qK2QHsx&#10;c0SKO2FnBT+qy1QQc65sJXMrb8pSC2WTBaoXnDQwkLsm0XYoUNOkxMB2S/BSyGLf4wsCFkvzetq0&#10;FI69oYZ9r+PXlM9eyJUiK59NEZjASfDZkpSHo+DJep+biqSKNXtGA9LnflgglS0J6vpclf3RTyrt&#10;z16qs798XRb4jVb7hqD9tiD9jtT1u4q/ea3JfiBgf3ixzZ651m0v631fVwrxhqz6xSw6wpiamvbt&#10;Xm8KWOYg+Z5J+p5XdQJfyRrW7XG7mTVkueWzvkNGrfK2buU2w7MPvS+1f+yOjcsmjWikZkdCGsNH&#10;JtkI/Z5yX6ny4l3ZZOW9s7uy13uy0Ns2NSIFb2izwaYm5bjKc1trbLZDeS7L+KS8WwPNDu066orK&#10;CtjNgWodawSygPWN4gh2cpQ1biuxldZyh5bF99MNpTbRWGbDdaU2KHUdaqi3rvoGq69tso6OAQ0q&#10;W/qMB9Y9JGhlYcsaN7x+kKG/e7a+Z2HtqpXqvjqpXbNUpkWPY0eK7rEjnbiHOqI6d/wkJnzhu4L7&#10;yPv6lR+S+7H1TI9A7lY+SGdR+/ChAw/grToSLboP1aZa284Re63PxGBRQ8Gr60CqvGcl7XIDTXs6&#10;b9d0Xqzqf7dol+SQzqSPKrWbkMXfVs76nu3cYbHBL2SPf6o8U3ns8n0pnFRR6gqsvvexN1aQx0o1&#10;p7Gvyj1pZdTnbx8OSlunfJ3BBWixx21Dhwlow8qfoVn9rwVmBDda4wgt1pjVQZwPNHGQ0zJ/68v4&#10;ZJFXNt8VtNf67YVrfXZFJ2J6RdhqNCxuD6t4vLIrhfUpH4VbUYo9AO1WWRAKvKsC9DzAorICGIiv&#10;CmZOZgdXakve6tAqbul2sqxzrC6jtqytBVqAuMz6WCnaGxmz9lLyhOEIXgTatDG7IEiSaNqoUL6K&#10;2vprClK9zg2N+EkaFLD6L9waUB7bYH8kO/x5gfp52eA/kSX+wou19tUzbfadSz32nQsJC3y+U6B2&#10;2k+uDLiqvnijz15JHtT7DekzjGoA0UCiQekKn4/Q65N/s4vkTbkJPvcNxbUCvbfy8Wv6DhdSZeWv&#10;d9mZm132+o02u5I9oEFxUn+DCX3vEcurnLZaVsIoF+qf0girEyA0iCsf1gkDuFydb1K2eUrwLsxu&#10;2eTgpHXXN1qPcswhqeF4c6XNkY92NthqF039YSXOBtCyJUxflcea7mP/ZDZEX+qQuraX2HJzoS02&#10;FNk8O0M2lQvaMhtTDNeXW39dlXVUVFinLHFnz4gNjSzJEXDRrNvWg4p0Ssn0d8/U/y1f50JRzaKV&#10;NmxocFIeJ4VsG8QGHwlGgLztC8VRJILe3K6RQwF74GuVu0aPpN4h52MnCBSJBeYsmO9X9I4faaAL&#10;r8H2P/HYo9+RK2I9u6V0bf3KbwVtrcDxirRUr0pup6R91wpb9i2nbte7ri4J3DMZDL5Tfp6j/uxx&#10;fHBPOe6dnyvXBNp7Di7V3KCybz8uEPH+/VMUiqgiP3BoW/R9I7QU1AC3oW9Pg0oYrOhD5jtgex1a&#10;qXiEFmD9qJ994zsGcL0+8FJB5v19GZ+Ulr2ST718a8RO3+z3nRABlqaE3Fp2nUBJgWzaK7FpUlua&#10;8VOkZOmeM2KX6R+WNcUiS2HOpvTZeZ3kVJSB1ndsTEDLSU2Qu9L95MAm7HGyYOX+m8wTS72uCtjL&#10;Utk306ftTOqMvcqOi8ppTyu3Zc3sVeWQabLZmZVL/v6eW0utmTKieeKqbj97td2+9GyR/ekzxfbF&#10;56vsj5W7fkHAfuXVRvvm2Xb73uU+e0qD1dNS0uf0/Z/T7RdJE6SoZzPHNRqzaEEuQp/rij7XpTwB&#10;q+M1Bqh8WWF9F/Lva8wD4lJkw7HJwHo9byZsVKc4l6I8nGaDs/X2k4tN9sKVFo/nLjTYacWbSe12&#10;M3fIyprWrLl733plD6cXHtm8cp4ZwTs5zTVbZaWn9m1e8K7M79rEwIR11NRbewWKWG7jDeU228QO&#10;j6U2JRgXuircClNw2pIKb3qFmM3iBHhHic20F9tcc4HN1efaVHW2TdXk2WxdkU1UF1lfeZH11lRa&#10;Z02dNVc3WG/XiA2PrxoX0x4Y3bN+lE55ZmXDmmVIqbLkwIC2onHdatvYyVLKNyCLK7vaqXyuU/aQ&#10;6mqf3AQFG6+k6jYnMtB2S4EDsGFVjG/bwkmLkrEuVSc6V3volwsh+iZvCxSWwglW3U+bYJ9ea2Di&#10;gR73lqy1AJLC1fdinbHwO1apAaai48hKWg6ssJHLp+5aigQqTQM/Peg1HZv+3msHtD3+F+NyHnRE&#10;0VzBJm3BFr8VVFB2FWBRW1b09Oi70MboBShBy3sCrV9do1e5/+CBcnaKUQw+ssj6XhSjJpUvs5qH&#10;nRjJb7mywezah34/+23zN+BvAeRUrBcFLVM+G/uC9pUUgSA7e1MnI/24NCPk1y1abp3y2hpWwTBV&#10;MxOqvBSVHNoASjwyvUP19GL6gMd5qS1TQMAbtlqd8Nw2SSc9bYuhsQLlDV1R4edZQS0gdNID7RVB&#10;ez5j2l5PGrdXvQA06sBeAhDlsxmy7b6ap3JWqh8GAN+mpnzVnrvRa391utK++GyxoC21P5Ut/pNn&#10;yu3Lp+vsb863+2UxX5TVfSFZx1u9dkYDzOsZWOAB5dJUhGVt9XopqHkVbXT6PIUTgnVcSsoIPRFU&#10;Vhafz5wkSJPzNWAov02W5b+l+8hxsc00oJy+1mnPX2yxp8812Y8Vz17qELid9spVKbCU+JXLLXY+&#10;qctupPdbdtG4NbXLSkt9B3Uysrn3mEb2SZ2k0wJ4jpx3Qbny8IzvKdxdVWWjDdU21VRpk0DbUWbz&#10;bMPaKVA7pLYdynelxkstbIpeJmXOU06cIxucY5O12TZWkW4TFVk2WZlr45WFNlpbZd01tQK2yboE&#10;7NjUuk3Nc10jVO/A2vt3rap5TbZ/xrJLpqxQaRJRVrdqTV2s5JGqjNy3rmEBOsIWqW8JJgGlnJVt&#10;UvsVEVossyuQTmYUlhOUkxWliWozkIAzQksMTN31++I2pr4rIutY9bquugoaHsiNmwfuWJ2scp2v&#10;KLpj1R2HfplTNhcM2yGt+BUxWof2BOhD5bc/sxVvsLgrgO7Z+DI5KI377Lp4bIOP52j1XrLznbLz&#10;XoTSQFHHyiamrbp39H7bUv1dqe++tel7drLuVt+nX0rNdwzL9VhA8L6xufnUclgowOoevpP/PabZ&#10;V/m+VPiR7xG1tv++rR+8b6ewfxcEVnoFW8Wwc+KKseNEfr3AraVhgamUoLbYYO8TljIS5KExbuZP&#10;2OXMIYf2HCe/oKX54jG0em5YghchBVp+jq8ZilAUr2hlvCLrciFr3N5IEUyyuW9Q4NJrsfyOnJWW&#10;RAYUlgJmVOj1sO/Kc99IHbOvSln/VJb4z3X8onLYLzxXaX/xUq19/fVG+57y1J/c7LVXBep5KeYF&#10;fe4rGjyu6Pv4trB8JpS7ZMZSqURXL+k+2eGCUY/rgpeuMHaiTNGg5Z1c5OcalFj4wCBG8DPOArgv&#10;6e9A2vDKzW57/mqH/eRyhz2rz/G84jUNMGdudNsbNwTwlTY7LxudlNlvWUVjVlG/ZI2dW9bRs2dD&#10;OgnHZB8np+8IXNm5+X1bGF+ynrpWKWOd9ddUydpW+SVHZgQolx1h65qltiqvCtPwz5X7ppuLbbKh&#10;0KYa8myiJssmqrJspDTDhkuzbbSy2IZrq62tssbaGjpsYmLZZhdkzdlkfFbAjB1aS8+2lTdoYNdg&#10;WVi9aMU1y1JZ5bFtO9bad+C56KCs/sAkG5KHTiDyVGxstLK9AhZYUcl49CINSuZFmPs2pmCf4SGd&#10;5DTcY0uB1fNCwc3tEBFajiF4z0F2lJhUvukVaZTwbgi5AIpVtXI1XMS8tHHVqtrXw1a5C1zXh0Xw&#10;rF/lotOonCyylJZiEJu2Dei9B3l/AdU/rdefuO/FJqCNwFYrT67TEWgb+3atVSlAu75nF59NwHM5&#10;FDaIm1hgt4wPFR8YW9iwhtb3nkpAO6ycmWV9XI2eRfJAu3Hwnp16HUUUVDRPoLKMPEW+19Oi70DB&#10;onaUlmYLrOyNPIpLUiKd7AAXoeU2agu45xOFKHLamNcmY189UNcALSc893mFGXjJaQXQTYF9rWBc&#10;OeSgnc3otfNZA3Y5T6rN+zu0sscaRDKVE2ZVTjm0tFiSZz53pdu+/EyNfemZKvuzZyrtz35SZX/+&#10;YrX953Ot3vn1tOB47lannc0dtRsC70bFnN0k5CSSdUyvEoi+DBF4yY8npbg6Fo973CrR91ZOmi51&#10;J68nRQiDz4yvWuJvQacXu294HUCWncUM2OuLgpcK+5nUQXs5qc9euNZlL13tttdlz9/Uz68J6Mup&#10;SlWkuNcy+i21YMyySictr2zayqUKje2b1qf8iy1b5hfu++KEhfE166zrtKYSgVtVKxCZW62y2bYa&#10;m2ops+nWMr8CvV/MGqDr9bNy1rmGYpuuy5M1zreRsmxBm2vDlWXWU1ElaBtsqHfcFhakPrLkXK29&#10;f5QC1L4GkU1BumKl9ctWRhuizhkKbayP7RpGNZW3sfWKK19i4zNBSiGG293KZbt1EvfpJCZf5Uj+&#10;yslKrufzoIoxKVtQOEDWCYzKCRaAHdbvBwQvPweAABlLLchRKNnWQYUPGhpAHN4xqeIIzf3HPneK&#10;naVYxpUS67u3ZOP3NSAcubpyiRCAnRKwk1T7V97xQhQrbgY1mPiWMnqvgZmH1qPXZqVPi14zNI/s&#10;PVbaxoTStuq128jh9f37ADKRu/OdUVjiJLRBYfX3ENjkuGwOR8/x2q5y2r13pbQ6SS4KtgxZzQKd&#10;GL5FTAP7PLHHE8vbpLYV2GMaFlDLoLJAyzECyJH7rmaHItQlmiwELGpLXhuAZVrnyXNQpACuVFcn&#10;+y3BerNYqitQrumEvZDVr5O8xy7lDAhIKZ1en0JTAH5adnjScmpl4Wso4U94c8ePzrXZV35Sa195&#10;vk72uMq+9Hy1fe21RvuOLOmzAuNF5d2vZ+j1qDRXLViqTrp0WbuMmhXFkmXWLCrX0WfTd05XpMll&#10;ZFULZv4GiftTKSaVTfnAwbLEFP8syvEpzCnSBHIyzkTQpnv314pvn3PL547p4qInVp83Y8zOJA/K&#10;lQzbpYxRu6TPfzVjxG5kj9otDYzJ+r4pyhvTSClyRiwld8SKNKi0SnlHpSZTMzrBaJsc3bDmml7r&#10;rGyxQUE3UVcjSAUwdrm1ROpbZJONgrS+1CarS21aqjxbp/tr82WJBWtZng2WFlhvaam1FFVoEOiw&#10;aeWxs3N7nksPTwjGYeWeQ0fWIOteLmAd2oZVq2hat4ZO9okOV2ToV87pqkjOx0mqiPaVeUrgdUuM&#10;wso2Au6Qfue7NCzS26ug8LP80NiGlDnKUUE7ohiSshIx5yNQLe4jBx7Vye5HvVbcn3h8DhCYRmFA&#10;eKjPdl+2VhZan6OXfHRYg4ocAAMHAwWwsscxxcApDRqTsschpyWf1XfQ3zzks/fcHncl7HHzINu+&#10;HngAr19extsaD7yK3jYipVU+3wO0ib8JcEZYfd8pfW7+TgS/43tOLTw09kpeZS+pnXcF7SPltLd6&#10;pAD0igpaAZtfw/rHWcE669DmCoqsCqmZoKXCS16KnUVtPwla1JZcFmgBFoCZEoqKGp9DeF6cUCo6&#10;p7DONwTrtfxR2WSunDdsF6Tcl3XCXtHrcp8vvvf3m1JOPWN5OnnSZJPPZw7aK7KaPzoLtBWCtsr+&#10;6uU6+/qrDfbdS5321PVuey5Jthjbrs+fLOubVq3nVi05UNEKZwJu9YIg1ffW67LAH1iJbKkrP5ND&#10;s79VWAus74+VdnUGVv2sz5WhAYFWTdpAWXWUJRuZqYEhXe/HlBeFLE8Dssftiv5eN3IAVAOFrHaa&#10;/jbpGsgy9D1py8xicBO4Dq/AzVDeWyIH1Nq1YX0D2zYxKbXqX7e2+gFrKq607vJKG66r9P2VpxqL&#10;bKahQFHoW7VO1lXYuNR4okY2ubpAwObYcHmRYK+wjuIKayqqscH2UVuY2bWZWVnjGUGFfQUu5aNN&#10;NDjob17RtCZoV6y6VQNGr9RE9pBCS7SwAdoAblBcrtcTpnKApI/KMovE9boBNJ2kUloKPkCCshHT&#10;S28bV2v3S3IImPhYrmgYb7P5me9HnIA2WGu9jl6PbU8naUfkdRa5zRGIyZ8FIuAImJnlR968z97E&#10;83QgURxaflcqGD4Pqu9qzyVB9N2oitPp1CboAbNegD6uGhNSXG9r7KeCzLQVO3kqVdAA0u8uQNAy&#10;uMy/458DaGm8ANbHSqvvNa3PzEbnzM+itFzX6NSZ1B67womgky6fnSZq5gK09XMJpV3wTdto0cP6&#10;Ae1JewxATPtEi8z9lwUqsBLYZKAln+W5PJ4AXu85lrVNLpaaoOQ6+VkZclmAotL0MV9SXns5W3mu&#10;BgF+x5QRU0e8F8A49FI5CkRvpA7b0xfa7RunK+ybr1TZ984324+vd9nzt/rttNTsjUxZbu9BFaBc&#10;Sa+ay5JQRQxzvQBGZPtCA3ZeZE+rMPWVDTwKX2DPYyqoXNMVpjzWu7IAVm5BystCixwuh9Kw5scs&#10;DQQ5er1cBTtZesVbj/fUQnACZIZcTI6en6vXytPr5uu9qMoWCv48Bg5ZdTbR803xZNHTC0csv3zc&#10;qprmra1H8MqCdfUuWn1Nq1UXlVlbaYkNVxXbeEWOTZRn2nh5lo1V59tAdaH1VBXaYGWBDZXlWr8U&#10;tr+izPpkrdtksduqpLIjq779K+2XXJqSzdgGpKJchrKZaqzyQKBFbStbVq1ZJyfzkd0CMeRjqKpy&#10;vkRhKFxo66GO7O5AgYptZ6TMg/uC9kgn7bFDBnjszo/KYkk9BAzN9RHcJwGU3J8InfQTOukn9LsJ&#10;qSQ7RbCShotnTev1pgUfQWdRuLSlckXZTnY3nF8TrKy2WX/fd9kE2Lnl9/V42gqZU2UwCUoLtFSP&#10;ezUgBWhD+yLVYmwxKhugpV1zz21yy+ChBza6V7l2nPpiuoi5XgYOnEC0xgQAM/jMasBZ2QoLBdj7&#10;an33fTt1TgrFqh02YGNvYqDNq9HJQ0hlUV9OmkydMJxkFIwCtFjekNPGVTvh91OCTdZWsFJFJq5K&#10;ceN0T4Sbx6XoBE9Vfuhzl3p9qsnh9ZXTCtTrOTM6ztrljDAQJMkqsnokW8CFgUIKreeRz4aCz6S9&#10;ljxgz15pVrTai0ld9opywzdlN8+haoUCq2xZ7ykFVDDFxWtxqU0ig9eWleVC1xTlmA6glTNPillY&#10;u66/g37mMQpWKxE0n/D9A8BSXw1uWbLrOWwZq5Ob7VjZljWvbll/W9IPHZWGsCg/SwNllkDN0efP&#10;1/OKBGgxQYFHA6j/7NvPzvvAWVS/ZKWsfOH/hF0vGvYoqpq0urYV6xjctK6BOauv7bTqvFLrLJCC&#10;FubaUH66DeSnWG9RmnWUZVpbRbb1VuRZV1G2dZUIYlnq9vI6a61stb62cZud2rW5uds2LmtMEWps&#10;SsrIfOqA1KNj02pa162qZd2Bre1YlzXe9c3G2XQ8FoGICC7QDij36xGwnVxgS8pDgwY58gAFIMFK&#10;NZWTFDiBFIUluE1L4Ulow2NC9RU15MjzT/6ea+/QRUQAKHOus6tv2dzaQ8VbfpvdIwCV7U3Zt8k7&#10;1lbCa846tKy6QWk/AVopZYSWvDVWjp8oLdBik7HIYQ63dQh1fgIsjRkhgi0GVj8mBjG+O4OMr/DB&#10;HrN7I9vNYEGBFgXJr5Y11smRXTmtk1kjvwBmw7Yceo416qNs2NKb+SxcR2lRTpr1ma/FLgbbei1v&#10;wmFl9Q/BzgVAG6rHwRYHwPUaUtl0nbyoblRhpkuY+7yZJ+Vlz2WFK7PUmG1RufRIDnZT9jWzUs8p&#10;nTSWE1LwuZI7bucyBu21FFnh1D6p66Bd0melOnydQaNMqloq0HT0KS4F1831a+e6wvIzG6xzbV1+&#10;v2R+lT9BXMDvBDAB0P6zPge7PPqWsqiw/oYFTbpfKlSkY5nso69WEbglgpgG+CL9rkADIdMmufpO&#10;RIH+BsW6r1SDZ5mgxoIS5V70EcR1c1betOzTLZUK7s9Vvp1dNmE5ZeOWVzGhx88JqiVr75yzuuJW&#10;q0jOs5b0bOvMSLOurGTryL1lrQW3rFHRUpBhnSUF1lpU6LspNpbWW2dDv/LjTRsf37ZJLjY2vW8z&#10;yvHo0upX/tnWs2V1rbLELdjiNQe2oXtT1nhXIO67Hfb88UQMcXKyhI0OKKkrHU5cs6drcE+xq9z2&#10;0C0tJ2kELvT9BnCjysaIABMBbKmx8sJxqe3YvF5HMamclCsCzK09ATZCO7/OMrewlczCxjsORNiX&#10;mFZTFF7vKYWdWgLa9/5ZaMlp6XBr855jwSm3Abiez/qiiH1r7j9yYEPR67ZDy6ofYO+fUX6toA0S&#10;gGPFeFDBRcqwxlzQfHKJz/murPHPlNOyba+U9lL2iPLIcdkv5YcCj1K+7/NEZVZ5UyaFGN0fltAB&#10;Hf3EQDvutx08HWm2oCjDz9elwiehZUE0eRtKC7CAGwANxSksJhBTlOKIkjMo3FRwDNvXTEgJpwSp&#10;Pp/AyJUC4QTydDJnaYChOMRyQYpe5NKXc5Qr6nNc0fOva7BhNw63ropMTwWWrIRr5QpIquZcxoQ9&#10;mXNxFqikjkUNAk/qVsTVET4h8qSo7Irhm9ppcGMbWfZzLgQ0phOkSCwtKxW0TC2U6nY5IOt1y/Vz&#10;CVdfkKIW6LmFGoCK9Doleu8yvSePKdPjKwC0YckqlarUSNmwppWNa37NIRoaCF6rWKCX6DuUSZ2r&#10;q6ettWbc6vKarOxGtpVduW6NKUnWmHrd6lIvWV3GVavNvGUNeTnWWlpm9cqD68qbbKhvzmam9mx8&#10;cl+2+Egqq5BFnmZ957gsXve6PsOSVJaK8ZrVdW1aU++WtQ/tSk3vCFDlibJ19M16TibLGqdnmF/t&#10;HadlUQo7IisvyAEXaMlP/ST9GLReCNLtT4rwe0LQ0tiv22MLeo0FGuwFqQCcXZNyCtST0PrFozcF&#10;7wZb4HJ1u7DZGhutsZKGy3DQ/TS+8EgReo+jPWbKhyZ+qsefBG1t765DS2800KKuAMsxwkvnFIWr&#10;bqUKFLJo0GA7VvZKfgytcuaR6Xv+ffg8LMtb3Re0uz/1q++domiUpJyKXClPYOZp9M9RnpmlyChn&#10;OmXGT/J0KSHQ+lpa5ioT0HLkZ4fWfxfa+4D2rGB1cJP77KLUlpw2WmqUla4opkTIUUOLY5jnpNB1&#10;LWdYAA7braIxPW5UVnrU4cyuTmzPqlw7T8qS3yAbXydLWoUSh4p2UkFYLndT78X0UbI+Gz3TVIJT&#10;iscsQ4BjN9kpkh0jc8nlBQtz075fM5c00bFIPxMU58LG6yEKeG/9Pk+fw9OIROBQmIaiOQVFLRVw&#10;HCua1101K3UEuDIBX0lO2CDYpOYlqKqUGPg4Vgjs8iZgX9HzUdYVq21etYb2TdngLX8NrvZX3bzl&#10;1dsqWXAu01nbsm3VdXoPDQB1lZPWXDVkNfn1VnAtzQovX7Xyqxet/tYVq75x3sqSLlt5Rqo1FJdZ&#10;RX6FtUplZ6d2bMZXHB1JXY+UTx1Lae/Z9IJOqLE9a+pYttrWJauXwnINX2yxHwe2rWfsUCezlFYn&#10;Nf21TMVQ7BnAWk8ofx3bVz4rCz0qVR7ZleruS3X3rF/2GGD9GjkR2nmBJgin/xlogZVjUFxuvy1o&#10;9TOVXpbSSV25aBU7KKKswBpVdmlTlhhouZA028msvyNF5mJZUtoNKeyqXo8i2FJi5Y2UjjlaoPUG&#10;C71nhLZn4iS0u4J2x9WWcKUVqG3DNHjQI30nEYl+aT0PxcVm+0bnCqwx+e1oopg2pcGDbWbmt2Td&#10;N+UI2HpVufepi4IjFXtGnqV/NlYtSyd1RrmUTZEpcNmEPFP3+5RHQm0jvHHqJ1pbwANAGioua0Cg&#10;yYK1tjQYXBe012Wtb+n55KM8PuzEGFcQhYLWLdlcb31EZbHkAi21dFzAorJPoEVpg9rO+/2AixK7&#10;3ZayejDgUOkVuCzZw+LjGljw4CmBlJYr/qG2fhExlE8KCpgBVC5tEpQ3Bpc/8T2dq/X+nxDFwCb7&#10;yGVHiFIBh8qW6ejK2Uj1VVBKQUv0elhdCjvkiQQV2WqpdE17iGqpGlGnfLK+c8vvC4/Vc2RXa9rX&#10;rL5ry5q7d6yxbcNqUeaaaauoGrGqyl7LSyu11LPXLeuNs1Zx8bzVX7tk5YK2LDPNKnJLrLK4yfp7&#10;F2x+/sjmFg986eDs4m3FA5tTbjg9LwUQtI2CtrFjzZo7N2WVd6xTJ2vXoHJd7x8+sH5By44L7Lzg&#10;uy/MoLB0M9FbvC9bvBsudzmq50ltuwFdKjyWKCphkQHQlTNxjGr7UVBDxBw2wCxYpbBTUlQKTRHU&#10;2VVuo7JACqzktfpejwMbHa10KFixa4VvCUMhDIg1CLD9C8vkIrTd42ydynTPsasna4IBtbHvST77&#10;BFbgxR5LaZUiNOlv1sJCiNGQ4/om5xNKQZReDAniCaUVXFmeIhrtiywWmOMK8l5YU057LrPXkksm&#10;3Orl64QrxOpJZTPLBS7wKrIFq8/VKoAWNQ3AhqvBs6oFeCnGpLPwXCCSv7KIALU9mz7orYHElVwp&#10;u9QZKw24QEsRC5CYRsEi+zI3PTdMEdFNNerQZiU2Qc9F5QSV59yPAcYyB9uMfc4RVByZtolNEAT5&#10;N/sWZVdRhKJlkyIUVle3deRKCATqCphPwE1cl+gEuAR7PGcrr+YY7wNyjsx1FzUuySJzBXyKSIIT&#10;aDkqQr665MpKkKs+Blews5igToDEoAmgkYXjArRGalfXuSFglV+2rVhDz6aUT9Dqd426v6ETVZ+x&#10;2qYpq63W//hCip3/8QuW++oZq750yUpvXLXSjEwrzSm3xrpBm5gQqLLCcwuHDi77NC8sPbKllfcE&#10;rRRheMdaetZlkTestWvbOgQt1+np1gnYQ8OE7PPAzB2PAK4Ud0Yn4mSYu+3V77tko7sHdqybSrdA&#10;7xbo3kQvKximarDGYVcHpmooNgUgn8RJWLn9+H5By9XYJ5lnPQFuOAZoTwbABogDtFxgC2hRXeBg&#10;kHgMrfLjUVlVoMUeo4r0HHeM3hOIYfkgOWuzjhHaWHjCEkd1jVVk9pACWlQ6FKZClX2AmoAUnKmr&#10;KQ1is4ltZgj2TA7QPrJTF7KBdtxzsvxEZGOP6TRyaFHaMNXAdjOhGBVs8Y08qaegvZQx6EefdxW0&#10;qCU2mAUAtCWyKP58JtXkQbshCINah0IWUzhAy21elxwXlQVaFDilRKrs+eykW88cqS2QepvlCWi5&#10;Uh+2lCv15crqAiyq65GAFgsPtFR7AZcjUzpeIRa0XHOoUEegLUzAGaB9cjsGUKKqJ6EF8pOBzS5U&#10;Lgq0JahrouoKrDGAlfsisH5UhEJPgLaBPlY6bARKi0BpIncSOEy11AlOoG2STW1U1Okxtco165Vr&#10;NvUrurkY1pRlJxfZy997zm4+97IVvXnBiq9et+JkQZtdaX3dUlkpydTcbZtZuG3zS/cE60NbkkVc&#10;Wf3AJqbvWHvvurX1MTBs6vau9ejk62SqR4NIF91EWOJZ2WiHNigSOS4tiAT5bKdy2I5+wc6SPYf2&#10;UL9LXCZSjwnQBkVFOT9JXU9Cy+9CXhvy3yfTOiGAdlp2+YnaHnvMrLBFKgUeKrNYZCz0SWil8voc&#10;0xxXNXA4tPo+Goiw/UDbN/XAlRaVfVJsClXiqLRAiz1GZU9G66hC0BJsCMCCim7dPzihwU4WGXs8&#10;pe9GNduhXQ97JQMsx1NXcvtkHWU9BSpFKNQ2M+a0FH4AVhaTa/aklmJryQupII8JrlFvpohBLgq0&#10;AEEjxnUpK9CSN9PaeD5jyNcwBvCx1bweBSggR3mx4AteaQZct8+loU0x5Iw6+ZTX5tbMCJwnFjUc&#10;Q27K1FWOXEOwyeSYrP99Ai02nPcAWBSW8A3hXGkFo4LLc5YIKKq+4fKdwSp/HFpAjZY4fpYIcVDc&#10;8NxS5aQAWynrWiXrG5UVaIEUOxyPDi4FJyq0ssSAGyMCjNI2SHUDwNtS21WHt1ZqWy2LXKafawFY&#10;gNV1C+j2WSsvabeXf/SqPfu171ryi29Y7tlrlnX+lpVl19ro0IZNTh8pt1Q+u3jXFpaPBezbtrjw&#10;yFaWP7BJKWZr96q16vVaNRC0AR62WO/f2c9Uz4FDG5QoAEsrIjla7IpibrZDz4mXtewUuHRG8Rhv&#10;LlBeG3LboJ6fBGlU13gfx5PgOrRL+lmB4k4s3NVtQMUSA3IAljipthSkoj32KSIpmlemdZwQuN5O&#10;qfdh+xcqx77wffKBd0MBYSw2RYXlyBK9qLbM4xKuuHp8u1SVnJbntitYCUULKGusffDS32FG7w+s&#10;TEVR3QZWL5itv2+nUmQ7/cTD3ukE54jCBmgpQrFgIESaAIrQXs8dEajDCWC5DbR0KS0KlDB3Sa57&#10;WXY4LtXzBQQCHZXmNagMA3qYNppxFUR1Y2EKaLkcJlY3T7kr6s9V+ULh50kOCagAm1MVIpvcXEr7&#10;GGIpL/ky0DItg/JyZKoGYJ/YY4ANdhZgSwUPl8Esblp2mxsD9eRx0S4DKMFt4P0kaMln/YrzAheL&#10;DKRRZSO0flugAmxFs5RZUdWqxygitOSz3AZelJbpFoCtaFZu3KrncP0cqXCN1LAS+9y1Zi1dykUb&#10;xu2NF6/ZN/74G/bad160rDNJlnom2epLOmyBOdmZQ0GgPFYnNFvjLCqXXVp4R9C+b9MCsL1PStu/&#10;KfBCEYnKbzeh271jR24bWfsJrN5DPMuiAVk/nYickO0Dh3qulIXqqU5g4KUZgwZ/7wACXh0jiA4n&#10;lWApHLfHNCgQEdaTIEdoeZ6HcnGei13mGKANTRUfzXOj4nKdnMSUzxLTRcEiO7QClkIU0NJ3HFsY&#10;aUmkWSJ0RD2BNgIb52eD+gLzvlvjaJVddQUuSstujsxxM4hRhWdNdbyANMCGueNgjV1pbxUNOwAF&#10;iiKdaN79JEuMuj2GVkBRiDoJbVJBUFosMlM02GMgZelelpQMEDIEB1cfuJqT6EHOD8Uln8aRst7S&#10;kedgi3ndkOMyf0v3FGpMT69UH/WicqzIrxOQWOIEtCzPC3DSsBCaFnxumUGIijAFNoHrc7p0E0lx&#10;secRXI6A60sS9dwCPdanaQQRwD6BNkaAFqUHSqaFTkLL0a1x4ufwmEXPZ4G2HMUlEuACKlEhqKtk&#10;iYE2ggq88XZUWYANSrvtNrlN4DBXWtmyZOWCnAIYeypVdoQ9mup4bMeqNTcv2NVzBfaVz/6NPf/X&#10;py351VuWdi7dOhqH/eoHE/OHOsmPdJLoJNZJzaVOFgXMgk7WcVnC1t4Nax/c0UmGUgo4goYKRY9y&#10;U5QWaNmOxfdRErTM2wJsh07Wtv4D2Wsd+6QuOsG5j1U/tDcyl+u2UApzEkw6myKgtDDyu5PAnrzP&#10;wdVnJbwopaM/H9svEKNtZj/jGQ1KH81rqTIDKcBzIeigtrQ28l1YtIDKhvZFwaWBqPOEWgIhcEZg&#10;a7t2HkMbpnnIdUMfcgCdgpT+LrrtKqtjj17PBzG9PgU5AA3zx7RTBuWPg8mplJIRnWTKx3SSF8pG&#10;UnBibtYb5BO3swSO3+fghmkfAntLAYqIvchsGh5a/YCBVr9FuyabHHuQUdYw9UP+SkEr3E4pDhVp&#10;1BVgeQy30zVoUGAilw3WOKoreWNUVaCh7TAoK9M1eY9VONhm1t36puUfg9a31hG0PCbkskvBGitc&#10;cR3cZQf3ZBQ2Mo8boI1wEicBjlAzCKC0gEsVORadPgptsMNErBoTFKSAlvu9GJUANlpm5kmBtq4z&#10;PI9r6DAXXIF6t2/pMXqsXr9Gip+V1mbf/PMX7Wuff8pOf08W+VapTY6uG3syTymmuQLC2n1bcmgB&#10;9p7NzAmqCZ2YzMcOKycdUmigQGl7UFrApXI8RS8t7XgCUIHt5STkwtEhDpQPC1wBy22UNuxQiD1m&#10;t4ZgkQOQQV1jcN/INDlvAPQkrDGCwj4UpBSl4lEDzgItjVSVBS15qxedotJGcAO0UWnppgp2W0q7&#10;9I47B3ZejIvfQwtjVNoIbShCxUIU0HIMasv9AVpA53k+5aMjVyfomaD5RK/LqicpLUsTgTPa4ugk&#10;QrPJ23YqrXRMJ7vA0EldIABypEaZAEtOKJvn+S1TPoI2bKFKDhqKUQTAYo2B9kYeRSZUBtsJFACx&#10;bKxNvSIlRm1D4wTPQ5mf9C+zaia1hNcEVqxxKGbRMZUt+AABy471jLaYK8pHC4yiEkDqV55H9TzP&#10;BG5sK4Wr0LUUClLkt3oN1Fn381oobZHyWRoqqPYCZ7TIJbKfJc0CWgBHBSYoNgEoYEaAT0Ls0Cri&#10;a5bqNrksljjCi8JGMOPxo+AGy8xtgKUgBbxBdQGXPJe5WuXEDVJz/f19CknQVrdvW0WjgG/W7+RA&#10;fvCda/bZ3/uuPffDS1Zf1W/T0/s2y4Jvqewk1xYCWFnIRZ3kC8oHJ2bvWK9y1vb+bak67Yo7gm5H&#10;dnlbOe2OLPKuTjYqx/d8BQ2wEjTEk7u29u16AGqrQG1RtA2i1uS0glZWk8dTNQXc0Esc+m4jkGGh&#10;wN3HsMZjUNMEuLrN1qbYc1YKMVdMMwRzq2Pkt8uCUXmrbz7OJT8EawQ3ztc+gRY4uB22mGFQobnf&#10;gdX3og0xTPnc+4jSYpHjEWDZCjaorQYqPQ5QCb++j56LLWa6h90ce8fC342BD3VnThZ7DLzxO4bv&#10;+5adSi9h20t2IJBFJh8s52QWrFLedCmbg0KHlCI9sRwNRYyFpAgt9pig+htsakLhpGKs1eXiXTf1&#10;eBbS0ySfrNu8DlM83gap3DUqOdufcj+5LtVjKsRYXYphUVn9tXU7gBqgLW5cd2jpn/bqrysug0h4&#10;DFViFJb3YODhCLRhrlbwayAoEOgFei+qvaWCCTCBt6hxQUfBmYgA7XJoxtAgAZwnof0IvBwVqDdd&#10;Tkzz+LSPnh8tcAT2o/ehvsuC9Qm0AIstDmrLtM+6Q+vRJXhbNx3cqmYpdNu27x1c0bpllU3rVqy/&#10;10+ey7XPfvZZO3+uWMDetdlF5X2CdXrxjs3p5F4SrEvLDwWsTmzdZg9nVLVduXO7jh2o7bDyWsGL&#10;0npIadn+Ja5pxepSfKLwFIAl996zlv5dD/qUsdi0NvqJCrQKltJFaOOCAFQXYCO0MYA2RoSWdbZA&#10;RlMEi+mZcmKuGHhZqeMLELxKTGX25LxtmKfFHoeclnlagQu0+hy+ZG762K2x7/ckpaUbCmifWGRy&#10;2wBsVNym/ghyuMaPP1aAew6LUus+jr3M0+r1aPf0fZEFKpcJmRe0DB44jQAufxspLfOxWcpVWVFC&#10;RxRK64oqRQNat6QcK1FacswIbVDaYHefLI7H1rI1jU8hkScKiOzaFeMymXQnue0VuGnkr4KSHNZX&#10;+/CeiljdBVqmkMitfT4W666TzhUTwHSMzfccAcRzWPJJ3tvhA2CKU0GRfc8rCl68nz6jW2QGqsQg&#10;4NBibYGwXnmoVDbESaWNEWCOue2T4L5QoDoZDqzUj44nVsfQT3yy2ASQgBl+DlaZqnAAN+S13Hey&#10;gsxzgBZ7TDTr/uYOAS1Ivc1RUabbxVJa/kaF+pudvdJs3/reLcsrHvb5wDGd1KMUoeZu2zzALj2y&#10;5eV3bV4nLJVUThbyV1dYWeP20X1rH6J6vGs9+rl3WPBJadm7KVSBlf9JNQO0e0GVBXyrnt/iai1g&#10;9Rx+hx1EwbwLSEdOyLAGNpyc3B6ls2qK5XsBWrfJCWgjwH5Sey6t5+jEHlWguIDLAnrU9jG0K8oN&#10;vRj10bnaqLShAs2Uj+BJ5OZs+cKAFDaTC/b449Ay9XNSaSO4RDMOg4YKFFfQRlvsW+Ik1BZoaa4Y&#10;EbTsDsnFpbHG4/oOT74zaitogdF3R5DCegsjlhg4KyalkEFheQz3Zym8K+qEPSYnpbhEpxNFJ+Zm&#10;+T0rWPIo7AjcAoELKKgrrY7pApbfp5cKWuWy9AOjsukaPMKG6Kghik+1lymbhE2XbQ85alBPtsYB&#10;VCABGCrLQASoboupIDvsUmipNHPO6WWTbv8ZAHIEqv9OkfsR0OeDMiYsMOCWtSwpZG0FVBkg8ztB&#10;G+ZgBbBUNuTB4fKafJ7QVRXi8eN0LJMtjl1R5LKhAJWY6tHPNbK5NfqZ/t5az2lXHqsvoAIsigvA&#10;qC1BswWNFSyda+jcdvtdJrX1a+IIWhpH8jVA3czqt+tpPdYmtR7SSegn/pSssXLXRTpwNMovKI+b&#10;04m7oBN5UjkhqtqsnLa5D/D2XNVbZY87B6W2qKwUiDW0gAK49M8CJLDS8NGaUFig7aCxYvQwzNHK&#10;aoblaEFt6YzyPaJ0crIAgCM7Eg7ppOX6rsTQ1B0/jmB/9TtiTNDyXIDl9YAsguYrZqRWtCbSLDHD&#10;yh/l7dEaczvM19Kn/ARaBisg8QUP2H69bq++l18lD2gnQgW5za+WF2AF0DBvC7TYY6rGiYty6T4C&#10;yAEWe02wLay3MyaUdpxOqFWWC36ozyHHoL/LgAbEsNCfK9W/Y6cAkYtBM91ToJM5V1YZO5xeNi7l&#10;mwjTP/p9Lie6wKGtMV2QkXuyPQwqezV31DudCJ+HFZgodgENC7KkRTphMgV4WsGYZQjSTD0/Q8Cy&#10;sJ51ogBE+Jxw4gjA/D5YYuaJdZspH9l28llgBWDgoCjF1EqhLGx+XchjUU7UPkDJ6zIYkZuHoK/a&#10;79fr+nRXAlReLxaSvJtJYAJoaRMdTbK1AKw8FPtMhAJTDOWT+l34fVDiJ/Y6qHOJnu9HBxYbq2gJ&#10;1eQ4d1unPLRa91ULuhpBV6XnnFRklJbpnqi4MUK3VOieqk5MLfG5ihtW9f/V34aBVH/TKllltq0Z&#10;0cnACD6pk3tKJ/7MAm2LsouyiFjjBSnS2MyRdfQpb+7esBaB3tqrk48CC7mqIKR/mK4mn7IBJL0O&#10;+zYxhUEBqlnP4bMCOyoboeU5j0FXABfBfUT8OW7mRsQF9vF3hO8pJUvMXkpYahYpxJ0gfENxPpdg&#10;Zld/X64n6z+zek+h1GDtWIp2bH7xaJ/HTVSZNXDR5MEAQjM/q3DC3KwsLYPRqCyunATRIrfRrO9F&#10;NTjkr2F9bZzmiVM9qC9BswUKzRxvKGQdWfvYkV+kemSOKaZ3bW5F1njlA32fdzQgaoDg76X/1bAG&#10;LAaUfwJtnk5ioKXv2KGVfc5JQBtPeBQyrH0NC+K5ENfVvDHfaQKAmcrJUp5aUC0lqpbyUJ2VLWXd&#10;aLYiU88HTKDkGPJNVsrIGgNy4v4YYccIApv+0e6jx3mk7CY5JvAGNQ7FKh4P8Nzm+Bha2jP9u04/&#10;tsVeLBI00dI+hlYqV0Qe67exywIhASRTQz49JDhKWAQAvAmgHz8mASo/x/tYCODztkz/6Ai0sUuq&#10;pm3Tf2aBAc0YwBqhxSLHeVpAjRXleKxlblaqy7QSio4DwO2wmog1uGWyyUy7sKB9QCfD0AQFKJ2s&#10;spBTgs7BXQ7Qzq9IsSZkjXtRcUFLR5agpQqM6jb1bFjH0K6UQNZVJzbtiOSQzM+GfFYnbc9uopNL&#10;1lo2G2tMn7IvMBCEwcI+iQBigDFCC+C9id0XI7TxyOPIY4GSnA9gWZ0zqiNXAkDNGUSAmkLOjAYl&#10;74oStA7viUaLj0Ibilqote8JpdcA2k69HtACLwGwzUoVaJoIfcZsIAegAdYIcFBeclspLSo7Ebaq&#10;4WLUXXxG/f2AlivAA+3C6oey54/kWBgA6d++466CHPeUwyA7DLSFCWhzBEcm9pjWQX7WSZ7LCY+1&#10;VKCSacXKbZWbOriC9Am0Y5YkiDNkgfMqdaLXrLraFmik50ju7B1WzP0m4HVLLDBRR5SW2zGHfXI7&#10;wMcxKG1Q2ZNwFTUCVqjiAjRwR2XmGIF9/Dr8TkfPgxUOrl7PrTHwJeAkCpXHFgIc0MrOFgMhQOo2&#10;CwL88QmAy5jaUbh95jkngI0/8zm92KWjz98qfEGBXuek8obqMtAuuUUOuS65bGi0IIA43ia8Mq3X&#10;QO35Tnz3Qg1kBfofVzWuC7wD7xnuH2ab1iMBx5X+BK2AnVl84Kt7ZhfvC1qduFNSh96gtE0aKJq6&#10;UU+dkIKwuXfTlRZYyUkBCRBpqGBKB2hRWgpnFKLamS4in1X4NFFCPaOCnoQ3Rvw9wBLcBtYIbDx+&#10;XGl9PygBR24NcGwzg0rNyEUEW6zvSDiwoRh1MqcFWl6THDNsSk7r4j3Pa1HYcKkTQaq/YQs5v2AE&#10;WtbLBjscbXGY7onQsmgAhQXacLX4u4I3rPQZm3/k0LI+eGH9p1Ld96xLdpoqfMj/jz3PPuV5n2Bl&#10;TWcRaqt/MPO2qFqm57Q6wWVVeQxTPxml456HctV33we5hEtkjDqw7OV0Xcp7q0DWWtBml0sJq5V3&#10;Vkj9dNvX6wKtrDPQeuh1PackB9WJhe2NtpZjDOaPT6oswAIK0MZ5VKB1VdP9QM3jI+R8D9QVaONr&#10;O8wnoEVxCxkM9JrARyNEBK9IoBXqfUoEkFeVAVr30cyAamKJySE5+nwscApK5nJ9SR89yInXCs0Z&#10;81as++NCAoAlV/ZuqUTzBbseVihHJvctqZ+3ctnzCK2rqmAF3lBJDnkwPcv+XEGLa2Bgwjnl8XeQ&#10;Y6KyDLSsZ6WI1DcieBQUOybm6HkF3mNfjofijijfpbGiqXvTGpUrN3ainFhegci0j14DpcVK0kPc&#10;S4WVnQd1ojHNE6BFaXeCPdZ7dSkAMMIXgeX2SYjjIBCPPOekTeY5HHneqFSRed64jtc7sgBNYFH5&#10;HcNNJKAN6qrvuMJVBGhrBGSgpWIc5kR9ekWAoOJsmxqme8hHj6SUAhZo9XO0yx+H9oktBlagjUWp&#10;0A2FynaNS20npLr6u/VRjJOyYo+5Wjw57dj8e9YG/Bogu/UefhU9pR+CVtZVahaUlgaL0H/sVlTh&#10;hSgpItekwUoyRZRSOB6KSkVhRwmgpRDl16sVuHRKpRbpuWWzDu0TcJkL1rFK9lXqmuP5a1C/J6oY&#10;jlENuR3hiz8DG2DFaZaoZI8VDYXR73kcz+G1ArTY4pBDe0WZ19Lvo8oS2EkCmxsbIji6OiYgZbmd&#10;w6rfVWBxBQlTOJX8TuCFCMrJY4L6kytrYKiVFW/AJTA48H4B2pA3J+BVkBtjlZkiAlagLdOghOpG&#10;ewywJ6ENwK6H3FjPx+4zKPE3K9DfokhR27rpHUm9sly9LI8TdEzbDIwduOIC7uQ88OrEFrTDk0Cr&#10;fFn2uL6dFUQhR8Uetw3sCtADV9a4bSmX6ujABjNHK2gbuoKNb1K+zTxtl963hxwuAW2ENUaEluma&#10;CGq8D4v8cWjjazBV8hFoE0o7oJzW903Wc1hzO0f1eJkdIehLJlggH6yxQ3tyZZEgH1P4bhV6vwBu&#10;uDZRJ6EBoT1CK0X8JGijPY5VZXazoHBFQco7oihsUbjT5x6gWo7SsnH54jv63A/8f8vMAFdjoI1y&#10;RI7oFAUjoM3DGiuXZDTOYlVNWVhLix0GWiKD/X4FbVTaW7Ql5odtU6/JFlOIQm25RAhQZ0tVC2oC&#10;tAWyygBLUaoIqyZl5YQ6CeZJSxvvi78Hugg3MFJwirY4AhWVDGhjQekJuLgGKsj6LicsN+C6wgpy&#10;YMVSEqGwxO1lBxALDEz0Dld6nkmBSDmnK6Ig1+eplBKTe5ZjZ8kpE88BTAaExwWuhkRThsD176Dn&#10;+GCQAJ0jz4/vW6rHACzB6/OPBJzYZBEryeTGLKT3XTH0XRiMcEcE6U2ZlJ3NzykQddLJJLvag13t&#10;39btXRvXycnC84m5ewnFlZL5jhUCtkO5tICvE7jY3TDfums9yot9s3EpB91NXPaD5olWBQsaWP/b&#10;KHCbgVbq3KH7UWIABDhvXpBKBlA/WoiK0AIq8XFoeUwMuogitB5UngUyfc2oPxaelUBAOyvbP7F4&#10;97HKAm1oqnhSOfYN4ihGCd6wgkmh90Ftw8XEBK9sbau+S5uA+rjShp0YQyHqpNI2aSBrx4Uk5m1j&#10;TturzzlAZ1gCWq4Yz98y/I83lVKwXlkDFUqLRY1KC7TsbJ9WOKKcddTSE5BmClKgTccaF3EN1klL&#10;Q2UFLQ0VrKe9mhOA9e1OZZVZREDOi0XOryCXlbJI1ekIYp4ScKMKcDLHwlIElojQhiAnJd8O9hho&#10;I6yc+AS3S3XiAi5AnFxUEMANxa/HebJ+drVVuCUWqA6uwneRQOm4jerqiIJRlSVn9Kqu3q9c71up&#10;31UJzGpBTt5ZqvyTSnOEtkiw0PCB8mHdo0Pgc/riA3qTpc4OrlvbAC3PZeAoRpGl0iyYx/rWdQiE&#10;bnLKkF82dO1arWCqobFCn6tCFriEPa7qlNszD82ArO9fqdcLLYWyqdjVni1r7dlQzrrpXU9xEp8j&#10;Uz3A2zcq+AStr9PV+zR0hGWCKG0rHVFYXSntAJf8mLzvUyJtUhgaBzg2yxq36qQlx6U4RVGFBQYf&#10;L0QBYYSR48mI0MY4CTLBZuVMDQFt3M3QwSUfldICrSutcnaqx0DLpuSsACKHBViABtgILQPYOJZb&#10;zxlm8EpA65cDEbhsoQq0HYK2nX2NExugA2+0xR+tIus+qW1z4m9DBZm8lt0Z+7HycgbEqGCdXf9Q&#10;Kv+uN2FwudBmPZ+LlKH0I+S0QWmlXOUCqEQ5X+GopRUMC84R5avjgleKWxwscrDGww5tunLZJEF7&#10;LXvUrmSy42KAFXt8RbcvpQ/alYwhwT3p0BZWKrfTCVTCKhrlrQSgoEBACFgngT0JbbC2DBph9ZGv&#10;qZXNjErLCe8nvZSPE9+ryLKgvhpIjw3QziVeA4uMauv19VqoLNDyOYCK/aBKdAzbvwhAvy3ANMhw&#10;9KkYBTsSMqdaJuCqBGqYUw29w9jZMkWFPgvwAV6BPi/fF2gJ8uAiPYbvEKH14DVRzITSAi6fh0GO&#10;z8KAAaB1wCOImnr2/XZNYjApb9T3l7sp0ABJWybQ5mjAw9lU6X0bWdInkJq6lBe3r0h516y9b8uh&#10;9X2JdHIydzshi0w3FDtNtOg5dFthjet5X6mm56h0Relk6tcJODD+lpSWXfx10jIwcOIK1gb2kUq8&#10;JwNG13C4fo83ZCSsb1RXbkeFjdXiCC23eUy8zf0xeA45LQvpgTS0AwZogRd7zFxvhHZakLJ0D2vM&#10;Mr5QfOL+RCcULYyCAzs9xlYzCmwp1/EZljMIS/TIc5WPSnFp+u8YZc6VhouwefnjDigGLw8NZvo9&#10;SszfiJy2R/a3d+ot6zsB7Yhs8ezGT21s4R1vxODyIkDfjjvR9xgFWiq5QFtQrpNX0GYIWvbUTWOL&#10;F6AtklUWeFmurqNS1yFLKZD9pQtKNhgwL6UP+OVAWAx/PnPALnFb0F4X0D71I2ALpLQFymPZGYOi&#10;F9DSPH+y0gug/xy0wJamz0ejBzCitFwJwSvGrrABBvLHqLSAHXPkCC1B80eGHAY7ckSVJbwiLTiK&#10;qsPgAiRsYYrCsY1psY709GJDqwRnpWwwgLollrqWN0sJBXCMCh4jmIAPtY0Dg3dG6T5ssdt5hefI&#10;DDh6Xhngtys3BVzux7Lz99JzY3WZaaEILsfa9qCyJbWrnobkMCgp/OJpGuxK9P515MLKTRs66VNe&#10;1cCzpIGGLWRWvZd4QKDQfTQ4wdpamhjYNXHHWgReQ4fer02DhQYM1vI26/HM02J1e3QS9nLJDZ2Q&#10;LahLYm7WbbSizYtWWGOAlUpKqSKoJy1uzFEjnB+PCCm3Tz4Xex2hjSpL1Xd0IU7/SMH0e9aozsse&#10;s7icDd1CtVj3C2QAfZzLnoi4qRuKOyqYxwQ3r0uzBXO33tLouWmANsD7UWg5AivgtjNPq5/pP/b5&#10;WgpR+syo7aA+67BiavV9DQxvOaw1rNRikBxSWqG/G7b/FKNwDlVcwBSMWUXjllGMwpK7jnnRKa1A&#10;Fhl4uV/gpujnW8plk/ImHEzsMSp7WceLWUN2Ib3fzif32lUBnSFFDptvCzJZUi5r4bsOcvJKRWL+&#10;Sa53EtgYAEs+6quNdBuwohUu5+Smmguw+tlD0Lpdlnr5RutAq+/IdBK2OMA7p0FAr0eOLOsY81jf&#10;zA0XIGBRWpQVYNnLiUISuSnV4UqqtAKgUu9f4fkrn4HN3Oh2ClMzFIzKAVfQobRPoGWwwjIr53YL&#10;r89XPe1qy6DD/lLxuwC138/76vEMIAQOwC26wHVbnJjX5TNzQax8pSQ5pfqf8h01QOUIXCw2Fhdr&#10;3NyzKcVcdWABl9u0KoaWOcEkaEektiPTsoDKdVtlh5sY8btlj7t2rJFqcKIXuVsQAi3B9ESHbCIF&#10;KOZniVZUQtY4ruoZmg7qF+di/YrnJ0BFRWOgtgSgxt9HaIkILYE9ZtEBrx2nfQCWDiOgHXb3oLxV&#10;qomy0qKJLWbtrSvrIgUqAeO3n1SPgZaGEY6T+v24YkxqGBsuHFqfthGsCbVto7HkMawxnkCLPSZ8&#10;Abzy1h6gRWWVy47IHk8uv+tFNK5OgD1u0t+Oolc/g5JgPpVbMeldUOkRzmKpEG2FssXkr6m6P72I&#10;n2k31GM0aqN4twQ4i9lZCH9FoF4iBK5fVSBt0C4quCZNevGMKy0FKBYlFElVixV+IgpaFNGnbaQ+&#10;oTgUwCJoQXRwK0OzB0fAispUqdE/WEj9jEJxZCDQa7NYgEIMrYq+e4XUh8t5eDsj349d+pWzMxCg&#10;9HHgAKxCgQvEqJr3CgNDAhhycta+Ag2KyzHcZmoGpV90WB3oNh1lQUulwEUNGhD4rgwMAKz38rTA&#10;+6rJ68PfgGAgc4uswaFYgwCtj7gSr2qzq6MscG3rluztjtV27PhqHqZ4oiIX6W9H91N2kVyJBs2y&#10;2mWp5KZyV+Wy5JdSSfLUJlljgkLUoEbxKZ3AE/OyqdOHguSuT5e00X7YK3srpSSPJZ/lwlLka+Rx&#10;qCubkHvo5OzhhNTvWgR4I7l3p/JmQcz0T9cwO1XIZspaRhBRRn6mCQLbTP7J7QhwBJXHRmDj/dzn&#10;r3ESXg0EFLdYKTMhYLnywLh+jn3KvtZWAAY4w5HWwGiNY04b1uKG1/HmDT2OZXoUiBgU+Nw0kdAz&#10;TNDS2C7lbNPARHToZ4CMy/DIdcPWMwQQB6tM7zEWeXCWopcGBHaBXHxf3/WB/sb6O2tgZC6Y/JlB&#10;gqr4qZxytpqZCMpaKHtcIjvFThJsIi5I/eTWSU5/cCr3YVN1TCoYtZsC91rusPLZoLJPoNVtxc3c&#10;MSmzoPD52TkvhgAt6oXV5GTE4rp66oRkrjZLj0MRff6W0HN8V0gNLt5brBM/KJHUDTXS8wkv/BC6&#10;DxVzaBW5srssgPfFCJ7LUgWnQSQAS5DzAi2wREXFmla1bj4BV7+PgdJ500PCpjq0FJB4rAYOPgvQ&#10;1knRgLZcalYlNXNFBsLEe/ggoQDUogZgJZhffWLzWZzA3ym6AQpk1c3KawVtXRu2OEDrrZP6G7KZ&#10;Qba+G8XDtLwxy9b/srx+VRaVta2HblXJZ5sTAbTRGk8u0McrlZvc0wkiazxyJFWWFWbTOFm0JiqZ&#10;ssahMqrXErR+xYBEdA/qOSirBocWFAJVlr0D2E7lZ2xeRi9v2DcqYXET0AIAsDJQEPw+AnsyPgna&#10;j4OLXQ4dUILQd3YM0DIXze3Hees/E7F6PK5jHAAehxQcNT8JLX3DVIDbBRbAsp0M0BIB2JjXBnCp&#10;MneO0RGl0GDXp9x2CGjnBe3Cu3rfd/W3OPa+bRxNG3PqEwxaOBQpbQ4KVsacKxeAErxSVYpHadjk&#10;UgJo2VmCZn/9PnEMSit7zDSPctgLymu5WBbQXhSwF1IG7WrmsF/9LV2KTIMGFWpXLICV2qAc2L+w&#10;h3BorkBho+KyzjcufifIUTmRY8GmRACU0FDhsDI1o5Na4a+bAIKNx9kzijW5jxs2NBCQy8Z8OTZq&#10;AC1TLA6sckQqxVVSvI/3BmObATlCS/j0j6KCz6bPA6C1UjOgJWqUS3IdVOZwmUYCQN6X713avC5o&#10;qSrzGQBY30G/57syqPFdGIiKE/sjR2g5Mi8be515HAsibuQO2vWcQbuS3qv/67g7habeA9mxIx03&#10;jU6mjgHWxLLAYD1RPd6TJWalDn2uewJBEEr5yH8bgRtYpbL1XVLaBLStVEIFowe3HVgpc8JONyYs&#10;NVvN0IvMCR6uOMDcacxLQ7WX+6LisgDhpMp+HNp4/0loY5yElrbGSakXfcRUxENV/EmV+JOAdVvs&#10;SvtA1jqszf1I6PU+OtBQnaYSDKQCV8A+hvaxyp6EVmqMRZaVdmilzv1S2ggtUz4js297KkH9obFb&#10;/6shlj7y9xHcUttT2VKdTKlpqkBNzp8UuACrUD6bXkKQ37IIIATQEsk6GVg04BfMyhi0c6l9di4N&#10;m0yOOyZwhxzaJEGblj+mvHn6cQUUe4gqkOsBLUUlVBHIyD3D+lcKSbq/PkzvnFRZnxoBUIGKorkV&#10;TeSW3A803o2k9+I14wWysaHAGqAlwuIEBglv0gBK4BOwFJAoMLEsjqYFYCV8ZY4eB8REtMcOsJSZ&#10;Bov4OYLCCu52PhuDCvfHjqlQhEPlw9JCAeqrlsJ3R2mxx3xnbL4XyzTg4VIqBDfQEnRMhTlkLgi+&#10;ZKnlk3Ytn4ueDcr99FlK0ZheR1ZYlrWRfmEB2jbIjoisid22Vqko9nhg/FAqe0fW77bs8YFOotDz&#10;WqvvT9HKC1hSW+aFuVgyzQKtUlaqxK1YZdloik3Mx1IxbpAtJpp7mO4JHVKP18+iUlI9h4w87WPQ&#10;YpH/OWhjRHgjqJ8ILcUoqSIAYoUjkMAZwT0Z/D6GQ6sYE6jRIvuyP9lTlDYAG6BlqqtXnz1C69ZY&#10;MH4U2AAtsKKy7JdM8Yppn8EZ+qRluRXDAnZ45qEPcr7sUn93/nZhwFN+rfc+laF/aqqsbiq7SAjA&#10;YJFpV0RhA7hpHgDLYoEQKVJm9nRid4kbssGXs8LGbcS1nEm7lKGfpbxJsmhUoFFaoOUkwxo6uBSM&#10;GhNNBjqBw6U2ADg0RZDvAWwBV/BTsPi8lGKPgIg2lEIP0AJIRZvAEBzBgpIrB+DjHsmxGp0tq01r&#10;X5j7ZVHCtB6LTeWzKWeV0gYry4J0GvWfLEwnd+UYgykeIv785HGC26vJFKb02WRz/TEJRQZaV1KB&#10;xhpc1LWgLkBLfst+VAxQDGp8D7qnsPw4Fa4PWyVLTTBwMBDwN83V345tgrj49c1CdhMZ1kA7poFD&#10;OenAvnJSKr5b1j64JaXd8p7i5q41V9r+8QMbnT3SKH/o0LIOlSJTNZcA0ff3Nbuyx7UJaJmLJFpZ&#10;GDCgvKt3x4FtZJVRO80Ym7pNQwXdUcEaA6UXoRSPITsBbLCbwR5/3AJ/ErQ8JoIajx+HNiymD7s+&#10;RBjjz5+kso/v19HnafU6MXjdsL42QMsKHKAFJtoQ6W4KXU5BZT8KLIWpoLBAy57JAMu0D9f0GdBr&#10;cDGuId3m9YAWd8NAyJ5UKO+IFHlMYJ/KQmUT0KYUKG89AW1mWQJcbDIW+oTasvzuMbRS06s5Y745&#10;OZeovJY9YRfTKVBJafPJlfV8KTOLEQAVFQwtfJycVIMp1Ohk1X3eaKHcNkAbpna4Vi6PwwoDbFBT&#10;lCtA6tEiBVIw7eKvK4UuErhY6hysMTbboaUjakpqG6D1XTpYMKH3BSA+B62HvEeZBoKypgWBESrC&#10;PrWjAaFcgwe3gZA+4AhshPVJ6Hn+XALVDsrsBSu9jxeYNAj4gCUQARan4RDrd1SSqYQDbSxgobRc&#10;VqRCqlwh0HktmjH4m+IkuLoCW/QALBaZ1KdeuSVrWtsFbHP3qhR207oGtz1ae9b185ZsV1Ba7PFj&#10;aGWnmXtm0PJtbXQCcenGCC3q3dwfdqXg8iA0UgQLvWX1nbLhymvb+g5knY/8pOMSmNjhOLUTYAvA&#10;RpWNShuV9JNgPRknoY23HTIBFna+eAJqjNhEEgGNsHIfP6O6KHPsPf5IUOUVuFFp41UCKRJRjALE&#10;sBjgn9rjCG0Alzw4QIs97tdr+JX0BCzQ8vfyJhgNip43a0AYmVK+PcfSPEFL0YJpHKBNL5427LF3&#10;Qjm0srcUpBJV4xRsMaosuFkE70vz6IaS0satUi9mkueOesPF9exhKThVZKltudTWFfYEtAIAIFGU&#10;YJWDLQ6BwqLEUlkBCIiAWtG6EsKVFbWNahahJQ+kuCTFBloF0HJSe+skKluhz8NuHGWh95lBggEC&#10;aENlG+ut99DrVicWoZfqdekB5sjPQAqIEeCTihsiqDQ7ULCQnftQRnJiuqywtaithystrYdUsCmk&#10;MZDpfv2tfPpKKupzvHocSguwXA/I82gNBFTNsfvMQVNvuClok3KHvCmkU9BwaclOQdvRu269w1vW&#10;O8rFr9igbdu7nkZn7zyGdlgWGWg7pM6hYWTF6jpk1WiXVJ7q0xDKXz23Fci0LdLWyFQQwNJSSS80&#10;OS1FqAgtJzmL0wEKcAO8Iad1yywQCN/gbDKAe1JNI7Qn4Y2wEhFsdoX0bVv+GWiJx4qagDbeH6Fl&#10;uSLV40+C9qQ9Blq/pCfTPxqU2A+Z+O9Bi9Jijb3BQuAGaOPFuMj59RqClGkyrHFU87FZ9ot6JGhl&#10;nzIEJWClFgZo06WiVJO9lVG/jzkt0IYTYtSDhQGhjXHULjmsI37hrQs6YpOvYpkzBuxW3oiUO1jS&#10;CK0fdbJSHS1sYBpHyiNlCZBKcbGDAoTfEaVYY6kekIZAdaV4uh3hcGj1OLfGgj7a7MfQot6AS9X4&#10;xIBEMQp7DDzkknw+h1Zg8npx5whgjQGoQU1DfBK0YauYEHw2nsN0ESkC00WAhk32aSsqyHWrfpUD&#10;X1AhAD2HVR5Ne6W7AD6jYC4V1OS1XpBiwXzHtl5rTQPSnKVoME3K1f8ne8huZPR6XzTTMFzAuXdw&#10;z/qHdqx/RDG2q9B9I8C7L1gT0MoiA+3glE42AVkrJ0FuhXICbdiNIdEIr5OKrif2XmZXSHpk2XUj&#10;rj6ib5bpHqD1y17oRGcPKXaEcKsJvAm77JZZaos19n7m8dBnDLQ+n6vHAubHoY2KfRLqaI8B9pOg&#10;jcDGXJbb3B8LVf4zaqzbMaeNnxeVjQNMzGkd3AR0AEg1+CS0T+IktApBy9pa39hNr0WQH/OaDHKd&#10;w4eJaTK+zyOPUVfaUpollPvIwlI9xh5nls4Yeah3P3l3FI0WAdwUqStL71jozq4VqOyljCE7lzrg&#10;F9sKF5Me1s/M1Q7YFUF7PWtArzPqzQwoLFC4NdSJzd5LhQ3kq/89aGf1OD2vSUqbgNaBddsJVCEq&#10;mlm+Fuwx70PxBlDDVQYEbhUre0L1mBZGFkUwnXSyyOW5JmorK06hCzsMlABHwz63vU0Rq67gfre9&#10;CWCfQEzwu3DECfjvKRpJKelQ4j284KUcukTKyRX0gDa0H8pp6LMzb+yh7+J5rT5/iaBl94maFpor&#10;tq2mc0fgr/tuIRQSb9IDzhX+UzqkxivhejtD+zYwJhWdPLSh8X0bHOeKdQcC9zB0QM3e1Ul6z/Pa&#10;QUWf7iOfoovKl/0Br1S0UQobLpwsYGWLm/pZdsdyPYEqaKtRWV8kwEqgfYe2c+i2Q8veUVzywreR&#10;iUqbUNmY06KyPl87FqCNYJ6ENgaQ8hooIL9/rLS6jZr/c9ACZYQ2NlREaDm68iagpWL8SdDGz+uF&#10;KMKhDaoJtD2Clq6nk+CSx0Z7HCIUrNgjiiYNoHXw9Xr8vbpGb1vnyJHbZirLw3Pv6DMI2owiwByy&#10;5IIRqW0AF3vMVAHAphaO+XQQOWyoHLOvU2K7GZ0gFJu4/uzZlH6/2BYV5HOC9jzV42yN+Iz6ucMa&#10;AIZdufOkeKhsyOewhuS0EU5uh15cn+pwBUYBdWwU2IonSiuYBGplC6o37+G39ZpByfU6yv1yZQ/Z&#10;uI1dIX2xvXJYFkn4rhUsPaySVdaR/Jm9jH39rKAlZ+a1gBLYABVrzM/ESXBPQvvReOIAypQCcFHo&#10;WHV2pWUwoFVRwKG0XC8XcCO0DC5x2WAE2Bs8BC0NFkBb07blSstr5EqhaS+9nNFvF1O7LDl3UL9f&#10;Ny7i7NucThxKUY+kqAT7LoV2Rd84bC5cvAqlpbmCS1Riz2oo9PkgpPy9Q2qrHDVczlGqC6x9rPph&#10;OkiDSGeY1qL1jgUNNGGEpgqme4BWQOm9iKiO8eQngspqwOCoz4vKRhCjBQbWWKQieI1gs0NeG1+X&#10;VT3/PaX1o4LWxggtfddRbV1x9Ts2i4uDQoA25LTBGQRVJEKHFHkpF4p+y9UzbrP6JGIRKgGt7otX&#10;zfs4tOSxsduK1/bqMhei1vc5lSqVTRZQN7IHZWPHfKT2/FawMu2D4qYK0BTlsQ4yCqzbXFnAl+Np&#10;VL8gS4zKcr2ex7d15FKXtDdez+GqehocioZ1InJZzXmBJQh0Egc4g6oS5G+hOAWoqKsep5O+RHAX&#10;676wwZqgwgqjrgK1PBFeiBLMvHa4cp1OfnZvZDsbgcAcMFdKIHzJGu2RiciumvHneMO+gukZ8mbv&#10;KeY9GTyUW5foM5X5fYkKtj4vG7OxYICtTokIcdhFMaguShuKWCg1MAsGgeBFLyrA5LhU1pn20UDD&#10;PtS4AnJb5mfZ2pW+6BIpcbG+S1mdbHcLLYzsbbyl11r33zPoXknts+uZvd7MQnGIXt9+7ObYgcA5&#10;9Px1fP6uq+roLHOzRzpZWW8KALQNYsnIqfaUM2tgSQxUQIs99queS4UbCPLYbqmxLHRo7QRcctqw&#10;1pfe45DPCjxB6xu0zTyBi4XzBAvpKUCFjqgAZoT2pLLG2yfvexxAK4BZjUNHF5u9sUEcUzcx/Op6&#10;ACo46ZSalJISXnTSfdzvCgvYJ6Z7HkOr1wzQorZhoAGwYI+ZymLxvdRWPwPjP4X2xH0UrigyoazR&#10;Hp8YCLj8CLtleIGKQUIxQO8xSnpDYF2TYt7Kwx6HCnIKFeVEG2O8jwpzzGmv5o74BuRXdDyXPugq&#10;66B6bjuo+8LPXCnvco7yKyy4rHhW5YROxFlfI1osNfRqMWoie0oVmXw0qiqQxuaJeIyBPY5xUn0B&#10;upjXFhhekdZJzzwsXVZxeicuvKfritU+3EdlGTsN8Lx+nGfl9Us1IJTKnnu0KL/WYBF3y2CKCGAC&#10;rIl53cfQ6kRO3EapHttsDQCxAh3mfgWs/hY0nQSHoMEmWuMa5bIadJgu86jW42r0GvV63VY6oljh&#10;Q3OHgNd3TRO0NzMH7FbOgF5zQSonO6x//qCgZW0se0KNSEVHpaYjM/s2NLWn2NXJeuT2eHgGFRPg&#10;AgdoKUR5SqAAynogFax+EeWecJW+GsGJwuIaArQhp+VSnOzcyJajbiUFWVBFnfACjDgJYlDQJyr6&#10;5L4nwEZA4+34OoMaCNgwfUjQsYyOzcqBzbuYBCBN/zG8oJT4HfaX9kT2So5wnvx9jHhfhJdF+rzv&#10;E9V/Ah2QOXACj0tixopy2K0CWMOWNUQ31fIEsF6I0nMHAFaP44oG7JpBHzL7XXEc1O9P0fl0k6uu&#10;ZwEtYJ6EFnsc2hsJbDOV4xsC9XL2kC96Z4EAygq05LNXs8e8DxlY+fmC8l3W2DJvmMbUUfm4FGRK&#10;VlNwuhpGaLHMAc7H0MoeR1hRtTg36+EASfU+Bm2poI2VaF7zZGsk0IbdK8K2M+Hn0N4YoNVrCsT4&#10;fvH1T0Z5mx4jaKl68x5Axs4VAVa2gzkJ7RNgT0IbFDcRsvI+BeSwhjyciLksO4uwKds/gZZClGA9&#10;CS3TQRn6PyXJNaVrwMXaui1FzRLQDguK0cfQBmAJVJdC1OAUHVEBWhas1ydyWubCa3RkxQnWOEJb&#10;043Kh8aWsJBiK6wBpbIsYMl3sXkR2mhjPwlYIi7Ji/efBDMCG5/HffH1gBRguWIfC8UBa0y29/9b&#10;aOPlP05CG7ugPgnc6BTiZxxQnhsKUeS1obDEhaJ7dV+ANaGw/79Cy5TYSWiltqeYk03mspXZI660&#10;NFiQ23o1+bHSAmxob7ylx14TsEALjB+H1pWW+x4rbVhIkMTi+lKW+43Ino7Jys26snjHkk5OV7lE&#10;AShCW9SAHX2isPG2dz8lpns+HtjmUMiK1WNaImmsCIG6Ui0G0gAtBanQg3wSWg8NDBFWbvP6Fe26&#10;v1XwuKVX6Dk06lfIMlfp98EKnyxIPYH4JLgRXjqsfBpI8IamE0HJVA9zt0CrPPWj0Cpnr5E1B9rW&#10;RE5L73NCadOV3qTqf8djW2RlB2XZ2N6U6/EA7Jhs4/i07LEAHZ/HHtNUcSCVDYWoIeW5A1OCRtDS&#10;5VQrBxGh9XyVCrFABVgPoNXvwu83HdoauqFYWNCzZewLxaJxz1s/BuDHYT0ZEVweG4tW8bnx+Rwf&#10;DwJAlIA1gvcEuP//oD0JboSXz8Nj4+cZVs5Jc0SMUJhCaUNfcrTEPperVMDv098lQnsSeJ9CErio&#10;N+D+E2jZERFoqTjGNsZQkArQktMCLAsJyHUB9ors11WAFYwXsMJpA4/t8SXUVfedTQuFKYdZ1vuG&#10;Xi9Zyp1cNGgZssn51bPGGlVyNb8CvU7+0NooOJuU2wpaqsreVCFVc5gFCscAbbCvJyMAppNeOSlA&#10;+YZqiaaFJ9u00mBB6yLwRuXFKk97gYx8Nqp6BDZC6xBLaUukwAHaUCTic1NoopJNEwUbkEcwT4J7&#10;EloeB7TM2aK0gB/aG0NXFlM95LMBWv09CH0HVLb4n4V2waGl15vXZAf7YeVXvg2LAPA9oGbv+fV5&#10;uKIA0GKRCRYKkOdij+k75kJQLVJK5qj9swtYopotWgUq4YqrnBXbzPpiYAVcz31lm5m/ZZF4WIQe&#10;lIlckwDICO3HgSWigkUwiZPQR6DjbS4ARk7LzxGoCKZDOx/yVYLKcvxdtMYcI5Q8l9f4JGgj0PH5&#10;PI7PRq4bWxEJV0wFEPZo0GQO1+dxUWGpMvcBrm81IycSVZbHe7MGaqvfnYQW1e2fOrb/D0oAEQIh&#10;Nv+wAAAAAElFTkSuQmCC"/>
  <p:tag name="ISPRING_PRESENTER_PHOTO_1" val="png|iVBORw0KGgoAAAANSUhEUgAAAUQAAAFACAYAAADEewXQAAAAAXNSR0IArs4c6QAAAARnQU1BAACx&#10;jwv8YQUAAAAJcEhZcwAADsMAAA7DAcdvqGQAAP+lSURBVHhe7P11fF1Hvu2L3r/e5913zzkNSczM&#10;EIfTuLs74JhZZsu2mMx27MTMJNtiBsvMsphZBlnMS1oMksxOHGgKjTd+NaUk3Xvvu3uf05isSn6e&#10;cy2tNRfV/M4xqn5V9X/BWZzFWZzFWVT5v7766is4wxnOcIYzvoJTITqLsziLs3QXp0J0xt81/qT8&#10;B393hjP+keFUiM7ydy1ffvElvvqSIRWw+z5ncZZ/luJUiM74u4Qq3Hz52RfaLu/78s8e4wxn/KPD&#10;qRCd5e9SeiqclPLbt2Awm9S+UyY6yz9TcSpEZ/zNgv+oSib/ik2WUt1Qi5NXz+PJR0//7PHfQNMZ&#10;zvhHhVMhOsvfrAgIv2Al4z/qtvnxIwRfPI/YtBQ8+d2n6j5pU+xGprrtLM7yjyxOheiMv0lIkTbC&#10;z7/8TLGu9ekncLt6DVNikuAReRKpFTfwOQhD6WDp/u+Lnr0/O5YznPH3CqdCdJa/SZHKRZ8se3D8&#10;8Q9wz8rFhJgLeDn6EmZFnMXua1dR42jj3wWDALFJgPaoRWdxln9McQLRWf4mRQGR5WMqwPXZ+RgZ&#10;dR6vJRXip7EZmB2bjcVRl7Dr0hU0GI3qcbw+K7XIJ6rbzuIs/4jiBKKz/PUKWSY8E6vMf9RdcVX1&#10;GHPiJH4Sm4c3Tpbip2fz8bPoHLwWmYlJMVew51I6dAYTn6oMNItCo7M4yz+kOIHoLH+1Ihz8A8H2&#10;+Vefq9uXDUa8GnMZ48LSMIMwdLlWj1eT8jEqPgcjYrIxgWCcFpOBw1fS0WKzyhH4fzcYhYpKLTrx&#10;6Cx/v+IEorP81Yqg7LMvf6v2Mx/cwyvxSRgYcRnjE/Lw1sVyvH6hFANjUtE/IRtDEwswJqEIo6PT&#10;MSnuKsKuFsJqtPGZPRB0KkVn+fsXJxCd5f+4SHvhl198QZusjUIxP/ktpp5Nw4CoaxgWn43xZ4sx&#10;KDYNz8VeR5+4DPQlIAcmFhGKReidkI+BsZmYG5WBY1dyUG8XKErRep+dxVn+nsUJRGf5i4sC1DcC&#10;TjlazdVqrX9SUttN+FXSdQwJy0D/+GL0Pp2HPiez0DcuBwNisjAwOhuDYwowJK4Qw0+VYzCjVyyh&#10;SKX4y4hz2JeSgTZzj1L81ka9kNrr3jqLs/z1ixOIzvIXl6++/Aqff/WF6gxWOYaE05f8V4rlt7/F&#10;+1m3MTz0PH4QlYz+MXnoG5+P3om5eC4uG31ictGP4BsQW4BB0QUYzBiaUIIhSaUYkFCMfjE5GBaW&#10;il/HpmBvZhGa7R0iEuVV8Yc/fILPP/+Mry8KVEL+4ASjs/z1ixOIzvIXFsKPJPw9/ojP8Dti8Pe8&#10;7wvufYXregvePJmHZ0Kz8CyhNyS2EINphfudzEff2FzCMAe9GX3j8tE/jkAkFIcwhhKEQ06WYBCh&#10;OIjwHJFYiGExGfh13FXsvl4AnbULX33+BTq6bPjsCwEiQag6bASIipbO4ix/1eIEorP8xUUSpz//&#10;4o/c0TpOOj79A7YUNWBkeBZ+HF6MwUk3aZMJvYQCDIgvwgDa4oHxWgwgCPtSJQ7idrCCYr6KYYTh&#10;kJMEIp8zKCEHfWIz+Zg0vMHYm1KIsIvJyCorV68ntvkrAvErqlSnQnSWv0VxDt1zxn8eUkO+5s43&#10;AJLujixDJ6YlZKFPRCqeSyTsqPgGxBTRKtMmUxX2jeHtqEL0jyYgo/PQLyqHf8vlYwowkPcNpIqU&#10;+wdzf1RiGYYTmkNiszGMyrL/yRzezlb2eXZIPA5fuIqnH3aPfZa0nB6V+GdM/A8/gzOc8d8Ip0J0&#10;lv+8EDgysO6PrCigKvvis9+h2t6JXXmVeOnEVQyJzMKgk1R/BGI/wq1XTDF6RxejD0HYO5rAiytB&#10;v5hCPBeRhb5ReRjI/YEKlHkqBlNBDubzxiSWYFqRFf+WXI8RMXkYlEglSbU4JjYLP4vNwJLIc0hI&#10;ycKHn3ysvS0qVZkvQsDsLM7y1yxOheiM/zD4Dz5X4KFFpRj79IvPcfz6NfzqeDQGRFzHc7TGw5JK&#10;CL1C9EkooyosQB/Crg9VYt/YEvSK6oajAJHqsI8AMbqIQMzHAFGMkdnc5qI//9YvPB2/SKnHL67V&#10;YShvD4yTyMJwAndMRA5+GZWMxRFJiElJx8cffqAqrrxH5wSzzvhrh1MhOst/Ur5So05UJwb/zzV3&#10;Ymr8ZQwKvoRnYgm0xGKquCICLx994gk+grFvbBH6iSqMK0WvyEJCsQjPRuSiF8EnQOwXITCUFJs8&#10;BUIBooJiNBVkRBqG0VKPjC/AMMYQ2u4R/NtwAnFkXDZeir2ORWEnkXA1g0pRs88iE1VFdipFZ/kr&#10;FadCdMa3QglD7R/KQt7D/75ESXs7XM8XUK1lEmY5tLQlGBxfxCjBgDhCMFZgWID+8aUKiP3jytA3&#10;RvbL8GxknlKIqoOFNrovAScqcSCtsYR0svRPyOVjqRijsjA4KhuDIrIxmCAdQcAOI0AHxGQrxfhq&#10;ZAoWh55HcHIyHn78WFVg6XmW3m+1L/+pzyBbZzjjvx9Ohegs3xSpFAqB3Te5U9LQjOVnL2Bs+HUM&#10;iiKc4vPQKz4Xz8ZxP0FyCMuUTe4VXcD9cgXB3ow+sWXoTyj2jipQCrEf7fQg6XSJlI6VPKUM+0Vk&#10;USlyn1AcwOMNEkhGEri008MIzeEE7Yj4QipGsdYZGBKViRdp1+dHnkTEtev46GOtt1vesbQrqjfO&#10;z+AszvK/W5wK0RlasDJoKS2Sbi29uV/iRkMLVp+6hucjzmJQtKjDPKUEe4lNJgD7xRUrAPaJkTZD&#10;sc8l6B1dgh9SCT4XU0zFV0Jlx/sIut5RBGB4nhqlIr3LYpkFfv0Y0qY4iPDraV8cIKNZpB0xNgdD&#10;4vIwMkHgmI0hfA/9wlPxSsQ1LAs9g5grGfjog49URZb3rQFR4Ci3/4PP6Axn/BfhVIjOooqw5Av1&#10;72esGJ8hv6YKAfGn8dOoawSVDLmjNY4sohUm+Gh/e8fmUQUKFEtplTVl2De2WCnFH/P+52h3B0QV&#10;E35aO+MguU0gDqAVHqDAl8tjMgjLnvZE1cHC6Esl2CcynZHBv+dg9MkijEsqwUjJYaRlHxyVhpf5&#10;vlzDTuPklXQ8/UhTigrlohTVaBanUnSW/35xKsTvbQgyvoGGJDureQxZLPc7senidbwWcobKMAt9&#10;pdMktoSqUOBWwP189E0oQF/VflhCEJbyfulR1nqWf0wwPktwDogsViAdGF+EYXzcCCrIQQTiIFGJ&#10;KieR+4SnpN/0qMP+oiQjM9E7IhV9IzKUWhxOEI49WYZhtOxDaLH7E9D941Lxk5hkLAk/i6jkXDz6&#10;6BP1ab4SoOOP6jPKHcpKy/1ff25nOOM/D6dC/J4XgYiGDO3fxx88RVzxTUxOJIwiU2mFc6gAC9Er&#10;QVRhT2oNlSEh15d2+LlISaspoi0mDJV1LsYz3O8VU0rQ3cDg+FIMSSjBcEJ1JKE4RMYxCxCVKpRU&#10;nAIMjJLJHooxmCpyIKE3UP4WlcXga0dmYxAhOJSPGRyRh+G044OpIPvGpPJxVIrRaVgUfg6x1zLw&#10;pKf3WUFR+zzaJ3QWZ/nLihOI39OigCH/U0F9qYbCAXc//BDhuTcwMZawCUtDr7g8Bu1vfAF6q6AK&#10;jC5Fv2it3fA5wu+56BKqwW4IUik+R2D1Idj60kL3IwwFntJxIsP0lCqM5D6hN5gxiICTSR6GxBRi&#10;mACR+wOk00U6WlTvsjbuWUa2yH2iLIdQlQ6WYX8x2bTj2UpljotIxtzwk4hIzcaTD7vbFEUl8gN+&#10;++rvLM7yXxUnEL+nRUagaFP9q+Wd0PnRhziak4dfxFxCv6gMQk4ARjssOYVUgs8QTM/SCvch9PrG&#10;ling9eHt3rTGvQlACXms9Dj3k5xEAk6SsvsScEMEZAI1ScaOyOHtfIw/e4sQ1EaqyFbtE3oDaZnF&#10;Ng+RMdCEcR/piSb0BsblE8TS0SLD/ghMsc1i5wnFPlSyoyIvYXbYKcQmZ+Hxx7/TPqR8PvnfCUNn&#10;+QuLE4jf0yJLnvSsctfx9EMcLijGL+POYUBcGvom0vrGM6KlLZBbwk96jZ8jDPvFU/kRfGKPtTbD&#10;ItW22J/3DYwrxwDpPCG0+klnCWEn9ljyCYdQDQ4iDIfGFmJUUpkGRNru/uFiiXMVGMUay+O1iR+o&#10;FnkM6WQRKAoIZV+2Sm1Kj7N0vtBaP8PtM1HpeCn8OpaHXUJkegkedKfkyAd1AtFZ/tLiBOL3pGhI&#10;6LGPsqvd8+SDpzh0NQM/j7qAQQnpGBhPxRZJyNHS/pjwei6+nEC8QTVYTtV3A30JwX6SYE1Y9qVd&#10;7i/5hhK00oNiylRboKi7/lEyNC+vu+2wGEMJxKGRBRiVUIYRtNJDed8gHkfss8yPOCiqgPcVKeus&#10;peBIeo5MJUaLLGOgRT3ytrQxqnxFOT5Deqr7E4oSo3n8X4fnYlHkFUSm5uHjDz5Rn1F9Ztl2h7M4&#10;y39WnED8nhSti0FrK/yye0W8uw8f40RKPn4Zegm9w1KoAAmahHLCkBaYqq+vqMBouU2LHC3gu0HV&#10;psFpCB8zOFIsbxFVGyEZKZZYhtwRiAxlfWlnRdENlTZCAm8EHzuKIB3Gxw3n/miqzWG02AqIjGGE&#10;3/C4IgylPR5M0IliHMK/D6NlH5FQwi1fk4+T5G6V0E1AyogZ6XwZFMPg6w2h4hwXnoapoadxMjkP&#10;Tz/QJoT4Qv4TMPKL0C4KTjQ6y78vTiB+LwpP/q++6FZKAoIv8Nlnf0RYBmEYdo6wS1fjk3sRWtIO&#10;KJMzSBug5Bf2iSnFc6IYuRUlOJD3DyWYhlEpSojC68dQoKTiGyAdIwI4yRlMoAUWxUn7O0JGnVD1&#10;jeLjRskxCLSRBOAIHmsIoTmEjxfoDSfghidQLcYJDEU1Cgi1XmoNiAJCyV+kUqQSHRQnajSHNl0U&#10;YyYGhGdiaFgmxodexcSIRARfT8XH3VOH4QutI8kJRGf5z4oTiN+LIgD4Ap8rGHyBP/KevCYTpkdd&#10;JHgy8UMCS9oMB8URgN0J1rIeiupQIcCeJfCkA2UAwSRqcKgoNv5NYjAhKEAcKO2EPMZg/m2AWGEC&#10;blB8rgLiUB5fA2ABRhKWAsfhPO5wAm8Yt9LJMpghMByRQPAJRKkSpb1RrLWy0Xy+FrndQCQYVeeK&#10;ZqG19VqyMIQqcbCMflGQvIxpkUmITi3Eoz9pU9T0srM4y58XJxC/40WEkGghTR1K+RyFejuWn8rH&#10;2IhkpcQGR2nqbqDqNNFGnfRTvcmEItVbHwJHRpv0ZfQn0MQSCwyHU70NUpPAFhBQovQEZqVqO0gp&#10;uWzVASJtgyP49xECQbHLfM4oPn+UqD9aZ2kjlBAVKECU0SgDIwk3AlMsuUBX4CiTyYpdl/QbyVns&#10;x/1+tM8KjoShAHEonzs8thuaURkYF3QZk4NOISgtDx8+1ZSiAFF9L19/J87iLFpxAvE7WOQkl7lq&#10;5H+ZSFXLyJNF5IGbrY3wOH0Zo6JSqaAIFpX6QtCJXRa1FyOTuhKIasvb0qMraS/SpqceRyCJZU4o&#10;xVAqQpVYzRhOCI5UCpJ/TyQEaXtlCq8hfO5IAkwFX2+0dLIQmqP43BEE4+iEMt4WxVlItUibTJAO&#10;o7oUAKqOFCpC6UgZTlAPE0XK5wzlexvK2zIj90ACVjpkVHujfB7praZCHBKVjSGSshOcjjHRaZgS&#10;fxYxKdn46InWpii5lzLvtoSio7M4C4tz6N53OCTP8EvVkSKn/RcobGrEisTrGBd2DQPiM9Gf0OlP&#10;UMls1wLDPgSebPtSlfXcFiAOkjkKCawRhJnKAxRgJRRpkUgLTas7TKBIFTggJofHzcbwRFF8+Xxe&#10;HuFHGDJGJRZhJGNYAm2yhLQbnizBqNNlGJYovcpZVIrSdijP4+OoAsUiy+iW4apnmvdJOyJBLapU&#10;rLpSl3yvAyMlybvHZhOMVJjDCWOxz0MJxldikzEt5jSVYgaefNTd+9yTkqMU47///pzx/QunQvyO&#10;Fv62+KxbF34uNrmhFh6xJzEmIhu9qK76xmUTdoQKoy8hNJCKrz9hM5CWVbZ9CMlekXyspLcQgsN5&#10;v9hZ1TYoIWDkYwbHE0AEo5qqS9oR46Q9MVsBcAzvH0nw9cQo3pbpvEZQPQ4TBRlP+DGGE4ajTtOC&#10;nyTwCFcB2si4YqpJ3kfgiWocSkjK7DgC5kF8jf5Un7J0qUBVkr4HdieAq86XbiAOiczk33IwkuAc&#10;JXCMT8avIxIQQvuskrdFGH4uQOTJoL41Z/m+F6dC/A4E//l394kuVHO+fPkH5NbVwzPhEl6OuIqh&#10;cbmQlfH6xedQJRaqECBKh4lAUJYJHUCYyQp5vaNyVEjHhYBmuOo0oWpjSMqLTPYq7XlDe2wwoTqc&#10;ClBBjsccQ0iOEUDxmAKpkaIyuR3D2+MItXGE4vOE7HjeP44wlRjL44zhexktHTdUqtL2OFJBMocA&#10;pg0WGy77cXxtfpbBhGJPio6mDvn6fG9imQdHyByK2TyODBXMUSNdhgVfxduhZxGUXoAn3b3PXytF&#10;dUP2uZH/ur9LZ3x/wqkQvwNFncr8MVUPqvrvSwof1ToGY8d9BCRcxOvhF6mqMpWykw6P/oRMf0mt&#10;IYykh1iSpAdID263JdaUIK2pgqYovxIMJKwEoHL/oJhiQpFKTNZTTqDt5d9G8HjDeSxJpRnN47xA&#10;UL0YkYmXI9PxUkQaXgpPxWthqXg1hBGahp9Qgf40Kguv8v6Xw9LwCq3tCwTXeD53FN/jSKq+CVSI&#10;L54sxXh5DbHSfI9DCWGB4hAefwihKZ072qQR3R05tN4jaNWHSjuiTDbL5wzjcYcTmsNprSfEZGFW&#10;/FUkZBTikw+77TNVtAxn1DI1u+HoLN+74lSI35kQJmpbqCn1v8KDTz7GsexS/IYwHCPTadHK9okq&#10;QJ9IUYUy/X+JWg5gqFjT2GJlOdVkCgSPdLYMIQgHChRpd/sl5mNAQiYGJqZjSEIWLbS0BRZj4ElJ&#10;vs7CWNrZF8My8eqJFPw65DrmxabDNfY6/E+nY9vFHBzNKEVo3m1EF95GXPFtxJfcxMlybhnhxaU4&#10;VlSM/XlF2J6ah81nM7HuZA6WRqdjKlXtL8Iv48WQK6rtc3zEdTxP6E2gOhwTm0HVStgRyiqZm+9d&#10;xkGrXEQqXOmkkUWrRK0OIzwlhvD2UNrpFyNTMTf6PKIzs/Hhx0/VyaCWI1BfZHfOpjO+d+FUiN+R&#10;wlOZ6ob6RrqVWR799ncIyS3GL2MvEgw5ynpKIrNMvNArSjpMiglFTf0NlkRp/n0Y7e0QQk5AqLaJ&#10;tKC0z5JL2C+B1vmkzEUo7XJZSnWNDM3Gzwi/uYSt//l8HMq6g9NlrUit0eOmzoLGdjNajQaYLUbY&#10;rO1w2LvDoYeVYeswcL8dNnsL7NxarHoYrCY0m9rQyOfVtOhRXNWMMyUVOJ5Vhk0Xs+GedAXTws/j&#10;p0FXMUY6h6LTqFhpi6XNUmw3leuICL5n2vlhojT5maXtclgs4UjLPIiKVdokZV7FoVHJmJ54BrHZ&#10;efjgo277rLUzODXi97Q4FeK/esipy62kkfRM49XxySc4UlCAV0KS0C88C33ibzCK0Jv2tA/BoI04&#10;uUkYUiV2A3GEtNnJJKyiGAlD6SgZklCA4Um0v1SHE/i8CbSwrwanYkpoMgFYiCM5FUiubka13owm&#10;Qs/gMBJ4enTZ9HhCsH1sMOIjXTs+bGrB4/p6PKy6g4cVd/DgThUe3qnltpbbSjyurMLj6lo8qWnC&#10;48ZWdLY3wGGsxwNTKx7r29BpboPdZkRzaytu1Ncio7oO0UV3sI7Kc3pMMl47fgavhVzFq1GZeJGg&#10;HkPYyfrOktwtPdw9ClHSfiQVR3qeZWZvSSH6CYE6O/oiwrOL8aR75u0/bVNUX++34lvfvTO+c+FU&#10;iP/qhT+itB2KQpTy4ZPfIzi7DD8NS8Bz0de6E6xlCi8qQyqk/oTc0KQbqld5YJzAkCqQ21EShMdA&#10;6WQhDFXvMR8/KiYDr4SnYHpUOladzkZScRXuEFpGkx6dVHX2uzrY77Wjy9CA+7oadN4pgy0nB+ZL&#10;KdBFnEPTsSTU7Y1G865o1L0XhNpNgWhiNK47wNiP+o2HULv5MCrfO4LancFo2RcO8/F4GMOTYDqT&#10;zGMVoOP2DdxvqMa9lnrYm+thY3QZWmA063BL10xVWo7NF9KwkHD7t5BUvBCajrHS48zPNDauFOO5&#10;HSGKNl7aHakSI7PRl1uZcOL58Fy8GJ2JKXFXEJlZiE+7oShZiqK4Na2oNUFo4Szf5eJUiN+BECBK&#10;+fDpJwhNKcbboVcwLPI6esdnqun7tWF4tMmERD/CQVbOk1xBmZl6cGwhrXIZbWU5gSEWOp/Pycd4&#10;qsBfBZ+F66krCCosRU59DRpttL9dBtyz6fChgeqtsQYd/JuBMGoJSkDj7jDUrj2EO+47UOe+CzqP&#10;vdB7HUCb9wHofA5A738YJv8jsPodhdH7oBa+h6H3Y/Bvet9D0HnuQ6v7HjTzuVVeu1G9aj9qNx5F&#10;9fYg6ENPw3HqOu5mF+ARAflQ34gucxOslla0tRtQekeP0JxK+CRl4Z3gZLwYno4XCf7n+R2MpI0e&#10;FpGBURHZGB2VT0ASiN1tirLU6YTIdMyOOIPE7Hx89JFMMiuq+zMGv2O1zoyob2e+4nc9nArxX7TI&#10;jydFFEyPfrl8uwY/jziNfjGp3Wk1+aqTRC0iL0EgyjrKw6gAh/Pvg6KyFSCHJNzA6PjbeD6hDOMj&#10;U/DL4PN492wmrlTUoJpW2GI34QOLDh/om/GothGO1Hw0h8bh9tZDuO2zA9UrtqOZALQSfHe9DsHh&#10;uR92wq7D7whsfodgYRj9Cb+AQzARfgYfDYQmhrl7a/E/CktAIMwEptHrIMwMS/f9tlXHYOTzmj32&#10;oGHlLtT47yEgCdXo03icVYCnVdWEcz0et+tgs+hRa27HuRuV8D9FqIdewAvhybT8hZDhhjJl2Eha&#10;aYG/dLzIOtADaKNHB2djQuhVTIs/iSSBYvcwP8lTlNbZHiA6y3e7OBXiv2Lwh+vZykpzMjTvhs0O&#10;lySCMOw6fpSQh2dV4rX0AOcRkGKFSzAooQQDYyQxughjEou0SRFkic/oDLwUdB1vHzuP9RezcLW6&#10;CW0WG+wmEx6bTXjaaMS9jJvQh1xA69pgNLnuRKPb+2jx3gmT936l9Nq89xF6h2AXBcgwKTVIoAUQ&#10;dASjherP6k049kDQ55Damvk3o+cBWLr/ZpXH+nDLsDPMBKHA0MDnq6DitPoegMN3P5XkdlR7bUfd&#10;1kC0xZ3E4/w8fNxUTdXYAKOtBc3tbThfWoV1p9PxVvAZjCP8BiUWYxAVsuqZ5ncjClGSuIeFauk6&#10;I2nzl0SdxanCG3j8cc/Y58/x5ZeyRKvqcdH++/PfxBnfiXAqxH/BorQhfzwpcopWmA1wO3cFQ6mE&#10;BkbKJAx5aiTKQIJRgDdIgChWOUkmXijBqCgZU1xClVSMkdHp+AUhsOpMGtIqmqGz29FmbcMTkx4f&#10;VNfBcuU6GvaEosZzJ1XgHrS77YbRbRcstLYWQtDktV8pPgNvG7m1+h5Bh/8xqsNAOLyPEmqBDKo8&#10;hrY9AjNBZxIACvhEBVJZmmiRzVSWCpwCUkLQxONZCFsJAaSCJZ/XLhBeTVBSdbZ770Wr5260emxH&#10;09r9aDwRg86cPDwhGB+21eG+0QSTzoYzReVwO5mFnx7LwPhwWmWqxGFxufz8uVq+ImE4MCYDI6PS&#10;8WrIFSxMvIT4glL8trtNUXVaqf+c5btcnArxXyi+LmqWU02t3GrTw/fkZYwJvYheVDqDYjKpCnMJ&#10;wHw16qS/JGLH5EMt8SkjRiJLMTqqhOooCy8dvwK32FRcrqiHzmJFh4FK0KTDvfoa2JKSUbn5KG56&#10;7EAzIWj1FDAdgMF7N1Uab9O+WgkxAaJSegSZjTC0EYQ2f0KQW7vvUYLsiNo6vI/AwX2bF8HmSRh6&#10;EHLcdvC5ovasXnt5m8fz2E0o8rY/VSO3ap+va+fzbIShVdlpUZcaWM28z8z3Ie/H6L8P9QF7ULOK&#10;+wfC0JmWjscttbhrbKaVbkdtixnHr9/BlNBUjI5Jx5CYNIyKzqZClu+F26gMXiyyMSo8k9/nJcyL&#10;OYdzOcX4uHvqsC9FKSp57mxL/K6GUyH+ixX50TSJCJTpWuFHJfPS8XMYILPXqCF2ebTHDElUji/E&#10;MJlpWoa0URWOjCzAiMRSjCU0fxN5DoeyS1FDBWUxtuKhvhkP6mthPn0dTesOo37FNugIO1FmZneq&#10;QHeqQSo4ow+hxbB6akC00MIqKHFrF8tLMBqp4Cy+B+GgdbZT6dl5n7Qp2sTuqtj/9b5A1uojapMK&#10;kVA0euyC0WsPrbIGQwvtsdFdXo8AJQxttNo9r2H0oirlMdqpVMW+63wIaqpGG59n9NiJVq9taA6K&#10;hrUsDx/oavCktQXtBgsu3q6Bb+J1vB5yASNj0zGWQBxHZT2aMBzN72YEY3hEOsZEXsWkxLM4TXX5&#10;6ccyVxCLGvusAdFZvnvFCcR/ofLtk7C4sRXLEs7ileCLGBqRgz4xMtZXJkuQoXc52qwxsQVqKN3I&#10;mCJlk0fxMeP4eO/4ayisaYTRaoDR3IDHrbXoupqBincPod51K6yuu2lpaWMJHwNBJtAxuRE+K/co&#10;daiASHg5aJNtngQaYSVbm1hePl7UolheaU+0+4lVFlXIvwvQGLLfE2KTzbS8AkQLj2kmDAWIRgGk&#10;7z7a5INUjdzKaxC89m4gGgjVNlp4PaGsI5x1XjvR7rmL0N4Ns6jLVfupSvleV2xH42ra/LiT+LDy&#10;Jjp0VWiz1OOOXodjmcWYGnIRrwen40V+h6PDsxQIh0anq9ScXlFZGBB5EYvikgnFajz+5Pfqu/+T&#10;PEVn+U4VJxD/Rcq3z7+Kukb4xJ7DuLCLGBSejsFUNzJf4YDIDAygXR4cm4OhBKKM+ZWE6/GMcTIF&#10;VtBFBKbcQZPeAoupHg91jPLbqN8fgZqVe2HwEBtKmBA2jhWEIFVhM9VbKxWXifAyue1Bu/tOGAkd&#10;G9WZw4NKT8GQapAW2M4wix0mBC20zRaxyLTLYqUttLlWRo9ltnoSmLTRdrHA7rtooXcRYPsJPKpS&#10;vp6Zr2siGC2iHglku7c8ns8X28x9ObaZW+mQMRCMFoEqH68XINI+d8kxVvN9+xHahHmj5040bQtE&#10;Z0oKHjfdhlVfA6uhHVeLG7AgNhsvnbiGCVG5arz0QH6nMtlsH+mBDsvA88eTMTXsPOKKbuLjj7Ql&#10;TgWI2n/cV/c4y3ehOIH4r1B4xnWnGiKvqhFu0RfwCi2yqEAZlys9pYOk/VAUDU9kmQVGTbFFhTg0&#10;Oh8vhl7DzMgrOHujEQ5zFxy6JjxqqkVb0iXUrDuENoLORJiZCDYLQ7XX8bZ+5W600XqKTVaqjaDR&#10;y2MJGFF3dgLOTrBZPQgpdz6XzzHy+ZJGY6IqtEg7Hy2vReyvn7QJdltkD1GT3YpPOkw8NQtuE8VJ&#10;0AoUHQJGdT+VKFWhg/CT5yilSaBKe6S8T9W2SZVoF8XK58jzpdPHQRvt4GvaCUY7QWvmcdoJ3Tur&#10;dqE5LAaP79zBY32jGi6Y16yH3+l0/CTkCp6PKSQMy9REF/2i0gjHHIwIo40OvYIpMedwPu8GPnna&#10;s+6zTKIhv41YaKeN/i4UJxD/FUr3iXazsQmLQk7ipZDLGBSWpmA3PFLLJ5RpsCSVREImZpVe1JFJ&#10;RRgbmYyFMWeR2dCK+606PGipx71bt1C7PxyVtJgOQq2TSs+oeo+ptKgKrapX9xAhso8QIRAJQxMt&#10;rElgQ/tqIdCU5eXjLFR4qh1RrC+PozpZxGZLrzPvk+dYRKX5E7QSvgxReqIk5Tl8vLLL3W2IYpll&#10;30Gr7JDHK6gdRgcVp03aM5XF5v2iPglJlcojbZZ8jpXglvZDmxxPKcZd3N/N1yNkBawEp8C9zmMb&#10;WncGoasoFw4TlaK5CZUGAzafz8DPjl3EMCpu1dwg32G0rBiYzfuyMDrsKt6KPoW4gjIqRc0+y9hx&#10;DYZOIH4XihOI/+RFZmCRcvfpxwhIuoBRwecwSNYsoYKRKa2GySQFVISyNoqsVjcqrgBjY4vwAtXj&#10;62GX4XkpDeXGNuh50neYamHMysKNzVSFKwQUR9BG8Bj9D0BPFddCkBgIDjOhJ219ouaM3mJDd9FO&#10;7yLcCEVRaISohfBTcCIMFUAVHAWUVHbdW7PAVdr/CDlRaZ1+Wq+ygE3BjK8hHTXSqSLgs4mKFDAy&#10;BGwCUBtVpXSkiOUW+Mpze/YFhlrw9Qg6eZ46lqhLgSttssljO/++Fx38XAqKBPRdAbfnDtxctx2W&#10;5Gv4fXMl7rZWodGox57kAvws8ALGEYBj+D2Pi6HSVjNvyzot+egbm4x3Is7iVFENPvzkD0q9a22K&#10;AkT1UznLv3BxAvGfsciJJW1U3WfYB598hNDcYrwYeQY/ik5F7/BijIjJx4g4KkOCcYTM5BIviy9x&#10;n4CcEFWInwcmY/O5DFRaLTCaW/DA2IjW89dQ7SEq6yg6JYHa5yDaqeQM0oFCsOjdqbRofc1uVHzu&#10;vI+wMohVJhSl7dBEoChFSCgKEJVSpF1WKTUq55BBC+1w530MK49jIxDttMMOAqqTUOwiEKWjRaXo&#10;yLF4HFFwHQRgJ9VjJwEttx0+AlWBM5WeAFosNh/vIBDFqltpz2UrVtrBzyGpO/I81fvdbbtFJRrc&#10;dqieaxuPJeA3+VNBSmeNv6jjg6jlY9tjkvBRYxUvGPWoM5sQmH0bvzh+RU0SMS5WhvnlYQiVuCxs&#10;NZDKcVRIKqZHJyOh+A4++lRTirLW9bf/035EZ/lXK04g/hMWNRjvSy33rfPjTxFcUIA34s6jHy3b&#10;gKgsDIrkCRohqoUnKU9WWWdEpvYaQDUzNiof/3b8GnZeKUK1yQBbuw4ftDagLi4Rd2ghLT7HCASC&#10;y1/LETS7UckxVDsgAWZxo2pbSQXFMBJ47aISCRwz90U5SoeFqC8b4abUH++XtjwJAaMA0U7oWglE&#10;mxxT2vcIKgGStBF2+tKiS9K2agMUoElHS3cboKhI/r1LKcnutkW+ngBRwCePt9Fiq9xFvi8FTj5H&#10;2g4lFBAJcAVFgbe8X6pU40rCUNo95TUVjKV9U9QnlSbB2+izE+1hsfio4Q46jc1o6bDgaHYJXj5x&#10;geowS830LUsVyLhvWcRqZGQRRoenY1LcRZy8UUMoysKuUv7Ai5hMMyuq/jOGE4r/asUJxH/CouyX&#10;zLXy+R+QWHILb8ZcwqDQixgqE6LG5KhE68GEn6yCJwsrDY8rgSz9OZrxi+Bk7L1WhEb7XZjMrXha&#10;34LmYzEo93oPOqooHW2ojCxRNlRSWLpVmqg+1QZIgCjwUS3q3SWlZa9SkfI3lSZDxaYBUXp/CSyC&#10;STpizKIaqSiVemSo48o+FZhYVtVOKM/ja0sajlhmB1ViZ4AAis8Tu8tj2mVYHlWiTfUua8/T2g21&#10;Y8q+9ILbCDKbdKJ8K+T56jl8TWn/VO2T8t743g0r9xDyfH0eQ6AowwQNohgD+Dy/faj23YqWYxH4&#10;tKYWnWYdWjrtOJh7E68GncOoGFlJUFtydRiBODRS2m5z1bjvN2IvIqbsJj79nVzAvuD/DKUWZUKI&#10;b49rccLxX6E4gfjPVrptshixEqMZc2IuUBGmoz8hKNtBsdnd654Uqqm6hsYUYnh0EcaJTT5xFbsv&#10;F6iZX+7pW/FhXQ0q9gSheSVtJ4Ei1ljNOkPgCbxUgrSoJG9py5PEay00AEkHyl60EoBtShUSQNJO&#10;KKpNOj4EhoSQ6lBRoJKtQElrTxQ7LpZb2WzJWxToEXJWscICYkLRQTB1BgT+SduhPEa20rmiOljk&#10;Nfi+teNrIJd2Q3Vbephlvxtyko6jJoVQ7Zny+gJkAamE1nFkkiRvuRj4H4ExQNpOeZs22hpwEM1e&#10;O2E8EoPf1tbikaEVOosZB1IK8PrRCxjJ718uPCOowGVp1MHcyvKnfaJS8baMaLlViUd/6OlokZ9R&#10;lnBwAvFfrTiH7v0zBH8IFdznP+qHqbF3YcUlmdD0OvrEpFMJUhHyJOwfLUnYueiTUKCm9pdFlUbH&#10;luGloFRsOp+NRp0RD5vr8FHtLdzZdRSVK9+j2iOw3A/T/lIdUj2JFRblJGkyFlpdGQpnoiI00TpL&#10;WNz5d/5N0nDaCJM2pRh7wCJAJLgkTUbUn9ynjqV1oshzlX2W9kTpOCEQpddX2WLCzaF6mWl/RSES&#10;ip1UiQ6qwg5CUaXNiMoTm8zjq9egJbYRiD2vIa+nPf8ILfgR2ufjfD2qTO47vAP5OGmblKAtVp9T&#10;3jthuFLbyucQ+69m0llFmBKKFoY14DCPdRT1XjvQdDwMn9RVo9PQgiaDBTvPF+CV4ymQtaNlkSxZ&#10;JrU/VWMfXowGRfBiFJKGmYmXEVtZhSd/FKssv6emELVfU/tXyr/77Z3xTxVOhfjPUOTH+PKbhdPr&#10;rB3YeDEHI0OS8VxkDgZKLyet8aCYIgJRg2JfqkNZPW9cdCZeCE6Dx/kc3DTqYGtrxpOqO6jcw5Pb&#10;fTtknLGM6jAQKHpCTgFBAZJbN4KNKlDGAkt7m1WgSHBIaGkxor4OE4zcqjxDUZa7FeBUp4d6nuQP&#10;EqICGTcqQz5O6/D4BopiU7W2RmkzFKARjNyqzhAJgrrLj/aZ71V1tPB9qLQehl0F3w9fSwvpAT+A&#10;Tr9jBOwR1ZHTQRDapN3y67ZLAlPyI/lepC1UOoq+CX4uHl8g66AylOhYxffLsCkLvQ/1fu+j/UQs&#10;Pm1sQIexETXtdqxKyscLQWkYH8XfhSAcJmvQiIUOzcew8DyMCLuGSYnncba6Gh//vlspqgkhVGaO&#10;+o1VOMs/dXEqxH+GkKxraXvCH3HTZoPnmSyMD7qGfjz5+vHkk/bBAVQkfSNkOi9ZAKqA22y15snz&#10;oWlYHH0FeW0taDfW40lDE2oOhuAOlaHMJGMIOAojVZkMxTMqFacpQBNhaHSXUR07GTJ7DcEmkCO0&#10;tNBUWU8I8GQInQyNkzZBUXtaTy6trag5ASJBpEaiCNR4W56nKcEj3cfRjivtg5IwLVtp+1NKkYDr&#10;kJ5n1cnCx3W/rkrGJgitqqdYVKkoTgEaH8fniT2XNklteKDWXijNAz0qVKlBhhyzJ11I3aYSddDK&#10;d/juQwdBKFA0E4YCRKv/XtR574Al6iQ+aa6AUd+CwrpmuMZew4TQLAyNKcUIKvahEbkYIutBi42O&#10;IChDL+HN6NOILLmJDyV5W/22f4SaZFbaFb/UchWd8c8bToX4Dy5awzt/DP5bb2yA29lLGBCWjmej&#10;itErTlv6cyi3snzoEGk3jMvD4MQiDItKxciwNEyMyEBmTT3MbZV43FyLlqBE1C/fpkBh9DmENv9D&#10;BCJBwFBTbHWHdJ7IyBOjGv+7Rw2Tk3Y/NfZYOh0ILjXFl7Q1iu0kSFSboLTtdbf19bQLyvOlPc9M&#10;uyqKUk0IIVCUNjw+V7VVEsiqDZKvYZW0Fz5XCwGkPIcwJMAd0sPsJ50u8nhClc+RhG3V6cLXsijL&#10;rkFNQY+fS9pBJaQNU9o/5XPIbdn2JI2rz8PjqXZOvjett3yPsvDymo4APn41vyeGjfs2fm8NPu+j&#10;89QpfNBao1JyLt8ux6+jZK1nGR+er5ZYGCKjhcQ68z5ZCrVfTBreiL2C86UNeCqL4VPzf0n1z3PN&#10;Wf4FilMh/gNC0U82st/dvnRTb4T7masYGn4JP4jPxY/VLNf5ShkOiSnBYKpEWQBq8MkiDKBCHB6V&#10;jZ8EX0DSnQYYDc14xJPWeOoCajy3w+YmQDsKA4Gop5rSEyoynE6N6vjaNhMehIKoQ5O7FgIvUVoq&#10;JUY9VlNXEt9uQ9Ta9gR02r42ZE5UnbTbyXA8CU2hybFUrqCk5EgIdEUh8jkdhKFdVKmyxzJxgyhF&#10;WmBJC+p+voKrwFc6PqjktLHN3Bf1yNeU19LeL19b3iPvl/0eRdijNHtCew4fS0jKcD7VJilApmW3&#10;ruL3tpr2m6pa5Wl670bV6p3oTMvAk7YGtJv1CMy9gZ/RHo+KpEKkZRYIyoihYdGyvrX8XvkYHZyM&#10;6THXEF1SiSfdE0Lwx+7e9uz/x3XDGf/YcCrEf0CRPDXqhu5xsEBFayt8T5/DqPDLeIb265nYXPRV&#10;s9bwBKNtHiLTdyWUMUowPEGG5xVgdFgydl4rhM5ugsVQD1NqDsq9t0NPSBmp1AxUakae/NIxYuBW&#10;ZrVWvcgyFtmdIGOY1VA9QlF6X6UnWtrWutv+Ohg2QlUgp0JyCgkRNdZYQMjnKSgSiFqeIUHjJdaY&#10;IOPraQnTBJuPDLmT1BptK1CWNkCZ1EEN4VNqj2Die5O2xE7/o1Rs3fMpSs+xqFWBUwAVpGxF+cnz&#10;+DoOFXwtCd6n2Xw5ttw+oj6DtGXKY7V2RYJTgu/NLgpUwKo6jDQFaeNr2/0D4VBxWHX0tPntx833&#10;DuLRjTu4296O9rYWrE68jglBWRgto1jiZE0WqvaoXAzihWw494eFZ2EYoflW9AUkFt/BJz2z5Khf&#10;Xv7tZqKz/NMVp0L8Owf/wRcSX0oy7xdouf8Aq05exMuhp9AvIg29o4vRjwCUnuS+kl4TK4vHy3rI&#10;xbTPZWpUygQ+zv1UKvRtFnS2N+P+rRuoXkt7zJNbR9UlqTUy1b6aoYbqzkC7KzNaS/ufyU2Gs1ER&#10;esg+YditFjWVpikoper+LOR+LVVH2g9FHRIkYp0leJ+kwQhApYdXHq9UGkPaMWWdFAlZSsBM1apB&#10;l3CT4xKCWs+1BlibJGQL+FYfU4rNKksQrArklkDtnjlHJpxV75PRxdfrkPfO96HeD4+l2hgVHOXY&#10;8r40pdijHKUdUc3WQ8v+9eS0hKP6rAJSvobM2m0lDGVIYa3/LjQdj8WHjTVwmGUZ1AbMDU/Bq7xY&#10;DU/kBSqSMIzOVetXy1jywdKsQTstF63JUWcRW3ILT3uSt9UQP1mOwNme+M8YToX4DyiiCiVH7dM/&#10;PsH+4lt4JToVAyNz0DtKVscrQn8qwz5Uif14cg3gyTUoXjpVignFcoylVZsWcRX5jTrcMzbjSWMV&#10;GvYGodVtF4wCQ57gep7sMiZZm0B1H/S0xobuDhFlkQlDGZuspzLUJn6lFRWlRmiq3leqMAlpyxPr&#10;2CGqTAFWa0M0efE4hI+MM5a5EWXiBzWRA5WaTP+lOjkEPpLvp8ZKU6UyzISMLDql2v0IQm1yWEJL&#10;ACtWmMcxEYpmPsZM62oWCxtAoK4iTLm18/k9k87Kc9V7FaXJ9yY5i/L5FFQlsVtATPgZJRWIj+tp&#10;Q/w6P1Ig2NOWqQCvtUtKJ47MuWjm+1VJ2/J37jf48fgXzsNmrYTeqkNMWjHeCLyO8Ym3qRSL1Los&#10;g/mbyZjyIWoKtnyVwD0gIgW/jLmAuPwqPP6we5JZWQXnKwmnTPxnK06F+PcIMUlS91VoJ8HT3/8e&#10;IWU1eCUyDc9G5KKXSqmR9sFCber/hEICkeqQt4cmFmNUvKydfAOvHbmGoOxSGG163NXXwZB4DtXu&#10;W9VEru0EgShDGarWLlN3yRoohFw77bEAy+C+i2pQFOJugmKnmt1GhrQZJf2Gf1eTMRCOynJSLXX1&#10;DLGjHZXQkq5FhUnb427VU2z2I3z9CRO1OBQhRoUllla1GYrS4v2y0p6RkBPrK5a0s1vhSVK1g+Dq&#10;4PuW9kTJR7RzX9SZmcpQACohClEWo7JJ+yJDhh3KMSWXUI4jaT9mb9p/Qk7sewefI49TryHqkdBU&#10;j1Ofg8pPOnyUKvxWb3m3dVaqkp9TpiWTKcRUL7ioVsKz5v1duFeWh4f6BjTo2+B7PhsTojIwJqoQ&#10;wyO1STYEhjKufDh/v0G8iPWO5u9HKP4m5CLePZuOG606/vqSXPUFvlQTd0jd+Cb+w/rjjL9bOBXi&#10;37oI/1jv5cuWUa5SPvndx4injfopVUWfEKpBnlD9ZbbrGFqtWIFi9zrKvG8Q94fy5BrFE21cdBa8&#10;T2ehrq0dHa2NsOeVoJogsBJq0lZolBOdCk3lD7oTjrTDRu6roPoxSXsh1aL0Nqv2QIGFPI8AlTkO&#10;TW58vFhoPl7a+xy+xwgRqjTCTW53Eo4dospUHqFYTT5nFV9nNY9B1SdQtMrEsASVqKwOscSSSkO7&#10;KyBUbYK8LVN5STudsr8Em8xq4/Dn4xmyldm2ZZlSWXFPLUO6+jjshKKD+2rxKoaahFbaJQlX6bmW&#10;nmiZyaaLn6uT0dENW+lB1kDIz0NgSygF60P4Eu6q/VM+C0OS1aX3XS4KXfwu71Fly2PUzDsEf0vA&#10;NphPxOHTxkZekNoRd6caL4cmYSx/twnxZRiTIEMo89XvOCxGG145RGYqZ4yIyuRjz8I7NgEVzY2q&#10;HkjlYLVQeYrdaHSWf3BxKsS/Q5CEkMRrKY8+/S3iCsrxVvhF9AtNQ9/YEpVwLbmGkl4j28HcynrJ&#10;AwlFSbdRi0bFZODnkReQWl0PQ3sTumpqUbMzDA2EnIEncE8I+FRboICRcDMQdmIFpRf365EoyhoS&#10;FF4EjoxIkWRsAlFZTIJMeqdlaxKYCXgINpnsVfbV7NeEn5lKTtnZbhtrJXhUx8fqY3CsD4V9XRDj&#10;BEybgqHbdAItG46hee1R1AUcRO2aQ2pB+zpua9YeVu2f9euOoHndUbRuPI7mTUFo3hiCdoZhYyjM&#10;m8NgfTcY5rXHYV5zTIOkdNQQbgJFczeEVdqQqDuqPdX5Q9DaCGxrgLxfUbACUXn/0rZJICqr3N32&#10;SBUo7ZuSq2ll2FWb4h6qXCphPk4mm5Ve7oZVe9FxLRP3+RvImtWrruVhfNh1jJNVDGPLMJSKcIhM&#10;uCFJ2wSh2OZhkVT6so3Jxs8iziIg/hRuNjer+iAU/Ex1sGkXTFVfvlV3nPH3DadC/JsX6VHWYPjx&#10;p7/H8dwSvBF+Dv1CruMHBOFzYpFlSJ4k9/L2QCpESbGRHuUhiUUYQds8KoEWLOwc9qQUor21HV2t&#10;DWg5eQF1K7Ypq6vjCS1thqrdkOpPepBVL7JYZVpnyTvUxiETeqIOebKr9j3eJ3l5RkJVeqBl4SYD&#10;QWci6GSNZVlYXuyrtPk5CBR7gAYj0+pAGNYdg2FDEPQbCLtVR1C/9ghurD2IPI/tSFn2LpIWrEbY&#10;HE8cnbkC+6YvxZ7pS7BryiJsmzQfW6cuwLapC7GdIfvvM2R/55SF2PXOAj5+OfZPXY7j090Qu3A1&#10;zq3YjFSvHShafQi3NhxHzcYTaNtIQK4LJoBPoHNVEMF3nLb8CN+39EzLTN2iNAl9gTTDKhDtBqfq&#10;2PkWECWVR01oK22RvKgo5ay+I35vajSL5CqKld4Hve9eNO8LxUeVd2CxNiGnqhmzqf6GnZRkeQ2C&#10;Q6JlCQdJxylQ6TgSA8JzMThcxj9n4oUoQjHmLCqbTap+aLPkdANRKopTKv7DihOIf+vCii7lCZVh&#10;aE4ZfhV1DX2pDJ8h/H5E8PURBSgnDE+kQTLfHu8fStU4klZ5CE+y0XG5eD02DzNiLqK8uhY2XTXu&#10;5ReiYvU+WKj+ZLhdq5yoBJ1aG5nqSGa9llCjURhiA9UsL7SOslVpL9zXelsFlGKVNSDoaSWlvU+U&#10;n5EQMFA5GVYdhmENrebGMJip2JrWH8eNVQdwbcW7CFzgifdmLsKWaQuwZd5SbFm4DHu8vBG45V2E&#10;7d2FhGNHcTkyHHlnTqPk8iWUpiajPCtNxc3sdNzMyVBxIzMNJdcuo/DCeWScPo0rkdFI2n8Y0Vt3&#10;4MSaTdjr6o3dC9ywZ95y7Jq5BEdmuSJuoR/SPd7H7YADaKEaNa8JhmN1CMHNfVppExWtmVbbRpAr&#10;2y5gFKVIKEpbpQBRtYfygiIL7qtF8Pm9dBCYkpYjTQJipdWEEgSotCdKylG93y50nLmMp7padBqt&#10;2H6FF66wy9oM5tFFGMbfdLgM7+tWiMOlHZEXvEGRhaqtuC/V/k9Dr8An9hrKWnXkn4x//pLWWeDo&#10;LP/I4gTiX72I5flS9SSrMawsTz/8BOEZufi3iPMYEJGPPtGl6COqMJpWmPZqIE+cgVQTaisnEU+g&#10;sTxxRp8qwej4HPz8+FWE5t6Cub0RtrZbaDkWiWZRe925hjqCTSZ3NdAKG2mB/2Tsrtzm/bK1eR9R&#10;7W+S46dSXggM2Zf0GOldlTY0aYdUHRgEiKS6GGhTa9ccQVHAHlxYuREh8zywY+oibJ2zFAe81yBs&#10;O+8PjkDB+ctoLi2Dpf4OOgw1eGipxweOVnzQ1Y4nHTo85P7DTh0edLTibkcz7nW04K6tCfccLbjf&#10;vX+fiusRH3ffocOjLiM+6NDjoY3PMevQ2dqItoobqMrNQHpSIpICAxGy+T3sc/fB+3MWY/9sV0TP&#10;98N1t/dw048XifVBsG4Ig4OQFEBKR4yNyldSehz8XNLxojpxeDERlSjTksnSBzIDuHTSyBhq1ezA&#10;702aIERtWmVUC0Gpo5Vu2H4cH9++g7smA67VNOCNqMsYGZ6tlOFwgnGEKENpQ4wU+8z7CMjBsfx9&#10;ZUtIDo3OwyvhyfBPvIQKnXS0SM2RuqNdQzWt2BPO8vcqTiD+lYsYH3zxB3zx5ZeQzDO55p8tLsWv&#10;j8dioOQZxpahP9WfdJj0IQwl+sqEDTH5auyyLG4kjfLjeUI9H1mG0VQTK0+m4nZ7Gx62EwwpObi9&#10;ajvaA+QkPUJlc1Cpw3a3fRoQpWOAkFRrJYv148kt8wMqu0z1Z5ZOCyolSW3R+fHxtMUmuV86FkQN&#10;EhxttKV16w8jy/N9RLh40spS/c2knXX3RvzBQyi4cgm6m+V40N6KJzYDnnZZ8cRhIBxa4DA1wGqq&#10;gUVfTYDXwNTOrZ7b7rDIane839ZOtatC9nlfWw3MuipYdNy2VcPCv1m7w9ZeB4e+Hp0mAtTWSmi2&#10;43GnAY8ITHNrNW4XZOJ6Yiyit++kknTHtunzcXjWMiQtCkBxwD7UrT2qwG5aS6W4+hgByYuCtCUS&#10;irLMqZlQlLVfvh59IwvxSxuktJ3yYqFSdqR9VS4WPgQpFaeOfzcmXsUTczM/rw6eFzIwOCwFwxOp&#10;6iMz+Bvmol+spOLI+jZFGMzffBB/U3XRixQwFmMArfXL4eex4fRlVOn0X7PvCzUpxOe8Kak531aN&#10;Tjj+rYsTiH/lIld34pC1WpsGqsRmwrzY0xgWkqzsUi+qBkm8VsnXBGEfKsP+cTLbNaGoFowSIOar&#10;WZrHRxXi58fOI6LgNlqsBEBDA2p3h6DBewfaqW5k3WSTrwRB5rn3a9usV+1hPHmlM0U6UMQeqyFw&#10;0plwRJ3oXarHVTvhxQ63bgpCFZVgptcOBM1yx/tvz8MmlyU4tmsnMi5fQFPlLXRZ2vHwrgUPqd66&#10;BH76BljaCC2GjUCzCsz0tTBTIVoMdbAY69VW3aeCj2H0QPDbYeffZWsmQI3GGhgtdTCaa2Ey1SqI&#10;9jxOYGpuq4JJV8n9ajj4Gl2WFsLRgI86zOhsqUd1aT4uxUTiYMBqbJrpgm1TXBC3wAcFPttorY/C&#10;QvUo7aEyE1DbqsPQM6SZQEbBqAkuaI3NAkix1vKd8aIiE1vIrEECURnaJ6Nq2t8LxsP6anTY2nG6&#10;rBG/CEvG8IRcjIyRmcyzMYj7kiEwiL/1AMJQC/7eyh0UoE+YrJSYjtfiL2DTmYuobyEUVZFult8T&#10;f5LA7YTg37M4gfhXLnJB7x69iiqLDUsvpWFY6AX0Ivx+GFuE56gc+vME6U/VIEDsSwslo1H6R+aq&#10;hYxUOxShOYLK4vnwLPhFXscdWiqHpQ2d6bmo9Nyh9YbyhJSQccqS8iLqzygdJD0hdo+WWs0VSPhZ&#10;GWYvKkoJscurTsC2MQwtm4KRv2Yfwhf5YvPbc7Bj4XJEbN+BwiuXYWquQ1eHEY+sBKG+GfZ2Ao6K&#10;zWCohV4WrFLgE0hVMSphNxKOAsFuEPbEt4H4bbjZuN8DQgU7KkMBoqEbiAYqTYNBu6/n7zZ5PF9f&#10;ratMFaq2bd+8hsNQj3sWsedG3Kdy05UWo+BkEsJXrcfOWQuwb5ILzi1ZjSp/fl+rj8OxNoR2+nj3&#10;d3RUNReYJKiupcNJxl7LRUUNe+R3LInmkhZ0l7CU9aA7U/IUkOtb7HCNSaE9TlepN8Op8gfGyLKw&#10;MsN5gWoj7kv7LO3E/QjEftJUQig+x7rwTEwqfhlxCe+eTMGtFhNhKBD8Y3eeorP8PYsTiH+lIlVY&#10;u5hrV/RaixleF1PQP+gano3IRm9a32dooZ7lySIQFIXYW+yynCwMmfxVQDic25G0VGN48rwalIL4&#10;jEpYrK2411yDhgOhaKdyEagZvRkEo7ZAFG2dqD2GrIcs6lCAaCUM7V7HqHCoBj1oFb1pG1cFQbch&#10;FA2bQ3HVcyv2zliGTdMW4Miajcg4m4T2+huESTOtaSNsRgJNLCuBI5Az87aJADQRUkYBlYEg1FcR&#10;UnyP+go+npaXUDLp+Tg+T+IbGGohf1dQk+Nya+dje6yz2GYJCy2yzdDAv9WrcHDfwftEiar7CGY7&#10;35O8L9lKaPZawMn3RkDr+P4Mpjp00GY/pnp8aG5D441iXA4PwyG/1XhvxgIEzfVAts8utEpqz/pQ&#10;mAKOqxQeqz+/M0nRkQ4Vsc78PmU2bmmvlbQdq6+0w/IiJE0VhxNxv7kaJksHDmbfVvMiSi7pCAJx&#10;UHQWlWAOoZiv7HL/CK29eFB0EX9v2ma5KMaVEJaFGBlVhFdD0+ETcw13WtpYgwhDVqWe9kSnUPz7&#10;FCcQ/08LK6pc0dVwvO5K22i0Yt2Za3gh+jKe5UnxHC1w7+hcpRJ7seL3jqR1jijEc+GF6BtdosYp&#10;i5UazhNkmPRO8sQZTSBOi0pGeQ2VoaENXblFqKCdlREaeoJQ7y5LAWgwNIvikwRqnsS6AFla9DCh&#10;eRgdboGwEIQWQtHmewL6tSdQufYwzrpuoCV2wRpa4uijgWgsKcJjKtBHnXpYLfUEWhVVGW0p1ZeZ&#10;wDJT5RklqACNVGdmpdAEaJri61F+FgVJwoH7JgJMtR0qMNbDSHVnpNWVMBF+8lh5HQthatbf4X0M&#10;3jbxcRIWAZ9Bx9dpYlBx8n1Y5XUJZblt4zGtbYR2exPfRwPfL1+Px5VjmQ08Jt+rAFgUpIXqVeB7&#10;n9b2wy4rOnjcwpRkBL/7Ht6fvhiHZ6xEpu8uNGw4AdPqE+jwP6E6lMxUkTIZ7l1aZrHIMjTRxAuR&#10;BkVtaGIdv8+u3GLctxiQ0tiI16Mv8WJWjGHxVIIx2UoF9mQQDIot4e8tvz8viKwHfWNL6RJ4XxTr&#10;QNxNWulivBh0ARsSz6OypUWrT+Ti57Qd0gAjnXTdVcxZ/kbFCcT/wyJXbmVxui/hNSY91iWdw09o&#10;kwfJSBQqwb7xpQQhLVNsMZUiT4RobnlS9OFJ0Z8nRV/eN0BmSZFpveIKGcUYH5mJ1Vdz0Wix4qGu&#10;DfWhJ1HnsVutgKf3ZdDOSUgbokqTYUjCtKTJyOJRd32PoYsgbPc7hpZ1x3GLJ27CgjXY/Ju52LbE&#10;Ddfi4mBsasCHnQ5lLaX9T5SaUoJidQkQAdq3w0QgSXwDRA06pu6tKEYBothmm6lR3TYSRvc6CNt7&#10;Zm7beX8DDAJFKkoj1ZwAt4v3O+x6mPk+HJZ2Ps6orLZ2XNpnPk6z4vIa8pzu96PAqr1nmfHHIorW&#10;WE3rTqXI++XzOPg4O9+HjYCX92vRUVEamvDAYcAHDhMaS0sQs/8QtrgsxeGZS5Hp8R4apRNmw3FY&#10;Ag6ig9+rLI0qSd+qw8pb2hpFkXNLNd7ox4tS0jU8IWQrCcVF59IxLiQLQxOK+dvKyKNiDJGEe8ZA&#10;ArFfDwRjJPle6kURnqNC7CX3EZ7DotLwalgGAhJTcEeNaJFhfn9gHfuCQNRmy3FS8W9XnED8PyxS&#10;N6Wiyl6FwQD/s5fxYvhpwo72OIy2OKYU/RNusOJTFfAEkOgdUcCTRU6AYgVF6VgZyJNHjYOlmhye&#10;SPt04gLOVVGVdejx+MYdVG0JVG2F0pHSzpNQ5jmUmbAlV7Bn8gRJolYTpUrHwJrjaHs3FKXrDiNy&#10;gQ9W/Xoydrn5IefCNTisFjz5+AM86LLD0kp11UaYUGEJBL9p8yN0uhWfpvpoQQkmA+8X8CggEjg9&#10;QBQ4WU216LDqeCwdGmsq0N5SxdeqR352Ck7FJiEiKAQ3SwoJvWZC7jZfq4GPtyDlSip27ziI9zfv&#10;wcFdgbh0+hLtt47wpLJsr1BglY4apTb5PsS2W6zNsNlbqGgbeVtG72jvU5SnANHC2/L+7Hy/NipP&#10;K5WjtuVnlB5tAtJs5HFsTeh8ZEZzYwXOhhzH1nkLsG/KXKR6b0bL5hMwrj1GKy05jdIcwYuNwLA7&#10;ZJEs6eVvORSDR/X10NsMOJJZjpfDUtWs5oOp+Ifw95Y8U21NZw2I/WPL+LvzQil5qNLRxovlMxHi&#10;HnLQOzYbz8VVYkJIClYlnUF5eyuRKPrwM3z+xWdq9m1n+dsV59C9/27wS1P/dtfLnrSIBx89wRrC&#10;cEz4FTybkI1npQOF1ukZqfSSZiOKILac8CMQaZn70B71bPtQLfaPysMgCWlnCs/CgsRMNOuN6DLX&#10;wXH6GuplTK2kfohlpi2W1BppLzSroWhHeL+M0uD+qkCCMAh3tgYh3n0jtkxeiN0rfZF/6SJB0Yj7&#10;nSa0NusQGhaDtMvXYKciMxFMAsSvld5/EMryEnpGUWa8/SdA7FaNDnMzQo+dgL/beiyf74m89Dx8&#10;8MCB3e/vwsy3VmD6mwtx5cw1KkATj3EbXbSwEccjMXfKMrhM88LCWb5YMM0fcya74cie4zDqCDwj&#10;gS1wltfh6zssTXA42lFdX43blRVo1TXh3l07bLzfKMDrBqIoROlgESBa28QyVzBu8z3z7ypuM24R&#10;oBXQ0653WJvw+L4J+vpbOH30ADbOnIOjs5ej1H8fjBtCYKaVlt58SdNRQxglh9PnCLo8DqN+w1F0&#10;ld3EXZseGTca8IuoFDWX5VD+5kPiytXQzAGRefydC/j7F9NKUyXKby+qkHDsy9vPRRCM0fn4cUwG&#10;604W60YaxoZdht/5dFSaZERL94QQrINaJfyzeumMv0o4FeJ/t/BLkwr59bhTlief/R7hZTfw/PFT&#10;vNIThtJYrmY6KcZz3Io9kqm9ekeVEICiDGmVeAJIG6IAsX9CuVIPQ8ViJRRh0LFUvJ9eSsXVikct&#10;dWg7EKtWv5Op9g1Uh2p+QZUfJ6MtNEWo9z0AA61xy+ZQpPjuwJZ35mPLUncqwou4396Gx3azAlZ7&#10;az3eX/8+AtxXYxlt4u3yUnTY2qiYpO1QFJjYWWnXEwhqalFU34MusbGiEm8TjFXcFzUpqkyDlSjL&#10;DosOu7btwaypbpgz3Q1XLibj4f17OHooHHOmefO+lTibdAV3CcQuRwsKsnMwb4orls0NwHIXf2xZ&#10;swceizdwfw3mTl6BlEupuEtbq9oHaa0d5ja01NVj1/ZDWOq6CgsX+cDP512EhcSgpb4BnZYWmNoq&#10;CNFKBt+Tvp7g1jqGvu6Vln1Rs9xXcOTjbNJEIKqRn8NOsD7qNKCxvECNktk9bSFO873Vrg9UQxWN&#10;AaLC5SJEW82LkIwHb6EyNyWn4wGVb22TERPj0rShe/xthySUYnhCCQZE5KBfeB4k9aYPFeFzvPj1&#10;4kWzt1jouDI8J3UlWoNin8hs1qMc7hfhhchUBJw6jzvtLQqJUqTaOfuf/zbFqRD/m9Fzhf7qKy3P&#10;8Mkffof4m7fwm8jzeDYoGT+IzFcVu7d0nrDyy+QN/VjhRSGKbe7NvymF0K0Qe0fIUgGEIGNoTA6G&#10;JuTi9bBMnK5rJQCa0FVYhtoNtG0y84uoQGkvlHZDhrRlSVqIgTBs2xCIW2v3I2jGcmyYNg+XQiLQ&#10;1dKCe+Z2WHUEiq6GwGpBbeVN+Li5407Zbaz2CcDt0hLer6eyaiYQCEXVmXKHtpjQoKK0m4yoKq9G&#10;Umw8Km4Uwm5uUGpRgbDbypqVUqxDp1WP/XsPYd4cX8yZ6YFTp87h0aMnCA5KwOzpHpg2ZSnhFUcb&#10;rcfdTj1iI+Mx+53lcJnqgeDDkXjS9ZTbKMwnOOdOXoloPvZBp52vR4hRKTrMRmzdsAvT3l6B+fPW&#10;YNZ0H8yb6Y/Z01Zi8+rt0Dc2qTZKq4mWmbZeFK1A7j+LbytirT2S3xNBL/c/tOvwocOAiox0HPLw&#10;w+6pC5DLC42Ov4V1daA2XlpGvRCO0ozRGJ6Ih1TarSYLvK+UYFx4Lsbwdx9+shQj4qVXWSaNpYWm&#10;WpTx6vKb92b0ooPoxbrxLOvKc/ybunDSWTzHetGb9/ePzMALYdew7kI2KtrbWeNkXLxMLqv1Qss/&#10;/1E9dcb/XjgV4n+jSP2TWUk0m/wlnvzx94i9dQtvR5xG/7AU/DCmED/ilf5ZaRtUM9ZQ/cVTETLE&#10;Nj8neWdUB/2oGqUNUdqRekXk41la5CFUh6OoDkdHpWH5qXzcNNlwn0CyJSWj1mc/gai1HxoIQGnP&#10;avc/yjgC/drjaHovGGeXrsaWN6cj5v2taK+rwKP7Vjh0jTA30epSDRklNYYnfJfdCH1zEwqzC7Bl&#10;/UbaVjNVVQuhJmk2zbxtwH0qOGnn6+R+yJEILJ7lg2lvzsfJmFO477ASULSx3UBUAKW6kva9B51W&#10;REfEYi4fP3u6N2JjzuHp09/hZEIyVaMnZk5diaMHw9FJtdpF2Bw/HEL4eRF+y3Eq9gx++8HvEHUi&#10;gYB0pYV2Q3SwANEKfWsl31cbctKysGC6O5bO2UB77YcTh05i+6YwLJmzGrMmLcWpuNN87xb1OUXB&#10;frsNVAAvOZOqB/3b9zHks8jfem5LO6W0Qcr9d+8bqBp1uBAeii1TZiN2rjsq1x2EZcNxyKQRsnSq&#10;3XM/6neewMN6vmaHFcH5Vfg5f9OxCWUYxt99GAEoC1EN428ui91LB4vkovbmfXKh7COWmXVB2hP7&#10;x5ex3pSoevIsVeKzkZl4Jr4C40Ozsen8NdziBUpTirJwlTNx+69dnArxLwlNEioiym0pv/3db5Fw&#10;4zbejDyH/kEX8IPYfPyAlb83K3KvcKpEVcE1u6xVetpmgrKXtB1RAXyjEgWO+RibJLPaFOH50CvY&#10;fqkAerMF91ur0L43Bm0EoUk6T7ypBhmSb2gICETr+hPIX7UP7090weYFrriRmoKPuszKLhra7sDc&#10;ypO7tRrtYnPNNYShAXlp2YRcOK5fTEdxbqFSh6a2JqqkJuga65CTmoddW/bgytlLePrwEWKo0hbP&#10;8sWSWQHYtnEvHFRApjZRk9Kjq8GjJ+dQYJSUcBozp3lg5hRfBB1LxP17H+FUYgrmzgzg/Z7YtyuI&#10;sLXSphtw9EAwAeeDuVSOJ2MS8ekHnyL8WAzmTl1KKGpAvOcwE8BVtM56hBwNw7zJXpg3yQcHth3D&#10;Fx9/iZRzBZg/1RvzqIyPHDiigK7BkLZeYEe1pwFSs/9GXRVB34wOayM/h5Y3KZ9FU4rfKEqb2Gvj&#10;HehNvJBQqX94z4aakjzs9fbBzklzUeCzHaYNJ2CRUSueh9C04QjuF5SrUStplc34dWQ6hsblq3Sb&#10;oQTdUAJwGOvDcIaAUSVoUxX2Y50YKMM5o1lHWDckFUc64WTbT7ISEgoJRF5EI7IwLugS3M9k4Zbl&#10;gdKJ+DMg/kmddcb/VjgV4l9SWOckB6xngtePPv0dLhXdxvTIM+gbeRE/iE7Dj1jBn6UC7EcQDuIV&#10;vi9vKzh2N6RLA7rYoV4CQYb0NMqJMJAVX9biGBOfi1G0VK8HX8TpUln20oTOkhLUrDoMs0zGIHP7&#10;+QsYj8KwOhj1VIbnlm3E2rdmIfbAYdham3Df3q7GA5upqCw82c1UbqIODYTDQyrG6PAILJi5BNPf&#10;WYilC9xQc+cOnjyww6pvxgOHDYmRiZj21iJMeXMxdrx7EI+6HqKi9CaWzvWC6zx/LHPxQCUvAtKW&#10;p3IUjdL7rMHQyNe612HAmaSzmDHFk1Z2Pbzc3sdqvx1wXbgeC2evwdxp3ti55Shfz0Irbsbu9w9j&#10;ziSxzCuRfCEFn374IWEdSXW4HHOoGk9Gn8ajuw6l1ATY767aioUz/DBnohuunbuKjx8/QPChMMx6&#10;eynBupzAPI6HnQZ1QTDzc4v91WAnVpgApC22W5txu7wYtdWV6Ogww0yLrdJ/+BmsBrkwaLZZ2hdt&#10;/A61tkbpmKmmzW9HF9XiuaOB2DJpDs4sXYtmWaXPNxBN647AfiULd/WtKG/WYVpCFkYkFGAYgTY0&#10;rhCDGUMFjqwPso7zYAJSRqxI7uHA2HIM4AWyb0/9EDjytkrLiZcLawZhmUEbnYuxoZnwPy0dLe0K&#10;ilIjZUTLl3Qt36DRWf53i1Mh/hchCdeylQH3Wk/fV7h8swJzY85jOOH1o3jCMCGbdjhXWeCB8Tcw&#10;JOkGBrAiyyiUvt3WSHWwRBWp8cxqISkqBTUxbJxEDkZGZWM84fh2+GXk1rfgrlEPy/kUVPjuIRBl&#10;YlMNiO3rglCy5giOTFuBrQvdUJaRgcdUZg7pFBEQ8kSWER2ajRU7SDDyJL9rt8LXww/bNu/DrbJG&#10;xEedRkpyGu1sItobGvDQ5kBxVhkWzPYlzHzgusAf1bdrlZp7d+12LJ3nCZfprjgltpmvZ2ir5LE1&#10;dShtfAaZlqyjHdevJmMe7exily1YOGcVZkxagQUz/GlzV2EeQbll7T6+NzPsRju2bTqAObTH86Z6&#10;IO1qLj54eBdH9pxQ6nDelOU4G3+eltkBOxVaTcVNLJ/vhUXy3lz8UFtRQcWrQ3RYOALcArBo+jxk&#10;XL6ER1SSaryzgLpb7UmajpFbq6WBarkVnitWw23lely4kg4HLwT3O6l6VccNH6/s9B2CsFL1okvI&#10;aBxJ+JbOJJlg4qndhJspadixYDlOUJneWX0IDWup2uMu4omuHdXtOiw9nYuR0TkYk0hleDJfLQMx&#10;LL4YI1gXZAYcyTvtG5lLZSh1gTZZACg9ztLJQjfRSy6iBOKzcbTOrFvP8Tm9ZZw7gfpS8GX48YJQ&#10;abOrkxhffo4vvpQ2bQ2Jf16HnfGXh1Mh/hdFgPiZsiaSHAvUd9zDsrOXebU+i2fDs/GsNIDH5rHy&#10;ZlMNspKrUQdUgKzIMjSvFyu95Jl9G4hS4ftxK8O4tFy1PIyOycNYWu1ltES1RhMeGdvQRoVU578X&#10;Bn9pM2S8G4w0v+3YNHEWQja9D0NjPR7c5clMa21s5QlLFaNmlCEQFBB5gktPsCQttzU14PC+IyjJ&#10;q0JjrRWRwaexhNCb/OZ8pF5KxkM7oaq3Yl3ANgLRC3OmraTVvYgPnzxFbFQC71uOJXN8sXXDHtW5&#10;odrgCBoNiHXQU5l22VtRmJuDRfMIxDkbCNFV8Fi6Bl6uG3jbD/Om+SDAZyt0zXrYzHZs2biPx3XD&#10;7KnuSL+ej0cPu7B/+2GlGOfz9S+eukzLbFGJ2pf5nc+d7KraEDev3UoVqGPUKyttlBlvSlJh4Xtw&#10;GJpVr/K3gWg2VsGgr+B3ZUfoiSS+D+n08cVMgnvzxgMozS+lYtXxM1XyObfV1koo2mR8No9ll7xL&#10;qmGz9F5Lz3RbPZ52mmGrvIUD767HjtmLkeW1FU0hSfiwRQc9gbk+pRzDQ65jZEyuWjp2eILWljha&#10;ep1ZPwSI/aOpEAlAGa0kI5d6i5uQ+qE6WqgMJWeVz/sx7fIzrGt9IrIxMIxqMaIUY0JzsObsNdRY&#10;zd09zrIgvrNN8f+0OBXit4L/yP8qtKutTNqpqUOZ1qvq7gcIuFyI4fHX8MP4bDwTWYgfRhfSMmeh&#10;Dy2vTNjwXLhYZCpDAk6bvEESbglEKkK56vcAUYZw9ecJMIiPFSCOpZIcF5KNdSlFMNltuNdUh7r9&#10;YdBRFbatOYqaLaGIdV0Hv3em4UpcJB5T1ditPPkUBOVEvqOSpvVKDUknimZl5W82YwOjDcV55di9&#10;9QQh5EngrcDcGR6Y/JYLDu8+gPs2Ex7wdSNColV6zDyCZ/u7+wmku7hZWkzF6IX5U3ywXKmzSirH&#10;Bq0NUfIXGXpCudPaglulRVjq4o2F0/3gt+JdNFa10WY38PlUiLzPc9k6tNTr+H7s2BCwnVbagzbe&#10;G3mZpXj8oBO7tuyjLfagalyBZCpkUaP3HFYc2nmCMPTG7ElLEXQ4EA+7bLS5LQSeDOurxT1aYZl9&#10;RyZ6kBxJTe3JdyAjXfjeHG2outWEJS4bsXDWOiyYtxYL5r+Pt3+9jAr4XdVZdF8msrhrUopUpiAT&#10;myyTT9jVKBlRjgLLO1q7I8F4z9EEh7UJcYcOwf/taTi9dQ8+MBtgumvA/sIqTIhMxfh4GX2Uh6G8&#10;OA7nbz+KQFTzIsbKjDeyPEQZoViuoKiGdEp2wrcUYi8CsVcc6xAvrL0ZfSLTuM3HgLACTOhuU7xh&#10;uadStyHThn29cJVs/n0dd8b/ezgV4reK4qBWk7qtsqQ3qDvR3NEBn8u0LEFX8X9HpxNsAr58/JDK&#10;8Mes8H0IQxmC11t6jqkU+9DmiGUWOEpbYh9JxWH0UrCkguRjBzMEiDJkbwzt1PjgDBzMuQUrT6p7&#10;lXdQ+24gLOuD1ZT5h2e6Y/XcJbiZm4mH94wKdlad2DlRQIQiVZBMm2UgENsVEAUE3LbdVhOuXr98&#10;ATMnzcOsd1YSQn6YP9MD/l7rcS7pLHT1kqvXiLs2A6FZggVzvLBgli+WzfdGzZ0qgleP9QFb+VyC&#10;lOotKe4s7spchJKzKNDtBqLD3Ii6qltYvtgX8wkvz2Vr+fq01zoTVi5dDZcZvlix0J/2lxa03Yh1&#10;flv5Xrwxf4Y3inLK+bm6sG3jHtpib2Wbr19MI6Bs0Dc3K7gumunP4y5Ddup1wsuOtgYdX9OCRx0O&#10;dBhaYdPVqwkfJNdQOkgk9UYDYg3frw37tkVi5jv+tP4Bqhd89oy1mDnZA/lZeQTsPezbcQgnY08T&#10;iBY8vueAQ+UoygWFSlsBURsnLR00Vn7XRkMF7vMzP7EZcTEpHivmzUba9Yv44LcPEXGzEa9FpGEc&#10;LfOIhFw1WawK1ZaotSf2Z72Q5WUHSR5qPO2yXDBVHSmm8yhiyAzbBegfX0hHUUAVKVDMxGAed3AI&#10;62BQJkYez4TPyUxU01X0FKm73Vh0lv9mcSrEb4WCoKpGWiM1uheGarLfw8aLGRgWeg7/T2wm/kds&#10;Dn5IK/TjaFrm6Bz0TyhTlfiZcGnnkbHKMr0XLQ+B2TtK5jykGuBtSbVQ+7L4PCv4iIQSjIwvwQha&#10;pBEnS/FqZDbO32hCp00Pa3YuatccwK31R7Bj6lLs914PQ00tHjoMyp7KCS8THageVUKxZxYaUYnt&#10;YvPMLTyJ69VJa7PUo7ayAu5LAgiVVZg7xRvH9sWgw+QgWGyESjvsFlpNPYMA2+C/RwFj5jRXnDp1&#10;Bh8+fYLoyDOYNnkFZs/ywPq1O/k6bYSDAFGzzQa+J7GwjfXVcHdbD5c5AXBdshq1NTK0zgJvd943&#10;w43W2QN3bpbDQYgE+L+HWYSkPLasRFTcY/h7bsHimX5YMtMH+RlFBKIVN4tLaNd9VI+0z4oAtDc1&#10;0ia3Y7XPFqz1ex+RQeFoVzN183PLhULaA/ne1Lhs2tuHPEZ2egZB6EN1+C5cpvnzeGupNj2wznc7&#10;Prj/Wxw/GoOJb7pixmRvrAnYhayUPHRYCFkz1bcCoQCRIReg7lDti2016KACf9JlQHbGRbguno+r&#10;Fy4gubELb7MejEkownheMCfQGg/n7z6Y9WYoL56SkygOQSb1kLkwZXJgWVSsN/efjZKJQAhARh/u&#10;D+BzBvICK6OZZMYcWbBqoFx0w/i30CK8EJQM/6TLqLI4vu5okXV8tAv6v6/nzvjPw6kQ/6R8U4Gg&#10;Eq+/RKPVhI2XkzE05Dr+JyvtDxOyaJdz8SNW7h8TbpJbKDmHapA+K7hM2qBBUJvaS1OJYp1lItgi&#10;qMlhaaf781iDWdnlJBkZW8ITJQ+/jslEWk2bGk7XlpmD9DW7sO6dWTi05T3c0+vxSFJkdGKLCUSB&#10;kcqpk6BCJAxEFZpNLbjb5UBzo4ConYqxTs1f2OmwIPBQCE/4FWrUyO4twXho/wAPHA+ha2hBWWEB&#10;rHx8l9WG6NBTmDHFHXNmeOL99/bi7t37KCmqxDyquXlzfbBkoR9ulN1Ah62JMBQVSrVEeykTOrQ1&#10;NyHAazsVJm3pHF9aaN5v6MR6qsHFs9yxbI4nyvIK8fh+B/buPozpfD/zqVh3bA3GgT2xSr1K3qPX&#10;Un801QrMLMhMSSbI3BQQ975/DJ9+8DuU5lfS8ntj2juuVKRuMDTXEvAyMoUXCgVEafOr4Xtq430m&#10;rPPfjFmT3DFjkh82rQpEgPseTPmNKy4l5aIgoxJT3l6KuTPXY96MzZg9lQpy8kpEHI/CXbsMbdQ6&#10;kL4dYpttem3qMlGkDl6Qnna2405RAXzc3OBzIAHTWR/G86I3lvXj+ehSXgAJwgTCj/WnH23wQP72&#10;/VgHBrF+DGZIp8uQRFpl2uk+rA99VUddNh/DiMzSgEgYylRi0iHXj3VP/vYc7fagsDx4nklBpa1H&#10;KRKNXzjbFP+7xQnEbxdpK1Qw1Jqpb1nvY/WFVIwOOo3/b0Q2/j+E2v+KJQzjZYGoEvxYICipEqp9&#10;kFd03lZjkwWSCogaCKVzpWeWbAlRiNKoPpgVfhi3o2iXZH9q3HWUtZpw/64DhecvwfuNKQg/vB+d&#10;nQaqvGbVriVTXBnEErdLu2E3DAVKyiI20t5KLuBZLHZZiazUfHUsAwHRaTehKK+Y8CFYqMCWzV2L&#10;1Av5OBuXDG/XNVSPXrSmLXjQYUZhThHmzaKVnb0Giwm/qkpRmh1Yu2o35vD+ubO8cPb0edx1tCul&#10;Ku9FcgVlyi1TezM2+G7T7O3MlSjKLsKTzofYtn4r5k+bB5fJLsi8lIwPaUlvlpZh+RIfgncZZk7x&#10;wMyptMozPWnNXXAmPgH3HDLErx0F2WkEoiuWzlmN7RuPoP6ODvt3BlNx0vZOW4m9Ow4Q7EaqNZnR&#10;php2g4x/FtV8B4/vduF0zCXMnLgCi2YHYOn8TYgOTqFK9IPbos3IvHoHKxdt4ut78TMLEKkguZ1O&#10;QF4+fQkPOs2q6UFL4ZHea+m57wFit0qU4Ot28HGP7plQd7sIizw24o01gfgZLe6Yk2UYk1SKoSdz&#10;MCQpB4PieTEk8JRDkGBdGkmXMIz1QmbYHhjP+hKdhb58rppPUepPZA760TLLJLNShwbQcsvSE72i&#10;0vE/qSx/GHsbI4IvYzmhmN5ixEefaQtYfOWcZPa/Vb7XQPz2tZO68Ov/pNQZbfA+m42RIdfwP0Kz&#10;8ANeif8fQut/RBXgh5IOEX8Tz8WW4RnpZRYQSvshbbPkGPbhFVxUYR9RiN0Q1CaF1RTi4MRSAjEf&#10;Q3kCDCc8ZfTCUJ4ELkmp0N19gob6GqxwcUFcYCBPSBPsVF4CQYOMMeZJp9rFlCoTu0oQGurhsLbQ&#10;3ukQHhJGtTMHc6aswBrv99HerKPibFN22GYw4f31uzBvqieWzFqNBTO8MIcKzWW6GwHggrMJp/l6&#10;Bh6zHZvWHaKSXE2bvBznzl7Dp598joS4q5g53QtT31mJ0GCqpw4qVgVEbZ5DUasy3HDL6o2E2lzM&#10;nTob2clX8fReB4IO7MWWVX44tG0HKouKcI/v1WHSo+LGTezesRs+7u/SYq9CgPcGWs6LfB8ydrqB&#10;NrwJRl09NgZswuyJK/m+fQhzdyycuYK214OvsYDWOgsPbO2wtNyBnd+JAiKVcYejDq0NTXBbSLs+&#10;bRU/4wpEBF1B4L4zmPRrV34XQVjrfQBT33DDkvlrschlA1XnOjWqZuvG3bhnN/K7l+nQqDx5sdGG&#10;NhK0/C3UTOHcqhxFglHN1cjbbaYqXgCaUHezAm7eW/Brv8OYHJ6LX4an4/WYFLwYdR3jI9MxjoAb&#10;zRjD+jBSep9ZB2SI30CCchDrwpCEbAyKpY1mXRpIBdhfLDZDFieTcdC9eSHto9qqqR7jswnKHOVM&#10;Boak4a3QswhKy8aDDz9UdVlqtFMo/mXlew3EL/mf1BZRhZ+rtIVuGNJirY69hFFBZ/GjqCz8D0Lr&#10;/8fK9j9YCf8XwfYDXs1/yHgmvhTPxJTgmQiqwAjpUJHRKN0jUhhiZfrw6q+meWLFlvnuBIgDWfEH&#10;xBVgSHyBOglkqqh+MenwTK9GfoUeSxYtQFR4IJ7cNSnYCfgkz0/rwNCSoI3ctuvqVFucoa0V9ZXV&#10;eNDVgaLcbCyZJx0nAWqo3IEDx6kw7dri9lYzMq9lYi5huWQW1d+cACya404QuSMsKAI1FTLVVgNt&#10;ohmxYRdpR73VmOT163bh5s1G7NsbQhXli8nvLEbiySR03TNAL4qJ70XWVpEJEqwEUXFBCvKzruF2&#10;aT6MzYQkrWWnoRFdxmaCqw13zYS3dAi1yfhnWWXPBn2TCW1Ner5HB7rsbUrhmWXi17Z63OVjqm8U&#10;473V72HxNDfMm7gEcycuwJyJs5AUEY2HNoM2n6PAUN6LtGvyfdy/b0HIsVjMmRSAeVP8qQRX43ax&#10;TinD6VMJ03l+mDpxOZa5rMfeneGE4RpeLGj1qWwrym6plB412ayhgsej8rTo8OCeDRarAJfflfEW&#10;t1Xa2GlzlXqMTKBraqvEI4cODVV3sMJ9M9buTkR22wNcamhH4o16BBfXYUtqOdxPpWFW5BW8GX4d&#10;P4tIxZgT1zAiPE+NgR5BQEo7Yz/WLZlNfYh0vrAuDaTrkHbFvrTj/SL596jufFex2Nz2iiNMI69j&#10;4rHTCLqagftPP1B1Wuq2k4n/dfmeW2atkqhpN7/QOlB05g6sir+IccHn0VvyDKn+fshK+D9Z4f4n&#10;gfZMPEFHm/NDXqV/LLcJuOcEdqywSiWygkpvck/I0D3pUe7HYwyWQf5xoiZZmXmcwYllGB5fjiGs&#10;6BN4zIVRGXBZ5oP4mFA8EBiK7RMIdm8FjpJkLfsG2tS7HUbodSasX70Nvp5rUV9Th4f3O3Ey/jTm&#10;TneHyxxfzKaSSrmeha4OnsiEnam1CWu83se8ydK54ovN63ajvq4OXWINCS1pb7zH175VVoGFcz1p&#10;H2mdeZx5s9xoob3gwli+zBt1dRWwORph7J5IQc0qQyiJfe/q0PG9tateaxuP+Q0wxWLysdzKsEIB&#10;oljd1EuXEOCxDptWvY+s6+lqdh2lfvm55TuQGa/vyrRftOOF6Rk4GRnFiERJTjru23XKJpt1d2hd&#10;pf1QXqeGMDPiNqG2cKYXrfpqzHjbja9TiJTLxVSKbpglSpdwFSAmyowyPjtpv/0wfSIvDsci1AgZ&#10;1SShoFeh1LBB14ZTiaeha5VlVKWnX5ot+JqyyiCBKMsqSFuutm5MFR7xvTVX1CDAdS0uJpzDp48e&#10;4rGDwO90wHi3Ay0dFjTojcivbkISv+8DqQXwTMrFVALvxeNZGB0q6zkXYWRcPkZF5mIE69yw2GzV&#10;MTNAgBhB10FYqrZEOo7+vFjL8gSytO1wWuk3DsfjxJV0PHr6lDVbrHN3k5Cz/Kfl+w1EXjWVKOxu&#10;M3z4h89xIKWAlfEMnqE9/lEMrTEB9wwBJuD7MSubzHMoM5T8KCIPz0ZKj2CB6kwRIErKhABR9gfy&#10;Ki/D8gbFlWMwgTeUanBkUgmGJxZTHeZjUCKtEiE4IaEcL7EiTwq8il8vWoeYuDg8JJAEfNq0+6KU&#10;NBBKp4WCoa4Kd2lt6yprscpnG+HniRmTF2L/7v2830zVaMX7m/ZgxlR3zJrmQwW4Fo11LXBYWvGY&#10;xz6bcBEz3/agavLDOt8d0LeZYDXLDDR26FoaUF9boQCaEBOPeTOWYM7UJZg9eTGmvTUfnst9UVqY&#10;R0C0EQBURbIynlnL/RP7KJZeS/cRJSvvV5uBW+CmciPlc8lnkM/G7aO7FsRFhGDyb6Zg0q+m4HR8&#10;vBqBoi4E0hwg9pTHs1B1Ofh6DwjhJ/fa8KirjZa2EXbjHZUaIzAUZShbgW4HP8/erQexkNCTmXM2&#10;BezBw65PsGndfsyY6KESs994cxFiwq/hZFQaJv6Gn5GQdF3kjbZGGevcwvctKTY1tO92NNfosCFg&#10;J6a8tRibN+xDO9WstHGqC5Wxmt8fP4+kPynrrL1v6eG/d0+HyopSrFyyGJcTzuBBsxGP6lvxURu3&#10;ZiOBbuBn4uexNFM5t6PRYERGfQOO5hXC7dw1/DosGa+E52MMgTiM4JM1u4fHE5RygSUE+0lOIuuf&#10;JPnL2ixDoli/okpZP/MxNOgaJp44jaMpvCB+9FjVcWlTdDLxPy/fMyD+aU2QiqHpQuCTzz9DXHUt&#10;fhF1Bv1CU2hJaImpCp+JzURvZXvLFfAkGVtmwZaxyf0Iu97RpWoiWBmDKha5f9wNwvAG7fBtQvAW&#10;BsWUYyCfNzhORiwUqpzDoTGZGBmfhTGh1/FaeAYmx2ThjUVrcCoiCQ/vWZXi0tJZxCpr9lgUk0BR&#10;4uFdI4ryCuDqshqzqfJcqII2BryP6ttUbeZm2lAjKm/VYsmCNZgzY62yvru3BRISFjUpa2t9ncoR&#10;lCF1c6Z44tqlAliNXTgTdxneK1Zh05qNPIaVILChOC8TYYHHcXzfMZyl8mxv5Ot36hV8ZJ5CA1Wr&#10;3qgBwM77RJ3J+7bpG/mYJtXRY6W6s9lokx2tsFM92jq47WxVtzu79GhtqUR5UQHKCvJhaK7h+2wg&#10;2Kg4eSyLjrDR1asQFWjT34Jdf5tRSYt8h3acoOT3oy02Vav2H9Fy56ZehsuUhVgxjxZ76gLcKKxE&#10;U107v4+VcOHnfuetZdi6LYQXFQeWzA3AnOm+mDrJFadPnuH3q005Jrb98d27qCiux8qFGzH7HV8s&#10;mr0RMyZ5YrXXFtwuLVVqVrUnEohmKkWzsaenm88nrA2GmwSxARWlhVgxxwUhfu/i5v5I1O0Lhy7k&#10;JOxnruN+ZgE+rqzGxy2NeGxoxX1JmbLp0GJtQ2FjPSLzy7DiZDp+GnQVY4OuYDTr5EBJ35G2aLHT&#10;hOQQ1rFBrJsDeXtwTBkGRZSrDpmBEVfxb0GJOJaeiUcfavZZzgMnFP/j8r0DIq+PqjKIJpR9KX/8&#10;/Wc4f7sBP489jR8Hn1LDpGRarr6sUH1jZTgeVR+hJz3Iz8oQq+hiwrAMfWl3e8eVqNSb/lSOA+No&#10;gwnPIayQgwnQEbE3MIbPGRmeiVGh1/BS6CVMjErBojNZ2JhahqDSNsTdsmGi5zYcOxJJO2VTbVJq&#10;wSVaLtWDSyiImjIIIGnJbDxJki9dx8IZnlgwbRUWzgmg/VuJo4fDcP9eJ9p5ErdJu1vXXZw9dYFq&#10;aAUWz5G2MQ9cOHlN5R3etUvbWrSayHXeTD+sdH0Xnis3Y8Y7i7GAFnvWO7ORfvUybaeBaq2dNtxM&#10;pWNGJ29bTNKDy5Of78vK15Ee7DYBtblRjQax0iqb7hnQ4tChxtKIotZypNXm41xFFmLKkhFRdBUx&#10;pfkILStDeHk5okvvIOFOJS7XNSCzQYcSqtVKkxVNFhOMdipXwsTeIVNwtfI1q/iaYo0r0cnX72wR&#10;ABNAarEpAkgpump08nVba8sQc/w45k+ZiwPb9+K3H36K6PAzKr1mypvL4LFyE+y2pzh8MIIgXIjp&#10;hOG6gK2wm2U2b35Gsw4PH9xXswIt4Hc95x1PfuersXTOFiyatQHT3lyApNg4lSepJp9Qk9LyOzFK&#10;R1C9SubWli0guHlRe9xhQmlKCtZNnI1rnu+hac0RNHvuQ5P7LjR67kHjpuNoOhgNU+JVPMgrxweV&#10;9figjdacrsDO37zGaEZqXRt2JOfh7YgLGBt+GcNlRp3oPLoQQpA2e2ikQFEbEiiAHCgdL1GZGBR2&#10;Fb8JPofQlGza524ofv7tvFtn6SnfKyAKCD8TKCppqFWE3xOGJ8uq8GbERQwJuYb+UTJ9ezatb45K&#10;mB1IqywdIf1YwWT9E21cskCxkPuEZlwe4cgrsVyx+XhZk3doRDZGh6TihcBLmEbLs+Z8FoIKinCx&#10;6hZuGNtRbzPA0GnFw6efYvvWfdi6YStVjYEnlsy88s0KdVrOm+QbCgyl17QZd+4UY6GLTI/ljvlT&#10;fTB/lh8WzpXJUj0QG3MKHZ0WtNG2iWqzESLb391LFeiOBbMCsGLxGirHKqrQ+ygrqoDLbA/Mn+OD&#10;uVSYapbraQuwfMkSBB05iKaamwRGM/RicwkbUWh6qjAd7as6PqFjv2fk6xlgIvxKWm/ifHUW9mXG&#10;IeDScbjEbcPE4LX4zQk//CzQB8/vd8O4w154+fgW/DQ0Fq9FZuD1iCz8JCIHr0amcP8qfhHKEzci&#10;DZNi0jEnPg3uF/PwXsZNhN24g/SGSlS2N6KdiszcRUttEUvbBL2J78vEC4ixAu2mCu5XcVsFu70O&#10;T+4acCMvG3oqYlNbGzxcAxT0l833QnNDG27dqMO0Sct4UfHFzMkLVfK2LG9gM7fh7t17iAhPUL31&#10;LlP8MPcdL+zeHA6PJdswl6rad+UqqmJZFIugFossQKRCVKsCmmphY6gJIvRVVLKy36CGW6bFJ+C9&#10;N2eh2HMnTGtOqIlmbd7acrJtHnvRuGIHar13Q7c9FPbYi7gnOZtUiY9l1nOjEXaHGbcaW6j4ijEp&#10;/hJGB13AyNBMjA4vwMioGxgUVabaEIewDkuqTl81/jkTAyKu4xdBSQjKyMfDj6VNkfX/y2+St51F&#10;K9+7NkQZlfyVajgEPv3DZzhdcge/Cb+IPmHpGBBZgsG0HbK4uEp/IAhl2iZJopU0h968+qp0B0mc&#10;lUZs3paG7YFUgoPjaVOknYfHeT00Gb5XChB/sxolLW1oMxupnoy0qyY8YKV+3NaCR2Yrjh8OwmoP&#10;P9zlfTITi+pEIHRkYgZtVupq3qclYKv2NyPVD2EQFx2JWZPmISbkFHZvP46ZU2W6LZlv0A3pabm4&#10;e1+geAsORwvqq6rg7roaC2YHYO40H+x47xBB2YFO+12VvzeDCmrGpLlwW+qD8OAg1NeUqLVFuuwt&#10;qj1MT6VjUJ0mVD4GKjGHHib+vcpShyt3crA7JRauJ/fhnaD1eI3AG3dgOcYeXIEXjnoQgCvxfJAn&#10;xjFGH/fC2GBfvBC5HS/FnMXz/E5fjM/DSydL8cLJQrx0qhATEnIxPp4Rm4XxUakYH3kNL8Sk4pXI&#10;TLwZlY0FJzOx9noujpXcwtXGZjQ6rOggwO5TzXXpZWnSGmWZO6lgRUnKDDX3aM1lXeaGqptY47Ma&#10;8/h5S7Jz8MHD+9i4ZgcVtBtjOfZu38/HysS1ZsLMgT27AjF54gKqQ4GhH05TaR3fl6RG+cyashhX&#10;z12itTbzNSQVR5oyBIr8/cQ2i5InEGVtFzv37fy7GmNN5Xi/sw1njxzC/rddcHvVAVhk9m2ZZFat&#10;rX0QdlkqwnM/mtx2onbZVtR57kDb7mA4Libjg5rb6LSyDtgb0GUxo1jXjgMZxZgVdBmvH72KCVSI&#10;wyJKqBR5cebFpq/0RrO+SofLs4nF6M+LzS+DzuJETiEefCJQJBYVFNWus7B8L4buSZF/Jc1GZhmW&#10;Gx9TGSaV3sSU6DMYHppCsLHCRNPuykgAqhaZw25kojYQX1TgczFUjaIcCctecTJOOU/NgjyKqnFM&#10;SBZ+Hnody06lI7CkEuk6Peo7eDXv0OGRrREPeULcq+UJkVeGtqRk1PHKH7x+L1znu6OtoR4PrA3Q&#10;0wbKEpnaJA3aVFNykqm2RGmgJxDlfrOFFprHK87NhkyN1SLjfH3WYw6t7hwqvcULfXDz1k2l3Nqp&#10;TB4RXsmXk+Eyw52WLwCzaQ0To07j06dPkXL1ArzcluB0QoTK9ZPOnE4bFZheeoZ5kota5QlvIFTa&#10;nhhQ0VmPpIp0bLwShskE4OuHfDB+P8F3xBvjj/lhfLAfxoXwPsaEE54Yf9wDY4+7Y/QxN4w/wfuP&#10;eWFM4Ca8Hn8NL0lnUlwWXiUEX43PZxTgdVltMIGQjMvGC7GZeCk+Cy/y7y8kFPF2CV7md/46wSQ5&#10;fRPjUrHobDICC8qR3WRAs81O9cT3396Au62EkE46YrQ2TZmgoYtKTt/YiLKcTDyl/T8VE49ZhOHS&#10;WauxZM4KVN+uwtPHT6BrNtI678SUiUsxd5Y7Zk9Zjqun8lGQVq2mL5v5zgpsXrcN9zustOcEoEED&#10;ogZFaXfkhYy/m3QufVshyhhrlTRu04b6HSKcg2etROPqgzCsOqyWNJXF8E1eB2GW5U7d9sOxch9s&#10;K/fAuHI36r13onrTYZgTruDhjQo81bfhkamV4G1HUV0T3jufQUV+Fa+EZ2FoeK5qS5QJJHrxAvOD&#10;+Gz0p4IcRVgOCkvDr6gUo3JL8IHqfdac07fPFSnfPn++T/H9UIj8oNJg8pXMaajmjQOyWfHfCDmN&#10;ASGXVI5gv6hS2uVCQlEbZ/zixUqMipclJKkEEwpVQmyv6GyCMAP9Y2irqVhGh6bjzZDL2HSpAGk1&#10;OjSbLXCo6fdb0UV7d7/iNsyXklETFIVb2wJx038vKtYcxBm3LfB+cy7uFJejs7MdBtpN6Zk18cQx&#10;GqQThSeUNOpLD20blaM64cS6SlsioUjF1mlrUc/pIgRulZXDdTEt7wwPzJrmDi+P1WhuIYBpzWVc&#10;870OO47uDVTTai2e6Y/Fc9xRUVqkcgBlaN+9+7JAfSPtsChTSc0hoLl1UDHZH9iQ1VCCrdcjMCVo&#10;HSbsXo5RB1diVKAHxhByE2iJJ9ASjz7sgedD/DA2xBejgrwwikCUGMEYTiiO5H1jQ1dh+ImttHcX&#10;8QIV9YS4TLzGE/a12GK8SuC9qoBItUjl+AJBOIGQnBDH34Jq8oWYHLwWk0+YFuG1hGIqy0KMJTRf&#10;iEzGG1FXsOpqFi5W16DRaoCVFyOjdExRZXcQiA6lHuvRQXjIUgQOXoCCjh3FnKnLMOmXcxAXEoc/&#10;fvw7VNyowrIlqzBpolxcVhGInki5lof7jt/De/kWzHnHXU1eW5pfSAVt4IVKLk4EnrWJFxMHv2eZ&#10;W9HO39+gRg4Zjbepsqsg05GpBG51cZMUoha0376FnfNX4NyCtdCtD4JFlpClQjRTLVp9jqDD/QA6&#10;CEWz+36YPA9QOfJ+z0NUjHtQvUHAeBEfVtzC41bWBWMzTCYjThU1YmFUFn+b6+gfmsuLeSH6npTh&#10;pYRjcD6GhGpDSYeE8zsLOoOY7GJ8+PFH6nyQRnVJtlCt7N1ZF9/H8r2Z3IH/aL84f/L2u/fheYZg&#10;C7mGZ6Py0CumtLvnWFJmijD+UiUmnL9N25GHIfy7VKxhtNPDw2mjo9MwNOwa3gq5jqNXynCj0QCz&#10;yU6bZsT9tnbcpxK0XctC65E4VKw7iCq/fWhmmFYdQfvGYJRsCsS638xFxqkLeNzVQWVICEpIOgrh&#10;JICSHk4NgD3xLaVIJakpR1GQvE1lJ4nN6dfTMUPWIpntR+u8HO9t2c2ThCrG2oYOmx7tTfXwWelN&#10;ezgfy+a7oijvOq1XM+0dlY2OJyvVqbQRGmQdl04jGjpacKYyE35nDuHfDlEBEoJjj7oTej54MdQP&#10;L5zgfcdphwm80QTeGKrBMcfcMUrgd8KDMOTtYG+C0IcQ9MCwE24YdtwPw4N3YkzUBbxKlf2z2Ot4&#10;i+r752EZeDk0A8+H5dBKF+B5qsQXEmmpCb4JVIcyY8w4wnE8FeKEGIIyln/n7ZcI0Beo4sfHl+Cl&#10;6Ay8EXENy09nI7CsGvk2E9oeyCifSnToaDV1lXDw86nJMGhr7bT+ebTOe7fuITCNyE3JwrwZrqr5&#10;YS5V44wpvnh3/RFefB7hyIF4fm8rMfOtZTi65zgedjn4G1EZ8uL1kK/R2FCHsBOx2P7uAZw4GEu1&#10;WadyRA3dMxCpYX78vVQKEW9Lb/jHHRZUpKRj66SFyHLfRut8TC0Y1rPms10gyLAwzAwrVaOE3mcv&#10;AbkLBlrqhvVUkeeu42F9Je6JCm61obzBjvdSSvE6bfRQOheZW1FNPEvr3Fel5hRhgLQrRiRjYvQl&#10;hKTnQt/RqdGA54eaeVtFz7kjp86fnkvf5fheKEQxAp/zX9m23HuM9ZcyMeLYRTwTV4RnqExkrWRt&#10;/rkSDE4sx4hT5RgUJXlfMrwuFwOoYgZTpYwLScYvQi9ifWo5ShttMBM0to46PKYFelRaDkv0eVRu&#10;PIRqv92E4H7oGKYAXs0DDsGs5jQ8gZ3TFyN8+27IWiEmlU4iNpkQZIWWDgw9lU07T54eOOp5Eski&#10;7KJE1PhlAWEPIHm/GrXC49zrtOFk4jlMn+KKRS5rMG2SO44cikJnl43PrVXLiKZeO4Otm9ejoboc&#10;XV3SYXKH1rIGnVQZNlpNa1c7Gh+049TNVHhE7cBP9izHhIMr8JNgX7wW7IPnCbxxtL/SLvhCsBcm&#10;hNACnyAMgwR+tMfcH0XwjQrifXKbfx8lQCQkhx5fya0/Rgfvov29iFfDr8PjXB7O1d9D+I1WHCpp&#10;wepr1XBJyMdUqvBfhFxVbbEyhdYL0ekYk5iDMQTlOAEif5cX4gsJzCJGIVVkvooXCNOXuH01JhXT&#10;Eq7iWPFt1Fioch1tWnuejmqO35lM+iDzRnZ2SD6jGbeKsrFywTIsneuPhYThzKkyrnol5s32gpvr&#10;u1TePpg/wxeLZ69Ec00D1aGRv1kzHj9woCi/gOo8QA0LnDvFB1N/444VC1ehOK+I37GZvyFtNX9X&#10;sc8WmUtR5U2Kja/HB50WJAUew47J81Htux/2gGOweB+Czfsg7AyrgNCDQaVooVK0yb7XPoKSEHen&#10;lV6xE23uu9G6Pwhd+en4Q0sDHrQ3ocXehsjiW5gWkoKxwbTQtM59E7PRm9uBUSUYQEv9A9Xsk45f&#10;BJ2Dd+wZ5NdWd58pGgC/r+U7rxD5j+pIkXzDhk4HNl7OwVgqvB/xivlc3A3I2hUywkSmbh96ugJD&#10;km7SNudpbYi0zKNo0YbTIo8hCAMu5iCrth1tNjMstD33RF2V5KM2JBa31+xFg8c2tHvvhXHVUejW&#10;HkWrvywZehiGNYfR8v4JxCwNwNblHlQkLWrSUUnHkMTldp40EnpCrr2NSoIWTOyqwdgGk7mdr0Vb&#10;Tdus7LKc0HyctFfJvHwCRRkxYTHV0a4bcejgccymdV4wdx1mz3RDYkIC7bWJ1rsJHbSK9zpav56l&#10;xmCsJSSoLEzNMDzU41xNFlxjd+Cn+9zx2kEP/OSYgNAfr1PZvRjohfFUiBOOc6uUoRfB6I2xxzww&#10;nmpxdKC0FTIIS2WRRTESmsP5+KGBbgSiG0YGr+bfCcToc4TsRcQUt+BI0CV4BuzBtsMJOHEqGwmZ&#10;VTiZ14yY/BacyG3CzuvVmJ+Ui1di0zAmPpuKkBCUJg3+PhMIxRcIwJcFhlSNz4uC5H0Sz0fTYhMI&#10;K5KycLauDXWdVlhlvHebzIbNC42Bn58XBBlVYmysxamIeCwl8LyWrkNRdgWOHQ3BzOlLqBS9CcRV&#10;mPybpYgNicdjWRTf2IIPHjzAdV5Y50x1g8vMACyavUobFz7NF/OmesHLdR1qaOFtNumFruZr3ubv&#10;dYswvqV6xCWp3W5r4e9Sh4Nefojlb9a26jhM0pboRfgJED0YhKF1+T5Ylu+FlVC0uu2GzWsPTAyL&#10;2y6YV+5Au9s2NPrthD32FD6qpxrma5ms7ciqaMbK6BSMD7yEgQnS9k37HJmP3lTlMhfjwPBCDIjM&#10;wfigi1geHIubVbU9TPz63FFeuvv29yG+0wqx50NKaXZ0Ye2FFIw7egnP0TL8gCfPM1GSPqNNwNBf&#10;2gupDmWM8QCeXMMJwrEx+RgblIzpcSlIKK2BwWyFw6jHfUMjrOXFaA5OwE3fvajh1drgewRG/8No&#10;oxps51ag2B5wBAb/QBjWByHdfztWT5+L+rIy3LW1qyn/ZSEoaS9UypAqUZSh1apDcytBcTQU/r7v&#10;YuOGbUhPyaEqsShrrSlDUR0NqkFf2WexztKAb22mAjFhw+pttH/uWDzPC3NnzMetElkNzqjaJ2US&#10;ArHIJqpCg7EZHXfNqKB6evfCMby2ZzEmHF5Gu+VDGPrgZ0f88OYRf7xMsA2j2ht/lCFthYE+mBDo&#10;x9veeJ6QHBFE2BGG449QERKQQ48ux7CjKwlEX4wgLIcThsOpHEec8Ccot+KFyAQsOJmOlHI9XOa/&#10;i7cnemHiRE+8PckDU2b6wWXxZqzeGIz9xy4h5lwZLlR1YMGlMoyMysR4WsCxVPbj4ooJRu5H007T&#10;Ej6feBMjTspECQUYx5N9DLfPxxfjhdBMqvoUeF3NRUajDnaqMotZZu8RFS5LC8joklZ02m1IvXxJ&#10;fVcP7z3Avbtd2LhuF6byfU2f5IUViwKo6GU4oh6PaZll2dTZ78hSB6sxb5o35k5bhlMJF3D1Uh6W&#10;zF+HSW8sQciJGF6ACGKxylSHohKVUpTMAZVSJYnfJlQV5GI7VWI+bbCe9cVMlSgdLNJuaHc/CMfK&#10;vbCtIAhX7IPNdTc6Wd+63Pei0431zmMHTHyeY8UeNK54H817gvDb8nI8YB21EIo3W3W8kGdhWPB1&#10;9JfcWlmOIPo6hkVmYHgYzwF1XzpeDjkLr/BE3Kys+xqKNM5/cg59H8p3VyHKp+ue+qjZbMd7p9Oo&#10;aC6gf1gBetMyPBOZhR/RQjzDq2Yv2q5eBOEz0ivH232i8jAyJB1vnLiMzZcLcdNgg8OiJwwbcbex&#10;Hg2Rp3HbaxcaV+5Cm88B6BkGv0OszIcVDNuoDI2yZrLfUbStDkLl2kBsmjQP52Kj8RFPECOBJDZY&#10;epK19U8IROmFtLcQhs3w9X8Pk2l9Z8lynlOpOma6Ij46Rk0uIFCTRG0NiNImJr2c3bOw8Bj37Fba&#10;uiYqFB/MmjQLseGRfCxBaW6gfaNtJHglmdlib0frgzZEF57D5EMBmLCfivCED2HohReOrcSr+1yw&#10;IMgXF9NjsC/pPfzsxFK8eHwFnj+xHKMCl2EUgTdKeo+PLsXo/fMxbv9yvBTojZEnVlANLsVIASKP&#10;N4bHGE0LLVZ6xDFvjDq+GS+dCMOu9NtIPJWHd97xwsxZazF9RgBmzFyFWbPWYMbs1Zg83Q9vT/bC&#10;v/16GYJol32vV2JUlCzEVYzRvICNiy2i0izCSKrFYVT443j/GFrrETy5R8bnYzSV5PiEMkygA3iB&#10;FntCWAomUy2dyL+Bxg4zrHZ+J4SULEVqNVLFmdrw8D5/Z+ksISDzc/KxaI4v5tAGT5/oivNJF/D0&#10;UZdq6gg9EoZZE5diEZXjHL7/pXO8UJxdjM9+/znu3NZhwbzVmD7ZDTveO4i7VgvdgCSNSxuitCVq&#10;oYYZEpQ2/n6PHtiQHBqBw5OXoXE1bbNPIG3xETioEB1uhxh7CUYCcSVt9UpaZqpEscw2bq20zXLb&#10;xr/bvfejecVW1K3dg0cpWXgoTSF0AC3Nbdh6LQ8vH72MIaG5aq1nWYqgP9VhnwgKgvAsWuk0vB52&#10;Hv4RJ3G7sYVnjaYOZR1yNTHEn59f39H47ipEfjgpNTYr1l24htdOXETvqCwMir+hZg3pRRX4HEEo&#10;8QxPoOdUikIx+vBEG3oiFVNDruB0OeFnYIU2t+AhK67lShpurt+PSl6JzZ77oPfYgzbvfcomG1gZ&#10;jf4HNZXIrZmWx+h1BK0bQhE2xwMHt2xWIz3srQI/KhNJvhb7y5NE9TDz+HbCbPv2g5g02RWzZ8tM&#10;M1QntGHTJrrgyIFDePygA10d7bCJwmmrQVtzBXRNFTyGBkTNQtfjYZcdhTkZuHLhJJ48NKnZWCQn&#10;T0ZTyKgK630jSsyV8Evchp/sW4CXaWufDwqgTfbCK3td8Ztjy3D49AZU50bi5vkgBMXtwK/3zMcv&#10;9y/Cb4644leHluI3B1fi7UBPLAtfjaPxuxF8OQhTCL/xAsvjhObRFQwP2mgvjKFCHH18JUaKgjy8&#10;AT8LCkNcaQu2bjyGaQTKrJmrMaMbiDOlQ4Pbnpg82RtBMel4N7MWo3kSj1cpOAV4gQpfchlHM0by&#10;t/wZQbg5qxVLLt3C2MgUjOJvOTrxBp5PECWZg5cIzRGJxfhJ1HWsPpeJ/LZWmDqaeZFrhq2pFTs2&#10;vot9u2hBDW1UgSZsXrcZ099ciplvL8Ma74140NGFDouBkNuOaW8uwmJ5z2+tUGvM1Nysxx8/+SNu&#10;Ft+G29K1aqmEWVOX48CuQ2q0j8UoSfYErwCQv7X0ONuo7B1GXpxMDCsvtEYdDvuuQeICf5hpnR1u&#10;B1R0uB8m/AhEj92wEIbWFbTOtMoS5uU7aKd38HEaEM1UikbPXTCt3AoDwWiniv2gSUs7ardU4Ugm&#10;VfOxNDX2WVaI7BNZiH7hBRQJuehDkTA4OBU/Cz2PDReu405rG3H4hVKJPbNAfR/Kd04hyoVNbVn0&#10;JgsCTl3G8JCT/PFpFU6Wo19cCQbQHvdMw9U/oUTtD4oqwvDoMp68qXA7nYeCVpkkwaBSU2w1N1FF&#10;C1vnth1GWpN2z/1olaux1z60+lIheh+A2Yc2x+8ILIy2gMMw0faY1p5Amvd2bJ7mgoaKcnTaeBLq&#10;KtGuryDQaJsINdUGSAvV6RBVUobpU90wfbo3Dh+Jw22eaBvWbcX7G3fio0dPUZBVgEN7edz2Ftzv&#10;NKhJHtpbJAG5JxdOO/HEQnfYmnG/q5WQ1Hqj1WgXcy2s0lZYnYkpR1fh1b3L8GqIJ14g4CYedodP&#10;2GoEXdxFmJ6A7tJetAatw51LB3GM4Iy7dhip6Ydx5fJupF3ej7zLR1B4JRA3rp3AnQvByM6KgUf0&#10;Jrx4cCnGnaB6FIV41BNjaLGlI2Y8oTjmiA9GBG7AL8PCkFTWAh/P9zFlsidmURHOEMAQgNOpuqZN&#10;98eM6QEKlFPe9sCRwHPYllGF0VEpGJ9UgBcTClQC97jYbLwSXYCfH7uC4KIWnC9sw5kyA3bmNeD1&#10;kEtUlHQFiVSHsVkYG5uDYSdLFVBfjbiO+YmpOFndANOjBygrKsbiOYsw662Z2LFpE7qserTU1GDz&#10;6vWY+ptJKMnKxe+efIT9Ow7z9nwsnOmNGW8vgr/7WujqW/H7j36HjGu5WDrXE/No+12memPWO4v5&#10;Pebh3r02mIy3+RsIELX0G1HpDiMvgDK8z1xFlViFhw49buZlYeNUF5QSfl2+R+HwOohOz6OE4l5C&#10;USzzfpiXaarQsmIHb+9CB620w3Un93fCvJL3MzoJRsvybaj12oaWyHg4dBXoNFfzfDBQId/hBek8&#10;BodmQK0JLcNOZURLeCH6huZhMC8+P4m+ilWnk1Ha3Pq1fdbOrZ7zS7v9XYzvlkLkD/VZdyPw7377&#10;BxyjbXgl6DR+GJGsZqn5cUyZmo1mgEAxRkaYUDWcvKFiJBXiK8evYePlEtzuuAeTpQ0f6xphv56B&#10;so0HUe+5h+DbC53nbuh5dTbyqmyglTG5H4DNQ3oGjxKIR2EmEMU6m9YcQ+2mIGx6Yy5SImLxIa2W&#10;THslvcV6Q6WmEAWI0qhP9Xb/nhGJcVcwjTZx+lQfnDqVjk8//QzNLS08aRxorNHBdZEMPVuO7Zv3&#10;qan67981q+fLhA8KiAp8lVQk0vGihbYKXz3M1mYYeHIGpkbh57uW4WeB/vjpEX/87KAbNtISX804&#10;hhvp+9F2ZQuao7xQG+0B3bk1MOfsRP3l9Wi94ovWVC8YUnxgu+CHprClaAhZgdqI9UhPPoFFR3zx&#10;00A3wnAFbTK3gSvxfKDA0EfrgKGafJGPGRu8Bb+KCkVSeR28fLdiynQPWmRfTJ/JmOVHKPpj5jR/&#10;zJ4WgLkz12DaWwTiobM4nF2H54OvYFRcDiGXhzEJBF10Hn559BpCCtpxNbMab0xyg+vK7biU3Yjw&#10;WwZMjCVAwxlR6bTZKXiFF8W3qI5+cbIQL0dm4+2QFATmlkH/8D6Kikrgv8wH0cdDqBBbcZ8XFF19&#10;GS6fjsWjDiuKs/Ix481lavz4lDcWYMu692AzGgjDT3Eh6QrmT3fj3xhT+XneWoCz8WfUAllmE1W5&#10;sYIXJulYkd7mWtjFDajxzrS0VI8ysqZTL+uymBC1czeOT1mGtlWsT95Uh2KdqQrtAr+VB7jdCxtV&#10;ocV1G6yuO9CxfBfsywhH7ttWcp/1UsDYLqk5vGA3u+2AOTAGH9Y2oKO1Ea1UxEdy8/DSsQvoFU7L&#10;TNfUNzKDgqAAAyNopyOyqRYz8ULIZfglXEVlUxPPK20wwzdjnyW+m+U7oRB7iiSVfsH/fv/Hr3Cu&#10;sgW/DD+HoVHZGBIjCzuV0SbfwnNRVIdUg33jaJfjCzDm5E28FnsDvw6+gOO5RWi129Rg+sfNjWiK&#10;OodbPnvQ6nkArf6iBAlDz+3dsZOWeS/a3ffB5LaPVuWg6iEUIErPsv7dYETTPu1yX4P7BiMrfiNh&#10;Vat6FbX2PoJKBaHVVoG79w1IvppDC+kGF9rG+fNW4cKFLDz64LdoaNLBy2MdZk33xMJ56zB10kr4&#10;em9GxZ1KgtTKY2hWWRspISGjJrT2I5mL0NTRgprOerx76ghe3rUULwS64/VAqhxa5OjUo7iTfRhV&#10;V1bDmsVIW4mWCy64X7QGtadc0HJuITpyPfDwlh8e3fGBMdMFdUnTYE/1hImQvJW6D67H/TBu73LC&#10;z1W1Mb5wwh1jCcZRwe687Y0JxwjCo94YRws95vhGvB0ZgvOldfDgSTttihdmCwxn+GDqDH9Mk7SX&#10;mfysM9ZhzvQ1mP62N3bvikVOfSfWXC7EG5FX8WrUeYxOSMPYkCvYV1iDqyVNmDPXFzMmuWPmRG9M&#10;n+aHwNh0XKy0w+dKEaaGXcTioDPYfjwRIQfOwu9EGn7Ck/+l2GL8NOQatqYUoeXRY7S10kK3N1HF&#10;VfE7rYAstXq/Sw+Z+zAuMgrT31pK5eeL3e+H4GHnEzx9+BSRQafU6JVlc1fBZZor5lDhJV+8hCcP&#10;LKqpwkQ3YDVRHap5I2vUWGebqYHBrUGGRHa3KbIuyNyOuvIibJ7lgrSV78G+KoTKkFBcvpeKj0pQ&#10;bPTKPYTiTsJwG8xLtyk4Olbyb93R4SG2ejfBuE89vnMFXQydTfORMDyouoUOwrjJZMTR1HI8f/wi&#10;BoZk0DbnE4qydksmnqV1/nFEDp4Jz8KLJ5KxJvE8KloaFAMlW+NLGdygREfP+ce9b52L/+rxnVCI&#10;X38g+cF++0dcqNHjhcRr6BN0CQMitSF2aolQKkSZpea5+EL0SshDP8aouDxMCUzGhZIGtHXIWsdt&#10;+LCiEs07glDhsR0t0jlC0LX77YfRR9oKd6PdR2IvAXmIIKRVJgylzdDgRessIw3WHsfNVfuxftIc&#10;lGdnU3EYVS6g5BvKLDHaWigy9lUL6W2UVJvGxmYsX+avJmqYN4cn+PTlOHcxE6Wl1Vjg4k4QShrI&#10;CrjMpoKa7oMVrmtRVnybSqST4JMRLXIs7dh6USOSAGxpRwUVimv8dry6z4OwWoUXj/viZ/sW4lxG&#10;IOozdkJ3ZQW6bnnBVLwMFWcmorNwBTqLVqDu0jt4cMuV4YaOEndUn5+ImksTob+1HB03AtB4zRdh&#10;19/Dq7sW4VWqwZcIwZePu+PFY54YKXmHQYTj0RX4xSF3/Hq/O97Z64Fpe/2xIewY7hRVYo/ru1g9&#10;0RVrJ6/AqsnL4UP1u/wtVyyg0ptH2zn/HS/Mn+yLBXP8sHn7ccRnlOFcjRHHaPu8Y5Jx+PodXC9o&#10;wAJJRn/bU6W8LJniiUUTV2LWv81ByHuH0ZpzE1cPRSBj9VaUerohKWA7Vu65Squdi5GnCvn704KH&#10;JMP/chGa+Pt3Withapae/0Yqa16w+J3e6zTgVEIcZlK5zZrig6LcZtzv+B0O7gmjgqUqnLUGc6es&#10;hOv8FSjJK8CT+w5ekOR3ljbbO/8OiDKm2Uq7/G0g9kDxcZcRp08cx+HJS9C65gRsnofRwfplkXZE&#10;wk16nDsIOwmr6y4VNsLSvmKP2tqkjVFuu+1XYRNAelAtLt+MlkPBeFhZSctuhtGox/4r2Rhx+Cqe&#10;iSjGj6MpEGJkGYJs9I7IoHDI5fmTwYvneficvIqb7a3EoKzTop1v39XynQGilKd//CMuVjXg1wkp&#10;+L/D0/FsHCEYW4A+VIgyS3UfgrEf7+uVlI8h8XkYHZ6BX4SeR9KdJrR32qgE2nC3vBS3txxCs1x5&#10;vQg8Kj4DgWik/TDSLpvEMlM1tvnsJxyPwOR1FBaPA/w7YelFaPoeQsum4zg2ZwXCdmzHA9ogAaHM&#10;VqMUolJvYnMlaKNUD6RMoVULR6ceubn5WLjAkwqJUJjrpzpYIsPPozDvDoJPxCE+9jJmz6BSnLte&#10;Kckl871oWa+hy67lu6kZcngsSeWxdbXhRks5Fh1fi1cOLMerQd74yfE1+NXWhQg8vxl1GXvQfGUl&#10;Hpa7oevmElRceAP6LBc8vE1rnDsPtSmEY8UiOMoX4865t6BLm0MQrkTnHS/UZPsjN2MXFkd440XC&#10;8NWjy6kolmACofjTwyswbc9iuO5YiIDtS7Btx3KEbnbDuXXeuLLOE7kbvFG5YS3Kl7vi1rLluLHE&#10;FcWLFiNv/mKkzluMMy5LEOWyEoHTV2IPYbn5nSXw/PU8LH97CdYvXY+Io/HIzrmNnJQyeNCmev7b&#10;Ymyc6IntVIiB01YiYdZKJM9dgaK5y9DM30E3ezFa57rwdTyxeU80XpSpshIlLUc6ZXLxfEIRXgpN&#10;QcCVNNx2GGCiFZaeedWc0SYL8Otw+0YpwbyCCtAXPlRpXsu3YBaV+tK5G2ihl8B7eQDqKivwwUO7&#10;+v7loiQXPm0WHP7OKniRMtWrzi/VucXHSTjEQrNeyDIIDksL2ppqsHOJO64uf5f16Qit8wFYGB3S&#10;w7ycUFxxkPuHVNiX74dlKSG4TFJy9hOQAkQG4Wnl+xQgdnnswb3l29G4YjMaD0fgaX0d7HwvTXo9&#10;vK9QLARdUSO2ZIH8vlHF6Beai16M52ipB4Tl4oWIFLifu4wSfidag9S3oSjb7w4g/3WBqH4H/tOd&#10;WvMHwvBaRRV+mXAJPwpPRq/wYvSKu6lSaiS1RiyyxACqw35n8jEyJh3vBF/Hpap2GDrMuGdtRVd2&#10;HipW70WrzyEqwqMwCeioAEUhGj0JQDcCUXIOCb52NWUTH+N5VI0mMHnTOnsdhDHgCFK9tmDDHBfo&#10;am+ygjfyBGDFZ6WXxYosRm0BJAnpGJH1Q2TYno5qrp0wu3vPhqKiG1i2dBVmTvPG7Fn+mEwVdWh/&#10;BOy2h/j46ee4fCEXc2b4Yv7sVXjnzZm0c8FqVhcLK7mMc5Z8xS7CNbupCDOCVuPlg674WZAnXj/i&#10;iom73RB2Zidqcw+gOskdllurYbntDl36fCrCGegoJfDK3VFzdRpacubBXrECbfmz0Z41A3cr3HD3&#10;pg/MyStQkLwNu07uwK/2EYTBnnjl6FIqwfl4e+8CrCIAE9YvQ47XQtxavgD1rvPQvGw+dEsWwbRw&#10;LvRzp6J51ky0z+P+vNnQu/D4LnOgm8/vbOFCtC5cgKZFi1C32BWVC5ejzGUxChcuRQa3l2bMQ8KM&#10;uTi/dCkuLliAS3MXIXvhCtxYuAy1i5egeclitC1ygX72dLTOmwzDzKkwzZ6Km0tnInt3BFxCL2NU&#10;YiaGxuVgAi+UMgTwRW5fjM/BmLBrcL9QgGqzFXfN2tIEBlHzelpnhxVJMacIweWY9bYXXKZ6YaHY&#10;/N8sxlrfDWiqlRX3ZGEsuegJEMURiAMQdUj4qRAgym+vXbj+pE2R9UHWg7Hp6tDZYcLl2DjsnMjf&#10;xO8gnch+mFnnOiXtZgVt84rDBOFBAvAAutyljfEQoUgALhMgaoncCojS9ihKkerS5LWLF+7daF22&#10;BaYT4bgvCfmtetxsNWB+3FUMOnYNvSNL0CfqFoEok0DwXAnLwoDwPAyIysGo0LPwSryAW3Qx6ryT&#10;oraaff6ulH9ZIIo9/kKtnfwVPvjj50igzX0j+hyvaum0x/nqx302qhS9ZF/mLEwswYDTNzE06SZG&#10;xGfi55Gncb6iAVZWdJk+ypyVj3L/3dD50PZK5wivzGKJ9R5UfQSd9BrL1kD7YpAtLXI7wWmiTXaI&#10;baaSdPgch2F9KHZMdsH50BO4e19LhpYTxMhKL8PxRCnKxAMWWztOnz6N3OwC3KXllWn/9e3NaCMY&#10;u+4aUV1VBx+P99UKd/Pn+tMuL8eWd/ejvlaP5MulmD/LF8sXeSDwENWCXa+OKUP9ZIJY0702ZDUU&#10;YfJhgeFKvBbkgdcPLsPyMH9cSqFNTt6J8vC5tMrLcLcqAOZb7mhMmw0LLfO9Ci/os+ej6ep0PLjh&#10;AUfZQjhuueDBHdro2x5oSHND6dV3sSPuXfx07yK8cmI5Xgl1xeQD8/HunmWI2bQUJV5L0EKwNbvM&#10;Rev8mYTeDCq16aibMxNN8+aggRCsnj8HVUvmo2rlQlSudMHtZbNRvngWwTYLt2ZNRd3MyWidMgm6&#10;KRNhmDYV5ukzYZw2jaCbAf0CwnPeTKq+GTAQpibC1DiXgCX4dDOnoG3GJLTNegstLm9AN3cKWmZM&#10;w60NW3CloBq/DLuOcbTJY3hxHB9bqJK3x8UXYXxMNkYllWAkL5JrLmbSPjvgMDXBIE0aBJusutfp&#10;aMfZxCT4uq7G0plucHXxxInDJ2Dh7yYjgIztFUoVShuxPF4LuQiKRf6WMqRalMk5FDxVFgDrA/8u&#10;6TEOAtFqa4OlqQG7XFxxefkG6HmR7fA4iE5J0nYj/KgCTUt2q61DAfIAYSgq8ZuwuYqalBlzZNjf&#10;bl7QNSBa3HaieuUWGOLP4XEz35O+HmmVjZgafBUjgtIwOKII/SNkzHMBBkXkoW+IKMUs/Cj0El4I&#10;uQr/uCu43SBQJAj5vzbu+XN1Hn4Xyr8kEEWuS/eJlN9SGcbeLsOvos6jX8h19OLVrH90LvpEFysL&#10;0IcWuT9VwKD4UgxIKseQmDxMC7mG07dqYenswj1TGzrSslHuvRNNvvtZ+Qg5PxlyRwhK8Ops8GQF&#10;lDxDXqUl37An9PJ3QtHsI/mHknJzHJkrt2E7VY29kSrArKlBaTcymxpoxWQ6rRp0dBhRVn4D06ct&#10;ov11x77dobh1owkdjgc8GczQ8cTooNVua2tXEJwxxRWLXVarmWwW0EbPn839qStx/UoKHsiMzVSd&#10;bbTeBj6vy6FDlr4U7wT64vXDXnj1hDem0i5HnN2DG9mBaDi3AY1hC2A5Q7WWvBDWWx6w3HTDI4Kw&#10;q2QZDJlzUZH4SzRdIIhSZ8KQMQP2Qj4u0xW3Ty3FlXNrsTHUG6+9Pxfj9y3Gy0cXY87e+Qjdsgzl&#10;PgThknmwEHgWl3moc5mF8qWzUbHGDW2Ht8MeGwTHhRjcTTmN+7mXca80BfdvpuHBrVTcLbuCzoLz&#10;VOmncC85Bo5oft9718K0exWM7/vDsNaLF6DlaPZYhCoes56g1c2aDtPMGbDMIhipBNsI0bZZBOns&#10;yWif9Q7s09+h2pyHC5NnIDP4NHakV2N8UCrGRGtAHMsYzQumjGoZG5uLEafKMCq+BD87cRXrr+Wi&#10;1mHBPX0jHLTN0iZrMDbhfhe/79ZaVN/IQ2vjbTy6L/Mnyu8sllgssgCUgOMFUJssVmtLlM4zu7lZ&#10;9Ty31tfiVmkRbzfxed2TdVCNSrK2tCWaTY34sNOKlKAQHJwyHw1rtbHNHbw4S2eJhGXFHpilDXHZ&#10;LkJvn7LTarqw5XsIwj2EJNWhbCV3kc7G4rFL5Spa3WX88zY0ur+PR5dT8bCdddJsQGLuTbxx7CKG&#10;heSpqcKk41GG9/UKz8YzFBn/ixeSPiHpePnEFfgkpeBWU5usU6lhUNZpcQLxH1Pka/9S2eSv8Iff&#10;fYFTBbcwM/oMhganUt4XYWCkDL0rpCosojrklpW9H7dDY0vUZK/jgs8hqPAGmu7SJluMsOYX4vZ6&#10;VjAZOO99AAZf2t8eGBJ0krqgQOhJS0wImmRUisCQ97f70MpIG+OqI9AFHEbjqqO0OQtwPjoKj2UK&#10;KjUnn5YDKApRkq9lvZSODgPee2873n5zARbN3YBpk7wxd94q7D8Sg/JbdVSWD2GyGGC2thOiRhzc&#10;fwTTpizG3JmecJntoyaCXTR/BRrrKmG3NqjhZ6IMLfYWVBgqMPmoL8YeXkqLvAKzj3ggNecoKq9s&#10;ROtVb9jSvdB8dT468l3RcGkaHOWehJIXDNdnoOr0r1B3eSL0mbNhzJmDlrRpaLw6EZVnfoObcZNh&#10;zd2GrMs7cSBmIzaf3IY1sZsQcGgZYrcsRrUrATuXz5s/G3cWzERRgCvaEwJxr+gKHreU4gMLLaVD&#10;xlvzpLcTDjZ+N5ZKGEyy9OktfOqoxe8ai9GVmoD2qAPQHdykgGjYvwbWw+/CcmAzHIFbYT/6Hsx7&#10;1sPyXgA61njB5LqQKnAGWmdRGVIdGghF3RzafUJSt2AJri1Yjo3vzMe1rGrMSNIWaxobKyNc8jEi&#10;lhGdh5G8gAoYZQGw4YlleCGuDP9/6v4Cvq7zSvfH7+d3ZyZtQw0zM7RN2qaUJjFLssCWLFvMLJnt&#10;xMxsMVqyLcts2ZItZrAsZmYdPiJTknbaTqcwz/9Z75GSdObemfu/d6CjfFb2Puijo72/+3ned71r&#10;vUvF9FlRDTSmKRhGu/n9ykSVFOHgBY0Kb8rYzu/eklKjVCHDMnliAaKyzQyZ6JI+NrcnzRjq6cbx&#10;xBPwcg7BquC1fLxvBpgy7kvlyPeX9BypijOpGYCmtRFbHJxQ4LsB2rBDMPEYNcnssR+VH0NmngWI&#10;UiZsXMqFKUstaTm7qRB30z7zcYak7Jh8JWSmWlJzdkDvtgk9a/bgVk01RUE3+jV9WH+lEK/EX6Wz&#10;KlXnzzOSjUEgPpZQiEcTSvBIfAkej8nHG1HZ8Dh2FSVDQ/i9nJSWUatv/Pz3heN/LyDKmMXM+MU/&#10;/P4fcLq6Bh/xyv9kVA4e40Eu/Wolv/DZEzfUWOFTx2mXZVKFiuDVtBq8wyvctsIa9E+MqavzzfI6&#10;NK3ehz7Cb4RAM1AZ6oKPKFs8zINPbLNGJlbEJvP2CGOMtyW9Rga7ZcJFrPLISr5mQwzyPT7FZoJq&#10;aLBbpdnIrKFeUmskH5BXfgkZ4zOZBlBSWox1a3fCzkqW5wXDwXEV5tn4wt4xELv2JKOpaYDgnKBq&#10;HCFABnHu7CV4uYdisZUzHJe4IuvKRUyO06aNNvNkbVX2btDYA98TW/EDSbiO8seC/W7ILUxAe9Zq&#10;jBW44nZtELoyl0Bb7gFTtSd6LtlhvNIfrZcWoTNzLoxVy2Fu9ISh2Qv6Zg8Ymtwxzq3xhiuGyzww&#10;kO+PgYtr0HFpJzoLk9GSG4287e5o9rSF1skZ/U7LcGPFEvTF7sFURxmmCb5xQsLEk107SGs4LOBo&#10;JlSaCPEGqqY6KiIpdtqO0VPHcMPPG01UfW22VuihbW63W8hYgI7Fi9BN29y92Bqd3O+h/e6jRR5k&#10;jCyxxxBt9IDDYm4JQrHMSxyoIAlqe2d4/WIxdq05hLSiVvwo4SLeOXVdLft76ViJauf5Eh3DK4xX&#10;j8mKlwq17O9NqsS3CYQfJuYgvqEXYxM6S/oSYSWho6qSfjIyiaWbnT3mVsO/hUqMl+fyOeOGEdyd&#10;nkRvey9iDqbAc7k/lix0xzLrcNgvcEHWhQuqe6GCJ18jQNSMWRK1pRrObZMGGbv3IcnOC8MRkQQi&#10;oegrtnkmfBjKLsuEisUim3mfZaKFQFTWmSpRErc9qNA9tvPxXTB77cCI73a0BGxBz86j+HVTHSbp&#10;Mm4MDmPpyTw8F5+Lp5NK8Lx09Espw9MJFBlxlXgmvhhPxRYQikV4MaaQULyCusFBdT7KjyXTQ3y0&#10;8tIz9/73+vlvA0T5ev9Jxgz5ZX/5+z/gRHUtFiWcxnOU8o8Qgt9NrcJjx6vx9MkaPMPtc1SDL0hq&#10;zQnpnkdLxD9y6IVStJq0MNImf0HL3PlpJHoDdkNHu6tVlpfbICo+AlDgp8YLGVp/qkVegccYUqxT&#10;VOKYSsKOhD4kGrqQSHSvicTexR7ITjuBm1L2SdYp84SR5VqWE0QayxMM2hGMTxlw9+9vUgneQX5u&#10;HcLC9sDKJhDWi4Ox2CEUCxf5YdmyEEQdTUZzUwsmTQbcmZrEQHcXinJz0NZUiylp5qRg204g8qSc&#10;GMLuizF4f48bfhobhp/u8cP+M5+hrWgzuvPdcas5SOUQdl21x0RdIExl3ug+Y4eO0zbopTWeaPWC&#10;tsEVI4yxRg+MNXlguGk5RluWQ9PsifEmPxirw9BzdhUKz+/CnsRVuBwZgcbgZRhwtsGIkwMaPZZj&#10;6kIy/nGsHsaxBoxSreqGm3lyt2Kclt44LPawgRCsw8jIDX4/jfgNwdK9dx9aFi9BDxXm6FIHaAm3&#10;MSq+EYJvkPcNODqqGORjQ0vtGDa0y7THtlSEjN6lVuhdthijjkvR5u6MnGV22D3fFi6fuMD6Ez9c&#10;OnsdiYUdeC/yDK1yMaMUL6QV4bmTFXjleAXeYLyaVIxXY4uUWnwtnapRlRurwJy0fFzt5gVukopN&#10;gauXSlEssgBR1CDvIyS1UmFGErCp+MbpAKYnzGhraEXM4UR4LAuF7Tyqe3tJNg+C1dwVcFvqg4Ir&#10;ORjXDvHC2QI9jxeZaVbL+hhyIZ02DKGbF85dNstw3Z+qLjgKuoCjMPgfJgwPwuhDVUggaj14DHvS&#10;IvO2zEAbvfYrQAoojV6iGAlEz20MbrmvIxw1PpJHuxP9vlthTMvE9HA3JkZGceZ6L76XcFnlJL5C&#10;VfhCgvQOqsRjiWV4kmB8MqEKD8cW44mYPLxx5CqCTuaicWBs5gT9M/70T/9AByfnqTpt/9v9/PdR&#10;iPyyZcxCKhtebazDgvizeC05H08cK8JTtD5PpVznvizLu4FnCMGnedV/gSrxxVP1eDm5DDaJF1E2&#10;asSIWYM7g0PoOJiKnuDdVHpSlJPKMJSqTyyyssP7MEyLLDEi44d+e6FlSLFOXZBUNWaEH1VA1PEg&#10;HYuIQknQdmxf5gVNB60U7ccYIaCAKIPoMqHCA1yn6UdLSzviE04iM7sU12t5co3cxdDIF7h0uRah&#10;YfuwVFqLStMognGxlRdWLAtGQmQaulu6aNN0mDASqNLYiHCVxOuxftq06WGklp7HT3f4qhzDDyIJ&#10;1oN+KCo9gs6cIOjq/WFu8EPvNaqosmUYp0XWFrigJulDQtIFU80BCoZjjc4EojNh6IKxFjcMNVEZ&#10;Ni2Bsd0JmqpgNFxcjcxLe+B+NBB2OxxxfCUB6+GIkRV2qHOyhvFUDP6gayAkKgmNWm5nus6NtsAk&#10;yoe3NdJGdLieCvEGbuv5O6QfR7PdUow6LcXQCgdoqO7G7Gm9HZZAY+/IfTuMLSH4GCNLbDDkaEVQ&#10;LsKI/SL0UxH20KL3ODmi08kNxQ5eiLRaBv/5dli6YAUW2YRgPtXYmvVRyGsZw/6cFvzsSJZShC+n&#10;luCtlHy8nZSNd+IvwCWrBp9WDWLusQK8e7wQb5wuxcsE4rvJxfA4kYXrvJBpdV0wEV7SelXajVps&#10;MaEoypH7kxMDmJ4cRW1NLQ7tjcMK+1DYzOHFjZ9jmW0Y7KU5VeBmnD99FeaxSfzm1q8IPY2aTNEP&#10;zQKR+7PBf+eWfgiHg8JwzjEEhvBY6PyOwEAYGghCIy2yyXuvqq5tkJQcCVpmGTcUCy0w1HvssgDR&#10;a/vMVpK6txOiW9WKljFa6O5QqsyiIkyP9GBIZ8S6y6V4PuYKHqGzelqAmFBGIJbTOleoeCShiFDM&#10;xeO00K8dzoTH6RxUa408N+X8/BP+/CdZHmEZVfzvxsX/FkBUOU9y9eF+z5QZXukZeD7xKr5LW/Mo&#10;bfEztMrSE+UpAlEWrUuu4TO0Py/ODJzPjbuq2oxqjAZ8PqpRK1Dag2gpxCIThoZwWmOpWiMwDLbE&#10;sBRtkNxCAnHMj1fggH3QB4pC3GeZcJHXhBCKIVHoXx+NaEdvZBw4jDvjetVL2TIm1EEotqtxJFGI&#10;k2Yd9u6OxEcfLccn8/zUCevovBKBwbtw4OBpHIk6j7CI/bB3CMcShwg4yYoVh1VYSlvt7uSL7Evn&#10;Vb6hqpAz3Aldv4zF9SOvtwJzJek6MgTvx6zEh1uXIS5zK7oKtmHomhctsB90tZ7ovLYQmpoVmKoP&#10;QM8FKqyrSzBVR1jWesNU6w5TnSsmGtxhrPfEVGMAbtWGw1TpiwHC88aV9Th7cR8cDwTg/UNeCN7l&#10;gYogNwwvt8egsx06N4Xjt1R+Ok0tBrR1GKVC1BOERto/BcXZoEo0DkhtwHrc7b6O5rBg9BJq3R4O&#10;GHF0wKDTCnQsc0Y7rXe3izX3F6Lbfg6V43xCk5Z4hRN6li/n/fxMzp4o5EXomMMKfGrtiMC5Llg6&#10;1xv2i6jIrFcyVsHeaiWs5vjAL3ATKmvHsDunmxeNbLx29Dx+ThCuvVqDUw2jSLxWjys1/dhb2IQf&#10;xlzC2+nFqo/2GzyWfhCfg8/KmjBwy0Cw87uXGeOxHv6NaZ01hL2ulxercVSXVWLX1t2ws3aDDT/H&#10;Muv1WGG7CSvsVsPZLhTbPotBTvYNVJa0IvtsEVKjM3DlzHlMavsJQ14cBIzfCDlmpifHkHf6FPYv&#10;XI5e2mZDgBR+OASjLxUiYSgAlDFEGVs0eItNlkTt3Zigw5GJFh1vy4oWPRWinjA0UiWKhdZTJepk&#10;xYvvbmjct6F/Tyy+aG3CJC/mNe1dmB93CQ8lFONxgvDR+EKCsAyPJ1Xi0cQSPEwg3hdfgHu5/1Bi&#10;EaGZDcczOchs66Tz+Z06Z2eB+N/t56926Z5cW9T/FQsto7a6yVv4LLsMz8Wdo0XOxcMyTph2A88e&#10;q6I1voEnjjNonaVYwzO00a8Qlu/HXsTBXKoW003ckoTb7Ao0EXRSrl0vqpChoV3WyFZSa2ZCUmss&#10;tpkQ5NVWR9tsCDw0oxDFMtNeUyGaVsbhBi3vJjuqlNoq1fpTeiiLepByT1KAQWLCOIiaygo4O/nD&#10;yTECdktWwUaC4FtsH4EFC/3w0SdusLIKhI1tABViMNXharg4rob70rVwsvFEVWkhzIYeNSY5yBNI&#10;chr7TT1YnrwRPzjqqfIBf7bTG7uOr0J7+SE0xTnBWCJA9IWuzotQXAFTiwdGaJ1bT3yEznPz0HvF&#10;mnBcgL7zCzGSaYuRS7YYvbwcA2cJpvPeaLy0ETnndmPHyY2Yf9gF349ypQJ1xcF1Huhwp4p0tker&#10;kxUmTsbgjl7y9qSQgRRebYRhjHb5L4DYqrriTQy0YFLfgpvVOWhypU1fRpW3fCkal7sh3d8fycFh&#10;SPUPwqUAP5RvjEDf7k/RFu6Ls1ZWiFpgjX32DthIix00zwk+tJ/O81bAnt+P7eJAWNmEwso6AjY2&#10;/F4Xh8PGOpSACsfCTzyxzIU2v3oA8YXd2HPlBs43jOB45nUEh+zDz37uBVfXz5DdOAjnU4V4JzEP&#10;b0ny/gkqxdQivEuHkdFJZW42USHKBalbVSo3GVrQ01GLXZsOwdHaXy0ddLKLgMMibgnjZfwcsoJm&#10;hf0qrFhKQFuHwGZeEOzmUMX/kv+mvYcq/DHNC5vq/TL09coV6dRnkuK97S3YRfAXBWyHPiSGivAw&#10;jP6HlF02ee9TSlFqJZpkrbPXPmhcCcWZlByBpgBR47aFqnCbAqKZMe5lmWQxSmkx7nd6bIb5xBXc&#10;kckc3TCiiurww6g8PJdUjO8m5+ERKSybTBeWXEkglhOIvD8+j0DM4+0CPEnl/ePDp7En8yqmbt9S&#10;56v8qPP3q/1/eZ7/tcVfrULkZ6MC/6Nqnyy7o5O3se1iPr4XdQqPpeTiibQypQKfPV6NlzLq8Oal&#10;DjxGq/y49JDgVV0s8+vJRfBOK0DvsAETOlrl661oWn0II+FHVOtHQ8gRqrzDaoJE5R4GH1JjiGoi&#10;5RuhCbCENvgwX8fnUlWOEqCm0Bho1sbj+PJgHNq0HtJiUlVgFlVI+6M61vGgNuqGcPuWHlcunYWT&#10;vRdsbXywVGrt0RrLul23FVuxfUsaUpJycORQBkJDt8PVhSqRJ7j9Ii8s+qUTjmzfj9vjsgSQ708F&#10;OiRjlDdHsP9yCn68xws/ivXFz/a5Yf+ZrWgrPoSWY97oSlkMU4k7DI1eMDV6YKLOHW2Zc9F+ZQH0&#10;la5UhD6Ybg7C5zf8MJ3njIG0T9B/bB5fuwQ3zkYg7cwGrD22Hk6HQ/Hu3uX4YawH3o11xwcHXRC5&#10;1gNtbpJEbY8mFxvcvpiKu6ME4TDV33ATT2gCccYy64dlKwVSBY7S+Imh78RU2VVC1QsaZ0eVV1gW&#10;EoL1B/fCJzIOQUfSEHY4EQlxieg4exbNF9KRx2309sPwcPbA/Ln2WGzF75Hwc1rE74oXEjubYKrC&#10;CFhbhxGGoYwQWFOFW1sRQgTRnAW+WOa8AecuNCI5tRQeHtvxCS3tPEJske0azJsfjH20iqktenyY&#10;dAWv8th5I61cFQp+KfEKlp3NQZ1hAhopxEulK2lOJl6gBrtaEegeAhe7ACxZ5A+ruZ4IphX1994C&#10;B/4Nly1ehWVWBPQcT1h97AqbT3gMfOwJ+3memP+LxYg9fAS3pCE/QatgyGNGtioNh8fQbdMYju3e&#10;g2R7H3UR1vKYlOKx4wE8BgWCDINsZaKFANTx95KQpXxq7bPPTjVuqHPbqtShUolSLILq0MTQ+uzC&#10;AOHYu+YI7ta3YpLHa1NXH9xO5OHFlCtUiTzfkovxaFIpHkuq4vlXjYepHB+JK6J9LiYQS/BoXAEe&#10;i7qGnx45gehLVzF95wt1HvMMthSFmKWiReZYdv8Kf/46FaL8x61lFcofMTw5ic2ZFfjh4fO0ytlU&#10;hSUEXpVqIv9seiVeOl3P/Ro8KmOJohAJxmfTi/AjWqIrbUMwGIcw3d+Nrl3H0BtISxwhs8RSoUby&#10;DakMGWpihZCT9cgydjhGJTgb0kRchYw1ynMJVE34UQI1Gp3rYrDTwQ0FRVkwTQ4ShG1QfVBGuzAy&#10;3INxoxbXK6+juLgURr0OLQ0d2L8vDo5LfHiSemPpEqoIKsDlTmuxfWsiKspox7Rfor9Ph4qSGlWY&#10;ND4qGi2N1Tz5hlQXPsMATxpzH3I6SjB/Twh+dMgbH+53ReTlnWgrP4DBS2HoP++iJk10he4w1/tg&#10;gkBsvzQX/Tm2tMUEZJMvJpoDMFLqjLbz89F/2RrafCfcLPFDS+4qxGZvxi/3rcA7Bz3w3kF3vCsK&#10;9Ign3o3xws8OeuKQUograJkd0LTCBpPnEnFH28KLQIOCol6CgBQgiko0ChgJRMm7M1LhGnVduNNQ&#10;hmYfP/TSHveusEKzpxuyduzAmQORuLArBpd3RqIk7DMUeIfjwKaDCD6XhwO1Hci63oPIQ6eptMOx&#10;iPBZTOjY2AZTCYZSgUXA1iqMcKQyJAxtCcLFDAGjFWMBoffJnEB8NCcACwkpq8WrschmFRYSWjZU&#10;dDaL1+B89QhW5zTg1eQsNev8VorMPpfinfhL2FPWAM20AVpCXnXUo32+M2nCqaRjWPTRfFWqrayo&#10;AX1dE1i35jDsFoVh+eINsPvYF2to22MOxyD6QDTiDsYj/mgCYRiNi2dPqRVNhjGq6FGpl2hRiGp8&#10;klCc0g+jOu8q9i9yRrekgNHdGCRRmxdpk6xEEYUo65Zln7ZZij/ImKGyytyqgrIMAyFppD1WcJT7&#10;JR2HIdW4x/z2op/gNKVcwl3puEinE1NQi7ejzuPJlEI8SfA9EpePh+JLFQwfTarAI/HlvF2GBxPk&#10;vjw8IP3M43IxL+oMDmYVY/zOXQtlJE/xnyS+cY7/lcZfpUJUXx4sY4Zakwb7rhXgp0mFeDZOQGhR&#10;hs9LY3gqwSd5pX86jXA8UYunTnB7rJL31+DN1CvYlF+KQcMoJrSdGL14Fe1SrosqT9Yhawg4mSTR&#10;SC5hGBVgCMEXvB9DtNPDkmOoCr/uVeOJkpsoMRZ6EHqB4cojhOJR6FbG4pLXp9juH4JhaS3Jk0P6&#10;lAxQPYwQiJqRIRg1BqxdtYUnpRuio47hzu0vYDZPo+ZGA3buOgp7Bz/aO184OYmq8ed+ALZsjkVd&#10;bQu++PwWPr89junJYWhojYcJWN1gN2Q9bO9EN9wSN+BHh/3w0wNu2HJSCrrux8AVf9wpC0Jflj0G&#10;rjpiNN8dd1pC0HnVCr25izHe4A1DvSf0VI0dVxeh9cIcjJbJemV/TDeu5uuCUZa7F06xgXj9iIfq&#10;oPd2pDfejvHFm1HeeCNKFCL/vQ1uaPd0gc5lKdqcCNOEA7ilaYK03jRIhZcZICoYzthmvcwyKyDS&#10;7hOOv+bjvds3o9/OHlpna/Qts0WXyzJ08n07Vjij05H7S91xPnw93CLP44PUSvww5RqWnC9FJK3v&#10;xaIOfLYpGgsXusN6HpWZ2GWrYF5o+F1yfzEBKMpQgLjIKggLGIsWhWLuAoLRijC1WUkgrsKixSsJ&#10;zJWws1qFBXOCELEuEVntN/HJsWt49Vi+God++WQVXj1RgV/EZSKrg38H06gaGpAlembdIAY6GlCW&#10;fxWf37zNv88kNq7bh0VUgM6L18Lq5544uCUaExo9bk+PqQb3dyYNuD2lx51pLZ3FMN9LMhJaVch4&#10;oizjU+PPVKHjUvG8rwt7XXxQ4LoOIzwOjX77YfanZfYnCH1k7fJugs0yoSKgUyXCCD6tp2WsUJSg&#10;idbYQJUo90stRZlgsVjoXdDL62izpUPkncoKTIy1or1rBE4J1/B8SgGekaKyPP8ekXxEAvFhaT+g&#10;wFiJh7j/cEox7jtRhgdoqZ+kcvxZzCUczSnHzS//fuactiyk+Gv/+etRiOo//nBfJlDkp9c8js8u&#10;5+MXSVfxxvEyvHCSapBX7FepAF8mACUB++nj5QqIz6bx9ikCMbUCLyVUwZ6Wp7ZXCryO4E5tM1oi&#10;BGyEWOhR6KkMBYgaqj8ZN5QrrihDiRFZsyxL82QCRZ4nK1FEFdIqS1qOPuwIhldZgKhdm4BIB3+c&#10;jk/E1LQJml6Cd4CqgerHbBymOjSjrroFzo5eBJ0n/Px48vfrMTExjYmpCYxPTaPqegsBSCWx2BtL&#10;7IP43NU8kal2Fntix5YDuF5RAd2opHrQPlEZjvW3Y+TOMKKK01TBhh9G+2HFEV/UVMah80oYpltW&#10;YThvOUauOsNQ5oqBXEfedkbXFRtMNfjC2OAJHWE4dN0Z7bnzYaxzw2RjAMw3AtGR6Y+Kgr1Yc2o9&#10;3t/vBmkw/1pUAKHoi9djg/BCnDSP8sAPD7nCd/sKVPo6Y8jZVo0jtkUE4YuOGozL2t1Ri2U2zgBx&#10;dgzRKCf9WBtMMsY61IJb2kbcKjqP5hUroFm8GENOSzC6ZAkGHSWNxgbdjo7I9Q7A6j2xeP94Ft6j&#10;bftJSiVeI6TeiL0InzPlOFMzhtNnquGxbB1+OccDNotC1Jih1FS0n1WIhKQAcaF1EKyo2EQZLlAR&#10;zvsiqA4JRmuqQypEa+tVmPdxANLPN+JojZYK6QreoeuQZmOvn6rB21RL4Zeq0ceLmizDk/FEySGc&#10;pML74qYezQ0N8HFfBav5tPOy1vkjV8TsTsTnJhOfI0MojTNDKlIxXS4QkszdjZvjOpWCI9WQLEBs&#10;Jxz5PAEuL4K3TFqk7d6LNDtfOpzDCohS3ku2AjMZQ9R5ijqU1Sm7lE1WwBO7LMVkuZ2kIJiQSjgy&#10;08xQUBSVSCBqCdYJ2u4hV6rKo8dxk8exRjeC6PxGvBOVqeolPktV+ASB+Fgi1SFh+FBCOZ6QFWEp&#10;VVSPZXgosRgPSvmwxCo8EVVIKGbiYG4pbt79XJ3P6ked398471XIXf/8vv+a+OtRiPwwIq1lzFB+&#10;pLPdpgvn8EFCJl7gH+K5pCI8f6wYr6ZX4RUC8bWTtYRjNdUg1SKV4vPHr+OVk9fxwqlqvBWfg8Qi&#10;KhK9GXf6hjEYeRpd/rsxKqouLBKm4COqGbhKsCYURwSEahJF1i4ThioBW6pgH1LjhpKsbQiNhFHS&#10;bAjEMSpEU0QU6sIPYJODO1pqrtPOjkBPIJpH+9HRXI+K4kLU1dQSjLeRdbkYjksD4Oy8El6ea3Dw&#10;QAIqK+sIThPu3P01pibvoqqiEdu27McSOx+exFLNJhwLPlqKfbv2wkyoy7ihYaANOn0/KgmSRbFh&#10;+OERf/xorxv2nt6AjsJtGC4NgrY1CF1XnWAo8oWuyh0d5+aj7cwCjNf7wdTsA12TG7S0z5J8Pd7m&#10;jUneN1rqgearnijJ2YY1xzfgnaPulvaiR30IBD+8TSC+RaX4bBQt8xFCOMoL83Y74nzICvS6OkHj&#10;6IDWZY7QnErEr43d0Ar0BgWATWolhwBS4CipNzIrO0ZrODbWjInBG/jtSC0mLx3HoIcHxhyWYnSp&#10;IwaWLUH3cjtUUBHt3LAPdrKO9tQ1vH/sKt5PljakJXg7tQDfS76KubFXsCu3FQUNGmzdFAfrT7wJ&#10;tSAqwyBYS7FdgtBGYMj9BbxvkU0YFWE45lMpzic85y8kIBetxCICcaFMvtB2z58fBNdlW5DbMInl&#10;hN8biVJxuxKv8oL8CqE4PyUfF9oGMSIV0MU2E2ITWsKLfx8flwAsnusPJ5t1WPSxOxKPJuOmUauS&#10;rfVSOZvfjWZMCjgMqJqJtyYM6O/oRc7lHFSVlCmrKgnaalJFAZF/96EOTPH4up57FXtslqMzjNZY&#10;gOhD6+wn+YjcetPxeFEtymQKASkzzzKhImXCBHo6KkU1bkh7PC61E78qLCv22mKZpWeLznMnBmjL&#10;JysqYdD2oKpzEPaJl/BKShGepTt7Lrkcj8s4IhWjdPB7PJXi5Gyruu+7MUWEZCEeiC3lfgkejryG&#10;D46eQXxBOe58+Rt1Xv8J0hBY7LO6yR/Z+erGf/nPX4dC5AdRovCPUqzhj+gzGbH5vPRAPo5XeUV+&#10;9hjtsXzxJ2rwYvoNvChbAvB5Wqjn+UdSIbaGVlkqczil56Jj1KgaBk0UVKEtfB/GVkeqGWXpaGag&#10;2tOHyCTKQYzREo+plJtDGA44ZAEiDwhNiCzTk+V7VIczytBIoIplliRu/aooXPDbiH0r12JcN8qr&#10;fRdMo30Y6umEn4cP5vziY6QfT8etm7/B9q2xcLANpvqLgKMDFctCqkFbP6yO2I6L53IxOKDHl1/8&#10;HtPTkygrq8DmT/fAyd6d4YiWphqYTH2q9YBa9XJnDFuzE/C9Q56qX/KPDrriVN4udF8NhbHGH3oC&#10;ruOKHXQVfjA3+KP/7AKMXrRT6TWGei/obnhg8ro3psqpNLJXoPmcJ0qzP0PKxU1wOxyEt3e44M0Y&#10;LwIxEG8d8cZbRz2pELzxJu3zK0c98N4RH7wb402VuBw7V/P1Xu7QSNWaJY5o9HPHrbwz+I1RlqBJ&#10;HqZ0mLN0mzMNi3Jso/KhJZQJIQLSPNKILwzt+H1bKYZWBajiDNqlizHi5Iwyj2DsWX8U1vGX8ZPU&#10;QvyUEPwgrQzfpwN4l3/r752qxA/SSvBjWrUPIi/B72Qe8juMiIq+AGvphbKIYOJ3bsOLi42VjBcG&#10;Yr5VCNVgBKFIVWglSpEWe1EErBZS0VEZCiytrIMZoVjwiT92bEtHSpsBPzxVilfTSnnslathmbcS&#10;LiMoqwjdZoNSc6LidNoWTBCQe3hRs53jCbu5njiZdBq3J6U2oiRvd2KCNvvWlBHjVHuNDfU4m34G&#10;WzfuUonb8z60xeF9RzA9oeP7dUE/3Mmg+lQ5jtJ/pRejHc3YtswNVYFbYeaFWgo3GANk1QpVoiRg&#10;yzgigah1kzXOs0UeRDVK3UTaZ1VQdgeV4G5MChillqKMKbpvxxj3NTNL/XpXbMVw4in8argbI2Na&#10;7Myr5DFxGc+p1T1UicnVeCypFI8foyokGB+kYHkgkftUkQ/y/vupIh+Iz1cz0U9G5+KX0adxJLcC&#10;t371a57ftM60z/9LDvwVxF+HQuQHme1jo6H1WHMmAz+Iu4IXU4vxLCH3dNoN2mUB4XVa4iq8nF6L&#10;FwhEmVR5jpZZ2obKviRkfy8hH6cqu2HUj2F6oBPdexPUumNle2mTpTmUjqDThYodphKcAeKwADHw&#10;MIMWWiVeS4N5qkjprcx9HW2KTrYEojSS6l19GPts3ZF5LA3T0klvqBO3xzU4fTwZPm5uSImL59Xe&#10;rEp12Szyg5PDajXIb784gFbOn0AMZMi+H/y8NiIm6iSuV9fh5s0pAlCHa9mZOHUiSSmJsVGCZbCR&#10;KrQbBQPVmHMklFdeX7wf649PErxQXsLPf8Wf0KP1bfZGV74DNFU+Kt+wO2Me+tLno/+8NTovWqMn&#10;0wFdqVYYSFyIsVRX1F/ahD3nt+Mne93xNiH7SrQ7Xop1x6tUhu8w3or0wlsKiJ5Ui954Vwq/RnM/&#10;0g1Om1fgVJAr2r3doXVajgH7pehyXwbzuWj8ytSGaf4tzRopeyYWsR2DhOQgVaIkOE8Ze3jCtUOX&#10;dwk1q/3RbW8F3TJ7nowOKPD2xbbNybCJL8c7hNH3qfo/SKvBD+gE3jpZjVdPlNMhlOCt44WqPcD7&#10;idcI6QzMST2FjBtdSEy+DKsFXli0yAeLrX1haxNABUh1aE3gWa2icpQI42PhtNPc8rYNFaIVgWht&#10;w/sIzQ9/4YJNnybiXNMEvpeWw+OsEM+fkJVPdCRp+fjxsUxk9ciQzBCGx/i7UfmOm/tRWpQDBys7&#10;nD15El/K+K9ZRzs8Du2gBuWF1UiJPYE1EVvgaO+NhXOcYD3fBfZWvli8yBX+XgEYGuCxqxtUM8wC&#10;RFVEmMA1jNBW08LGRKzB+WXBkDX0Rj8BIkPGEKnyZCxRcg+/WThWrWsWiyxjiZ7bCT/ClOpwgkCU&#10;9BtRiTq3bRh1JRRdd3B/O0Y8dqBt5S78qqaeINbgamsP5idk4QWpj3iMNjmlklGmWvg+zP2HkiVm&#10;9nn/g8m0zkkF+E5CEb5La/1kbC7eo1KMLazBrS8FinLKy5jiX48ynP35L1GI/J/6Liy7cp9lzLDH&#10;YMT6s5fwXsJZftl5eIRX46dogwV0z6XXKGv8EkH4EhXiy6dq8frpOloYuU1InqzhFawYLhn56NQY&#10;Ma0dguEKlaLK3Tqk0mR0Mh4os8Y8iKRsl9hiqYItK1QEiGO0xhpJu+FtbZhAkxAUNUgIGmTMUHIV&#10;eVu36iia1h2iXXajXa6B2aThwdsD41gfaqtLqBJl5nGSJ8s0tm6OhvVCX6xbfQSV5R1IT7+MleFb&#10;sNTel0D0h4vTSqrGYCyav4Kw9EJMdDIMBi2mVMFajSUJWMaqZKJmuh+rzx7E9/d546dRAfjePhfs&#10;vLwdfdk7MHTRhQD0g7HeFcZGH5jrAtF4ei4GcpZiujYAEzW+mKr2Qd8lW3SeWYzbZUEwZEWgIGcn&#10;Fsd4EH4u+F68B+2xG96hRX4nKhDvxAQoCAoQ34nhfYzXpTUAofj9g/wM+73gvsUFJ0KXo9vDBRpn&#10;VwwuW4oml8Xo2b0O04WX8eveRnw50opfadpxl7ZymspwsqcW+sIraN+yFbXL3dC9xI7KUMqBueH8&#10;yjCsOhSNBUmZ+NGxfHw/JRtvxV/B95Ky8XMqM+vkXCw5XQLHs8XwuFCG4OwqhOdcR/C1WgReKMKW&#10;09loHDThUlY1lq+IwDKnYDguCYKtHVXiIl/Mn+uDeR97YQG31gv8qdaDqCYjCMUIwjAUNjYr8cnH&#10;fggOP4CcVjMW0yq+kJSDV9KkqDCdCYH8yqkqvMYTfjX/zbGJMf6NCHxaYSkGO8jf93pFEX51Zxr9&#10;nZ3Iv1KIQzvjEeSxFovnO8PqE2fYLvTEEl4YnRiL53nAZq4bltm74bP169Df00KrOqhgKClK0h9H&#10;AXGoG7epLHOTUhCzaAUGQ6SXj6WZvaVKNtUgFaP0XTF7W5SiJaTIA88BhpFWWRKy9W6EoppMsSRp&#10;G9x3QOvC51BZmhgaPmfI9VNMHM/CzeER9A4MITijCC/JpKaAkPHksVI8QWf2cAqtMhXid5PKLZFC&#10;u5xcQkCWUEUW4eH4AjUB82hkLn4SnYmE8kZMf/krdb6rH4HAjG3+55z4r4j/EoVo+fUFgv+EP1lY&#10;qAZePz1zAe/FX8JT/LIfP1HMkNJdVXiaFulpHoyiFmUG+TnGC7z9CpXiy1SIz1EhvsDnvRpzEcfq&#10;aNfMWkz3dqBreywtMNWhWGOqPYNMqDCkArZMnggQBX6WcUQZTyQMaZtlMsXSRc8ydihjiPqwSEKS&#10;UBTLvCYGl7zXYndgKG3gIMZGemgNu2lrO6kKh3kAD0Az1M/79QgN3YbFVCgbNxyFRjuFv//tP6oy&#10;X8VFNdizMwbOPGGtF3oQkP5YtoTKZYEbjqWcpNrQU1VJEna3Up8a4wBKhm9g3v4A/OhIEMMPtgTU&#10;jfIEtCV4o/csbTFBaGp0w0SrL7qzbNB/zR7GhiDoGwJhqvVG2/m5GMq1xTittOZGOBqurcXRE+vx&#10;wYal+PEuN3y43wOfHPbHLw744gMC7739noSvG97d66ri7f1ueHX/Cry+Zzne3+2KHx1wx4eH3bF+&#10;qzsKQtzQ7+mJHtdlGFm+BH20v83uzmgIC8DAzk3QHNmL0aN70b9rM5oC/VDv5IRO2uxBZ2cMu61A&#10;LSPZ3Q1h/E4/2XyQiiQDS09dQWh2DXYWdSOmuh/HKrqQUdSBtKuNSL18AwkZpYg7kYeotKs4mJCL&#10;aNq06ORrSDiWhSuZNUhJuoqU5KvIOFmA48evIYmQPXrkLHZuS8LaVQfg7b4BDjLxIitbFsnMdBjm&#10;f+yPFQTG1SY9VmQU4Nn4a2oJ6Ot0Ji8c44WXlvFNXnzfSruOuWl5qBwZgknbo5YnakebYNL3wKQZ&#10;wa5NOwk8V9jOZczxgSMtu6ONN5Za+/D+YDgsDICHUxj2bovC1YsF6O3sxq8+n8TNqVGlptWM87DY&#10;5TY1CaPjMTChGUR3eQkO2rqiLWgPTMouW8YP9QJBAtGSl8j71HpmAaOsXiEMCTmTqEKGgYrQQCVo&#10;pBKUCRWTG0G5giqSYXLdpVSkdvmnGN4Uiy86u6hYRxFT2MCLZR5BKAqRMJRzlGB8OJlApEJ8kDCU&#10;CZUHE4rxkGzj8vFEYi6e5YVDZqefoNp/NCoX84/lIqnsBu5++aU674UFf1YwUjf/y3/+y8YQ/yxA&#10;/PM/8hv5M/7hT/+E9Bst+EnMCTydlKuKNDyRfoPq8AYeJ/weo12S7ZPpdXjmZD0hWac650mqzctp&#10;xXguoxovpBZhacZVNNOmShVqU34J2mUdMkEniaw6Qk5HFSh5hJI+o5boSb5hoGWmWWaTJWZvS6Ub&#10;HYFoJARVNz0qRM1KAjEiCkNr4hG9zAcZMZGYokIYpnqTg1b1NRnpVaGlWhzVahCxehsc7EOxxH4l&#10;3D3WIDLqBBoa+nD79u/x+d0/oLVlBKnHLiHQfyMcFofDyTYE4aHrMKqRvDSCkCeCqpIzpcXu3FS8&#10;v9cTP44OxRxuz5UdQmfmZ+hJc0ffOWsYrrvSMntgpGwpujPnYbrRHfomT4zUuKLu3BwMFtPOtgRj&#10;vGszOio2obkhBRn5x7H/Ujoir51DfM45JOSeQ3LeBRwrvITEokuILbqIo/lncejaKRzMScfOa8ew&#10;4VIUwk/uxvK9gVgU7AA7b2v4L/4ZUuznoc5jOYY9XTDivBRDyxzQ72iPgSUO6HNYgh47e27tMLzU&#10;nmrSCaM+Hmj0Wo4Me2tE/PSHcJs/F+vXbEDC6Yu4UNWC0wXNSKTq373nLFavjYKnzxY4Oa+GvV0o&#10;v6tQWs0QWM33p+30g80CP7VdvChQ3SfL9Ryo/pxof5353Xu6bURIyG6sXxeDXTtSEHU0AxmnCnDx&#10;XBVs+BobSc5eGAo3x404l9cOvzOFeDnxEi++JXhJSoNJIYjUUrx8rEQVhHiNkHyLqvVQRTOMRjoE&#10;Kt8xGTeV8l9DfVgbshH2CzzgZB1AKFKR0oIvpYV3dQjCUn4uOyrU4mt1+PPvgF/f/R1GBrXIzszG&#10;2YzjfA8qQr6fNLuSSRVJ5ZLln7KSxdjbgj0rvFHqtRlmXsgnqA4VAGUSRXINZZkprbSeoDTKKhZJ&#10;xRE1OJODaKKVnqCaNBKCogqN7oSkO5WkC5Wh01aMOm2BzmUrNJ5bMei3DXcLyqDVD6C4tQ/WcVmq&#10;ZekzhOLjhKIUfHhYJlOoEh+kZVa2OZ73xZeo8cYneJF6KoWqkheSJ+Jk/XMJHo8rxocx57EjMw89&#10;2rGZIs9/xp9mVmAIF4QP/N9XrPjPjP+aMUT1j8vOn/CPf/oC57uG8NHxPDyVkEfw3SAMa/AUrfBT&#10;GTW0zdV4JK1ShfRIeUqq2Uh5L16hn6NKfO1UOV7IuIF3YrMRW9GA0XGNKq7QujcFo36y6uQI4SfK&#10;jxY4wJJYrQmjhSYQhwjMQf/dloKwvG8slHZacg5lbJH7kp9o4P1GqksZQ9QwxlZGoZ1g3Gm3AtcL&#10;cqjkRjBCyzSmkYrVVHO0zlqGVMY2U6meP581owBD4bw0AvbW3DquxubPonA5sxwjI9P48le/h8n8&#10;BfbtzMAS6yAE+kaopG4j309WvGh03agda4aV9EaJCaZyc0fi5b3oLt2DUemWd8EHA1fsMErgTTb4&#10;oC1zAQwVrjARhtpGL4w1r8FIM21VVzLab8SjJCcGF08dQmzUPmzfdRirPzuIoNAtCspebivho2IV&#10;vLxWE0Jr4em7DiF8fM2Gnfhs1yHsiYpHbNpJHD9zHudPX8C5jAzEHd2HHUGe2L/ECun2i5DvaE3r&#10;vFS1Duh3c0YfFWAfFWCP6wp0ua9ANe9Ltp2LNR//CJ9RSZ6MjkTRtSKcP0O1tzeJ38FmLLELI1BC&#10;sISgc1jgS8ARcou8YDdfGsh7wmGeZbWH/Tx3QkZK+/M+hqOVD+znuBE67nyuBxYTSFZz/LBwnj+t&#10;sgfDFR996IjgoG04d7YCC+b5YPGCYHwyPwDbt6cji+rww8gMuo8SPMvj72XaZQHiq1IVh/svE4yv&#10;nJBKOUVYfjoXfVojjHQIWio6mUiS/ML4o4n45CfWBKwvPluzHadSzqC3rRfl+TfguCgASwjwpMjz&#10;yDpbis3rD8PNeSXm/2IFXBz9aLu7Mc6/uaQqaag8R8U2i30eaMVt/SCS136GTD7fyOPW7EPgybpm&#10;mWBRQKTCk0IkvlIBR8YSqQC9dxKMO5Tyk+TscQJxUpb1SdVtV7HQVIYefJ70fHbdDu2KLRhz3YRB&#10;900wpl3ArdF+9A5rsOp0CV6PyceLKZV4kurwseSZSRXefjBFbHMZHiT0pLisTYUWPz7XiEclmZsX&#10;tYcSC/AAVeK3EwjNyKt46cAFOMWdQllTGTnwO5VzrKCkNON/3c9/mkJU+JcftWvZ//Wf/hHnuzvw&#10;YXqOGoi9n6rv4eN1VITX8SQPxEfTCUPC7lEC8mHefihNSnxdp4UW+3wDz5+8jldPV+Clk3WYH5+L&#10;2r5RTBlGoSu5jlZaCq3MJDNUqS5ZhyzL8EQJhhFsYYQfwScrUGRsUMYKJTQhfFwAKTPSDKl3KCEQ&#10;HQsnTFdF40bEQWxz8cRQH6/kvHrKLOMYr+KSjC1A1FEpStKuXtsNo0FH63YCrs4BWMyTdrnDOixf&#10;slZNrtjQQvn4bqCVO4fysg58ti5ZtdJcv3I9zNoBSzUbmaGcHERC9Wm8dzAQP40KhWtMEBpKIzGY&#10;7Y+bFcEYvOQMfakbhq4tganUFb2XbTBe749RWmVz23Y0FMYikXZ146pP4e+9kkAOIKA9scSWAOFn&#10;WGLjTjvnwfDhfb5YvNgbdraECmOxrTdsGXaLCSI7woWvsbX1UvctcwqBFyH6KYGafCgN2cczkX+B&#10;dvVUGlI3r0Gc6xIctf0EMfafIGWZNVJopQ8ts8L6hT+Bz4c/xKf+nrhy6RxyC0oRcyQZQZ7rVVc7&#10;a8JP2pNa24XwswTAkZ/JxyUYn4ZvwIEtuxF9IBIJkXHIOHYClzMuIPfSVRRl56PgSi7yLucg+/wV&#10;nEvNQGp0EmL43H1b92FdxBb4eqyFC22qjN/N/2QFdmyLV7PSC+b7Kts8f2EInBzWUp0OwO1sMV5J&#10;ycULqjyYZDBIhZwyvE5lKGvkZf8l3v9TWvLsNv6tDGP8W3UpiE0Y+1FTWYKLZ9Ix1NuFX9/5HL//&#10;9e8wbZxE/uUKOFtHEOBUuYSizRwvVQjCVnUa5O88dxlys7Jx0zwAk0rRaVNAFNhqB9twe3wEV6Ji&#10;kWrnD034QZWYPS6tSn1l+d7XQNQSlGrVilS8ERjK6hXJSZQJFvcdmPDYS2VIO00A6kQpuhGaVIuW&#10;2AGt22bCcjOGtkbj844WjFPNJdA2fz/6Kl5OrsbjhN/jKeW0zAQhgfjdY5V4QHIQpTIO472zdbAp&#10;G8W755vwUEwOHorNV7PRf5tQgm9RQd4XW4xnDp+DU/wxFLS24Q8zTJDJFsWLWVzM8OM/K/7zFCJ/&#10;Qcv6E8tv+oc//AGXW9ow52QurzJFeODEdTxwshoPp1IJpsia5Ot4iNb5oYxaPJZRj8dolx+hIhTr&#10;LAUdnj9RjxcJxOfTy/BiUiXWXKnHiGECdwap2KLOU+7vwGCYpM9YcgmVdaZKlMrXqmkP1Z9YYh2B&#10;KSFji8bwKCrCSDVuqMYbZ+7X8fVjYqvl+evicNV/C6I2bKRd1kE7KuOHsipF1i534uakAXcm9Zgw&#10;dGN0iLZHysZPmdDJ3zUt4TSCvbeomeUlPKBXLA+HwxKe9LRs9jbhcF4iQPDAhdPpuDUxAv2ApHR0&#10;oe/mIHxObsH3jgbiZ3v9EZ+5F825m9VM8sR1T3RRHU7c8EVfpi060udjvNQdk1L/sCkYd/ojcSJm&#10;GxbyRHOg1VxKy7bE1oOxHCuWusPT2R+BXuGqUZKAeNO6Tdjx6TZs37AF2z/bji0bt2LDqg1YF7YW&#10;QT4h8F7uR9snTdn9qcT4eyz2w1Lu28u+TQA8V6zG1i2HcDz1BHIvnkNWehKitq+B75KFsP3wR1RB&#10;30OQvxNyMy+i8GoJ7WskltrytbSXy20J6gVuWGq9DCH+wYjcdwgXTmWgurwEfd1Son8A06rW4Ahu&#10;3hrDzWnZH8bU5DAmxoe4HeHfZFg9fnt8GJ9PjOIu45Z5WK0mMWj0uJZZBjsqyHmfLEd87AVs3ZqI&#10;uYSSrVUobKzCsOBDH+w8cBaJdcP4Qdx5vHKsEK9IQdn0KktB2bRSvCb5iHQsr6XV4L2UAmzLu4FB&#10;k54XRGkZYFFzkjv66zs3Mdo3jLxL5Ti04zh8l29SRR2Wzl9FIIZTKYbyOwyD7XxvXixXwNlBxlDD&#10;UFGch0keP6ZRqbNI98GQNBwD4yZ/v7Lz53BkoSsGIw7QNh9UQFRN7KkKDb57oee+ngpQ8hTVrDNh&#10;qPUh9KggZSmf3n07TK6WCRSjzCyv4OPLef+KnbTWezFBtTkuSdzuO9EVtBPT16twU9OPrMZO/Dg+&#10;Cy9RAT5BGMo6ZlnCJ7PMMrHyUBLvS5QSYYRlfL4qn/ZBVhfePsFzOLpIjTHen1SI++IKcX88I6EA&#10;T0dfg0fSRVS0tuKf/iy9WYQTX4PwP/vnPw2IMpH8J/UL/xm/+8MfcaWhFYvTLqsv7iFC7hEedA/T&#10;Ej9CMErVmsdoix9Kpzo8U48nTtXTQtfjSd5+mgrxeSrCl0800sIIEK/jR1SHF+q7oDcbcau+Fe1r&#10;DmFYQYwgnJk5HqMSVC0AVEmvXdw/QPhFQR92VE2sqNljGS8kBI3hkQqECqQyucIw0XobgqIwtDoW&#10;sVQrGUkJPOkMVIMyZij1D3ky0M5kZ2XhRGoaWhvrMUX7Lvcr+2wY5sE8xSu9Gfk55di6eT+clooS&#10;8oKjXQCc7IJgM285Pl33KZUlbTctkxR/Ner6cWXwOi1cGH4Q64+fHwrEmZwD6MlfrWocGitd0X9l&#10;MX9vHxhLCccMKxjyV9A+L0d3zhKMVm5FyaXjBK4PnJaE0oquwdF9kTh3PB2VhXlor6vGSFcHzCMD&#10;mNAPqao8k8YBnpC8zRg3DM7ApB8jvR3obmpATVEpsk5nIvFwHDbz83q7UllauajexM4ye2rlj6VW&#10;3nBzCsCnq7fj7EnC71ohTh47jtPpJ1FWVoqduw7AdrEbLwDeWE6VumyhM4Jc/JFw+CiqSvIhDZpu&#10;jY8RgCOqIZNeuhVSLatSalRhMoEh1bctFbgtY7hSBUg7KClKskzQsnxQN9SkQtYE35ycwMVzV2mR&#10;nQk/T6SfKCCcd8J6oT8Vr2Wts4wjOtitRc4NLXxPluGNQ5fxbAwtXkw2no++jJfiruAtnswv8ziV&#10;uopvJObAiba7Xc9jQSd9V1pUcYYJ7ShOxKYQ8p6w/oiW/SNeQBZFYJnNWixZGExl6M77XLCCf/ct&#10;a3fjfPp5tNY3wTw2iklxB8OywqcR+hFZ9dMK02A7xgc6+HfpRXtNOfbZe6A5aDdMIZYGVNJdT/IS&#10;Z5tOSeXs2Wo3AkS9NyHoReDJrLLbVqrAbTNBUNJWawm/URfJSSQoJcHb/yAmaMW7qCg1l6/hLr/7&#10;uu5uLD6ZjZcSi/DMMclHLFUlwR5JlLJgtMIE4eyyvgcTKHKS8mmri1RWyFOiIAnQ+xOpDvn4/VSJ&#10;9/A534opxtuHz8IvJQOVHV34xz9ZCof9mayQyZb/7J//JCBKhzxJyPwzleEfkdHWCauMLH6hObiX&#10;B9Z3CbbHj5XTDlfi8VM3VDwmNpmK8RHG06fr8CyBKNWwn+XtF9Jr8crJBrxB1fgGr9YrzpaiRWvg&#10;VXkM2itFaJGG8jIjrJbqRaqtpNbIcj3VX5khilETJOk0VIURR1TuoUy2iF3W87bkHsr+LBDNwfJe&#10;0WgPP4od9m6EQoEq7qmVcUO5kmtaCK8xRAR/SjXmCF+qqc4OKgXzGEY1HRjiSTssJ7RmCOPjJhip&#10;KBobG5CQmIR1a9ZhdcRqJMbGEp49MMu6ZZ7wg8PNME2OYXt+Gr5/wBc/TAjChwTixdxD6CcQJxr9&#10;YaxxR3f2YozXeWC6PgBtp+ai68JC9FyxwXDuMgzkhKI+OxUezsFUot5IiD2FL+98Qfs2hikCb1Lf&#10;g3FNO09EWV9smdWUgXwdQS4AkuZIAiHpGmfW9ajn3yQwb1Op3TFrVc/ivu4WlObnITUhmbb8M6yw&#10;94b9fHc4LPSmApKy+d7wdl6JA9sTEHf4FFyWhhPQXrTkLrTsTlgfuhoFmZnQ9Xfj7qQWk6YBSO+Z&#10;UVpE+bdFJUmhA5WTN9YB6TsiDeBlXbRO08rvno/z+dLVbrbitGUNNeEky+MG+VxCatI8jn27IjH3&#10;k2VY5hiMzItVcHZcqYAoq1sWqiV+YfiE8DoaR/vdfgsH8/uwv6wPB4rasKe8C7top0OudeHdpBK8&#10;doy2OjEXH6UWoGhgmLa5n0AkyIY7qEq1OBmfCjte5GQc1HZ+ABZ87MoLgA9CA9cj5kgsSvLyMdDd&#10;jmmTAV9M38HnjLtTU4TeqFqtIuORWoZUXTcO8aLF38HM31Pb14GDroEo89wIIy/ks+uZJe9QxgxV&#10;o6mv1jV/A4gzqTYCQoGi3nWLJTxktcoeBUUt7bLBjRD0FjW5GwMEYn9cOr4c6ET/2CDCM0vwcmwu&#10;nk4uVzPOjydTyBCIogzVmmYC8TEpEZZC6Em3vsRi3ldKu1yG79L93Udl+W1C8V4+9u3YItwbX031&#10;WIA3Iq/A9Xg2KjsbiYm/V1BUaPxPhuJ/EhAtuTW/oU3OqGvG3FNX8ezxYsKwGt/i1eO7aRUq612A&#10;+NipGjxK8D1Cu6zKeXErtQ6foWpUlbAJwGdlTIeveyO9Ht9PLsS2nCpoCZibowPojDyJXoJvWCZP&#10;RB3OhMohpCqUDnlqlUpQJKFogaZpFfdpodVEiownhh9WUJwdUzTyvUxUjGMrY1G38jC2u/hipL0N&#10;k2PDVCbSXpR2Ticn7wBWBn2KZUv9YefggdTUMzxJJmEwGmGe0GOcVtpMGJrNlpiansDklBE67aCa&#10;kBk398GgF4tEeBKwQ7RfA+MD8MnYi7cP+uK9GH98RMucnXMEQ9dWWhRivReGK11gaPJAb54tBq5Y&#10;Uy364m5zMAwlnmjPXI7h+jMI9l0JGwJx7+4YgkFvmQAgcC3goAqhEpETUHqGWFZWSLUVPkdgxOeI&#10;KpOCr4bRRp7wFuVlyZMTFdtNiA0p+yrKrr66CqdSM7CZysfDKZiqyIfhy/AnHIKoIkOpKN0QHhSO&#10;vKuXqab6cIcWd1zSVxSUqf6otBQIFfwsIY2cZitUzwJRYowQGlOfV6rECBDb1Fje1+XH+PeRSSqt&#10;EStDt9Aur0BI0HacPlVApejL7yUAixgLZYnfwhAsXBCGpUvWYd+B89h38BJ2HTiDA4fPYPuhMzhI&#10;RXih6SYWHS/HmymFeIPb7yfkIa6mAUbjqGr4JRcWudjUlpbBdq49XJf447M1u5GWnIH6mhaY9Gb8&#10;+vMv8JvP7+Cm2UBYj6K1tgP5l0sReygFOzbtRmdLK79THW5O8/jQ9Km0G1UWbNBSnisybB2uOIfx&#10;eKXT8Sf4ZIneLBAZ0nFPmk6prnszQJQkbJOk2nCrijy4bLYAkRCUBvcGL74PwThOKz3iuZ1Q3I0x&#10;qsqezbH4gp9Ho+1FfEkDXiO8niPcnqDqe5z2WZUDS5C1zWV4lDB8lNZZ9h9gqLHFlArcR4DK9l6q&#10;yu8w7kuiWowvJRArcE9cGe6JLcGTkZlwSUtHOZXoP85w8J/+PLOqxXLzP/znPw6I/A3kl5j9VX5P&#10;GJ6svYGPjp3F03H5eCalFk8pq1yhql4/TqX4qApLms0jqQJDUYT1BGAtnk0VKBKI6RV49kSF6qD3&#10;0rEq/OxYAc438epPS2psqUPzlhgeJJFUiISZ5BB+FbNApOIjBA2hcYRiFK30IUJRVCEhGCb2Wmai&#10;ZVyRFnqmoIORWxlTHF0Th1y/rTgUvo7wHaGN6SNA+ngSyLYLmqFutDY0Y/++aDg4+sHdfTVPvB3Y&#10;vCUae/cnIDLqOE6czMK1qxUoKarFjetUgf1DVIQGKsdentS0gGNSVorWS0OrTUBW9NZg/tFw/CAq&#10;CO9H+sIhchXKiuLRkeELU60PQegNY1sgBmuc0HLlE9yqk2rXnmodc+sFG+jrg6EbuIjVqzZSCXlj&#10;3aptBFsfjISITpbRUQmqBukEyWx1la+ASBBK6PiZtAzDmICGECWYTKLGZJiAv7csS7O8Rsb5eMLy&#10;c9+isp2kgm6qqUF6ynGsoQpcZrucqtER7svckZGWxs8wqKq9GAlVqYQjZfOlYbuMw8m/ZwHeDBAF&#10;hPw3LH2OBYpfA1HWE4uqlcfV78PnfhOIAlnTWD8Gegbh47Ea8z9xw45tCUhOvES16IrFslxPYEiF&#10;uJCWeSGt7ULa2jkfeeCXP2fQ8n5M1fjLj32xeH4Qzuf3w+V0JV5LzsUbJ6rwRlwe1mcXQCsORZQs&#10;P49U1tb2t6M0L4/HxTABeEeFWW9CS3078rJKkBKTga3rDiPAbYO6WCye440Fv3CD9VwPFOXdQGxU&#10;MlKSUtHTJQpdJuukb3Mrbo9rkbJjL845hahFA3p/S5EHS4FYyT8kHKXplOQhEox/CURuqRDHZ+yz&#10;3NYpIMqKFsKQ73PLk+KA+6OEqdzXTad0q6qWf88eXKhsxg9ir6mqUo8zHiMQH1eTLFV4hAB8LKkC&#10;j1ANimp8KPk67ufj3yEMv51YhnsTCMKEEtzPx++nkrxX9uML8R1a6XuSi/E3cVfxSFQWlsVfwYX8&#10;ctyeKTRrGU9UOxao/Af+/McAUT74n8Umy0Ju4B/++CecranDgqQzeCYpBw/zS5P1kE+fvIEnCcBH&#10;U6sYhCHjMcZTCn61eJoh2+eP1+MlASOB+ezJKrx4qko1FX/zWCmsT1xF5eCwsq/DPCjbw3jFVIrw&#10;CIZF1ck+rbGlus1B7svMMa1ymCjEw7xN4M1MpMjkiY635fUGvkYvj3GrZqvlvVYn4JT7eiR+ugN3&#10;jSOqQKgkZY+M9iqAjVAt3r19B0mJx7HETgo0bIDzktVwdAiDw+Jg2FoFws6asdifCsQfjkt9ERC4&#10;AWfPXMGEWQODVmAkFVQ6Mcj3M0+NIK0uEz/e740PYoPw/YNe2HByC1pzDqIx1gnjZT4wE4jmVl90&#10;5izGcNkyXhTcMd7mg/ZsOwwVL4e5JQTa3gzs2b5DTX4E+69Hf1evAouyozzJJMRuSqj7BG4M1RNG&#10;QWVGaYlCmwGPVAO3tNv8ZligapAtrbaJsLxJS/05T2DDUC9Kr11G/KE96KirxOcTGoyrk1ze7+v3&#10;VO9LGKsm7jP3/8t/x/L5vn6NqDLLmmmpyi21F6Wbn4EK2MDPIWNw4/pOXK8sxxJbb1gv8ENibCZ2&#10;70zC3LletMsRVIiMhStVLFgg++Fq5YqVdRjmLYzAvEUrMWcxQTk/GCcvNSEk+wZeTsnF86dom5Mu&#10;w4mup1U3CjM/t14m2vidTuoldWYQBddKkRh/Eps/3Qcvt1WwXeSPBZ94YcEcSQGiQl0gq2WC4bAo&#10;FEttwvi4D86kX0UCL6ALfmGDA9v2Ylo/oIYAdEPNuGsaxcW4eCTb+kDqchr9D8DsZwmT30HaZ1nb&#10;LNVvRB3ugc6HFthDlKBl3HB2DHEWiKIQNVSFOplhFihKAyvv/dBJkyrGgN8OTOSW4KauH6UtPfiY&#10;F4BnqQKfSC5Rq1Iepl1+PIHndJy0GygjECvwMAXNvaIIaZHFJn8nucwSSbTPyVSMfL3s30e1eD9B&#10;+UC82Ogy/E1sFZ49cAEf74nHzlOnoJueVEj58x/Jkm8C8T8IjP8hQJSpc4GhVLz+3e/+Acerbqje&#10;ya/yAJIOeY9TAUohV7HDT9AeP3HyulKIEk9KWk0awUeLLOk1Es+l3VCpNc8Tni/SUsvSqdcZ7xwr&#10;RODlMnQYjLg1OoaOmFPoDuZVknCTlSUjYVR1MrFC8MmkiqTYqLFEXvF0YQJGUYrSOU9mkqkK+VyV&#10;nhNwCAa+RsBoDOJjMskSEomhVXGIWRaKy/HHcMdMIGqk13IvRnhijxJmI2PdMJmN2LdvP2xtVqg+&#10;yrIcz9banUD0gYOtH5baBWKZYyiW832cnSOwdGkYT0h3XMm8Qss8pCYHRsc6aZmpwAjEjZlH8f5+&#10;T/wkJhifHPLHtZIYDJxZhb4kBwxkOcBc7wnzDQ90X7GF8YYntC2uMLR4QVPrBQOVorkpCCP1sQTR&#10;Pixb7A2P5YGoq67HOC2dAsqMupOtUl8zYLTAxqII/1dAtMDqn4dUaBG1ya1YV3nPIT53oBVmfke3&#10;x0e/ssZiY8Xaiiq0vN9fxuxnsMT/6t+yhABRjbERFmrMUH1OgWOTZav+jVZMmXpx+cIlwscN9jaB&#10;uHC6DBGhuwg/GT8UIAoMV30FxPm0zfMJqYUE1ELrNYxVmGsbgY8+9kNkUiE2FTTjVakVmFGK107k&#10;4Bex51DcP0j7LzCU77AHN01DOLhzH+b/chlVqTsWUvnJBXEJwepgvVIl4kshW3nMdoEn3ByD4Wwb&#10;BKtPXBC5Pwm/mv4dDm2PQoBLAEa7O9T4oY6/z+e8GJdfOItIKxeMEIgmf5lpngFiAJUiVZ40nNJR&#10;HaqG9lSHUhdRluwJDGdDYKgUIy32mIwbyozzTON7ZbU9CEha6X6PzTCczcZtTT/qqLIXx+fhBUJM&#10;Su09TKB9N64Uj8XT5UnImCJB+IACYIklaI+/za2E3L6PIPw2VeF3krifUmYZX5QZ6LgC/B2Bem90&#10;Dh47eg4/j+aF/OwZGKc0atBNUrjFcf4FGP+df/7DgPhHlYEO5DS0Y0HiWbyUmM2rBr9A6X2SVq2A&#10;+NhxSzwqSddpFkBKPEkr/NQxGTuUlqICxBq8dMJS0OFlyT2kSnxTgJicg4MlTRgZH8etjl50fBaN&#10;wcADlqV24VHQRUQTfNyK3SUILUVeZfJEZpVpk6kUBYqzQNQzLPmKh2EiCA0EpBpvjIiEOTQKfatj&#10;sdsxAEWXLuPmOIHIA1SW1wkQhzXtGKJ6GdMMY2CwG42NLSgvrUPWlQKkppzG0cOJ2LnjMDas3YnA&#10;gPVwdwvDsmVhBGIElWIw1q/dAq1mkNZZIMv3JZy6qWpcUzbi/aM++OlRX6w5vg4dxXugyXCD+aIz&#10;+q4shrHaDaYSmWl2wEQdFUOTi1qdMtEWhOkWX3RcdkRf2VHkZJ6Bs503XKT95bViTE9IgVOByszM&#10;LeObUFRQ+reASCsrkxx6xqytnQWipXwVtwwBlgqCSWy6hOW2xOz7ff05Zm+r+GfjiLOhJn/kPfhv&#10;G/icv1CytNNScswy5il2nEA0DiHqUAKs53th2dIQXLlYAXfXtbTHgbTL4YRgGBbMt6jEhYtWURUS&#10;iLTQC2Q5n9UqVRRinnU4fvGJH3buv4jY6mG8HZOFF06W4tX0EnyQdBUnm3qoRPtVvUeZHJsyjyI9&#10;OV2l1Sy1DcPiRb5YJEnliyVdKRh2fH+HxUGIi0xHY3ULOpvasdJ/A1XhUuzceAjttZ1Y9MtFatLJ&#10;MEiFSAciyvsWVXdNbhb2WzlTAByAngA0+xKEMtvsv0914VOd+AhDjYdMkBCGhKJUtplVhQqEs4qR&#10;ENQRfgJErRsVo6ckcksOo6Xh/cDyjRiNzcCdkW50DgzCO60EL8UU4vlj5XiS6u9RAWES7bMUeaA6&#10;fJD33SsATCoiAAk+7n+L228JGBn3JvB+buV+ed4DiVSaSiXycdrov4njYzFFeD66CDaHj+HomXRC&#10;caZPy5+lo99s8t6//8+/DxBnPt1XQ5/K8AMDExPwOJ2F52Oy+WWV4okTlNknK/EEwfhUqowV0iIz&#10;ZKxQUm1klcojKdJw/jqeoSqU50i8QMv8Mi3zC3yupDu8Toi+nlaKHxy7hktNgzCOm2GuakAP1aH0&#10;PhkJIPQEZOHRMEbEMKK5P5NCoyA4E3yOwPCfA1FPm2wKtgBR7LKGQJwOi0XHyihscQ5AfVU1zOZB&#10;gnDGMgsQx9ppnbsJxFH09RFqY3qMm77A7Zu/wed3f4Mvv/gt4ze4dfMu9AYzhoY16Ogawd59iVhq&#10;74cgv1UY7O6hbe7lCS9rovtQ01cD65hwvC+TKUddkFG4A105K2Eq8MXo5aUwl7pg4CqVYb4LRq84&#10;4WajP3StohC9qRZ9VYWbpiQn9FccR25uNpY7BtGSueP0yXOqm5vFllpANAvCbwLp31aIM9D6RnwT&#10;iJYJDpl1FeUmkzDNkPYBJj5HxvpUU6UZ+ErIv/+XynA25L6/DJ2MXaotlfQ/A6La0jKLdZYm+aJE&#10;zZohbF6/D1ZzveHvuxEZJ3NgY+VDZSgTKaEKiKIQrQjDRYyFtMzzFwYygjGXitFqwUrV0vSnc3yx&#10;ck0CMuqN+HFcjsq1e+lUBd5NzMWBctp1/t1Mg80Y5e82MT6I4rx8LF3sQZfgiXVrduHc2Su4caMR&#10;ZzKyYLPQi2rVExWF1/Hr6Vt0HRrs37wH9p+swGrfTajKL8fR3bsx1ttBVU37LZWC+N5TVGrt1yux&#10;23oFmvx3fgVEg5QBY6h+zbJ0j1tpT6rx2qbajgoQZVLFSHUoYFRwZGhdpTTYLkKRapJKUcqHSaN7&#10;VRzCYw9Glm3EyP5U3B5o43E7iLVnqvFqVD6eo7J7SiKRYoZA/C4t7wPJFot8L7f3ztpkxrd5/n+L&#10;ilDNMBN69/J1YqflefcRgPfH8Xb8De5X4zuxRfh2TAnvK8Ij0Vn44EAqDpy5jIkZKFqSt2cwMxv/&#10;Tj//LkCUCfI/UxFKZs3MhDLGpm9jY3Yx3ozLwmMJUi5I2oRWUvHJGCGt8THpo0wlmEolKDaZUHyS&#10;90sFXhlDfDqtFk/LWOIxqX1Iy8znPE8YvkzLLNWL5UD8+ckC1HaPwmAagfZ8IXqlRaiyyVK8Yb+C&#10;maTVCBD1tL0aGT8UAM6owr8MCxxVAjdBqMYTJUIJRdqSSYK1LuIQNnsEoLutEXqdTILw5BSVqCYg&#10;OlXO3mB/D4IDV8PPZy3Cw7bjs0+P4MD+BCSlnMLx9LPIvJKDyqpatLR0oadrDJGHT8DBxheh/usw&#10;3E+FxgNfR8hK/+XTtdfwwV4p8xUM+1g/FBUS9kXBGKcS7Lxig1s3/DCWswRt6XNgLHHD7eZA6Gmf&#10;e3OXojl1IXrP2UFbFIr6K1HILr4Gd6+VtGheiDkShzu0IVpJSSH01Gwy4S6Ka3aiQk2mKLgwFNBE&#10;1VmAaJl4mQGisrz/DFZfhUDVMq5oGecTtSbQlAmZLrWVIqgy9qeAppTd7EQJn89/S14nalLNHIui&#10;lNuyTyDKpI4FvBZwK9vMz2gBo8yaM/g+UnBhkFAJ9FgJqw9dsXdLDM7T5i6Y46bqHwoQxTJLXcRF&#10;i1ZTDTK4v2ABoahCuiJGYC7V4i9psd38diGjToufyEqWU6V4g8fmO/GF2FhwA9qJYfV9jfHiaDJ1&#10;o7mhFsupym0WLsOJ1Au8ON7FxOQI6utqeCH0gPUCZ6QkpuHWuAa3TYNIOnoI83+yGI7zl6GlugJ3&#10;CckpXb9lLFT+PoxJAnGwtREHl3qiicpPH3iQFpfKUPIO/Q5CRyjq1DpmWmjeL5MqOgJxtuqNtBCQ&#10;BG0LIGXGmUB02aLKgEnBByMVo16UolhmL55HvG9g9zF83i3j5IPYebkGLx++QuFSgqeTqvA0leHj&#10;VIZinR9MLMcDhON93N5PEN4v9RHVeGEZvkVb/G3Gd6gGv82QSZZ74wlJgu9bsSX4u7hyfIsg/E5U&#10;Ib4dXczbxfgffN/7Dl/ATw4kYN/5azDeEiiSgNIMf6aa9Df////68++zdE8yhqRQw0zpmuHpCayj&#10;VXw9JlN15no0WfokE3gCOx48T1LpKfDxPgsIpTeKBO2yTKrIGCMV4nMnG/DCiToqw2q8SFUplvml&#10;Uzfw5mkCMq0MdufK0DUkkxF9GI6/hN7gvRiVmoUywxwkkygCRapC3jZGEHrczi7Jmw2ZfbaEPGaZ&#10;PNEQjmOSlD0zyyz1D82EamnwLuwMCIM0epIWoAoMWp7UGioe3paeyb2drQjwWQWXZeFwdgyDo30I&#10;bVEAljrIWJUn7Gx94SQTKg5SI1EmXuQ5gdiz/QimxsdomUWxdcM8qcWh4lN4/5A/fhATBI/ja1BZ&#10;GIORQj9MNvqgJ8cehgp33K0PxMBlG3RdmI+uywvRfdEammvOGDjvoOohDlcHoPrSHlwtzoRP8Cos&#10;tvfF9s92YdowrKyrVkFOTjQBncwoS8wCUeAyA0UFrX8OREtYVN3Xt78Oed4/D8tjs+rUMgkjAJNe&#10;LJZEZAVEfga9hrDUMnjbAuWZ4Oe2zCYLEC0K8Csg8nOr91OJ201Uai0wmwZQf70aLlTi1r90RWrc&#10;ed7uxRK7QJV/uEDNLK9UlnkhleACKsQFtM7zGTKZIjHXKoKWOYzwDMRSx3W4VDWGxRnleDWjFO/w&#10;gv0uT3jfi4UYMEu1I36fVNwGneRS9iPEdx2s56zAnq1RmDBp+TduRl93Mzxc3TB/7jzER0epScFb&#10;+mEUXzuHQzv3IPvMOWgHqHD5PUkje/W7ynfH33dCCod0teHICl/Uum9W6/SlHanZa69qJzDmI+ky&#10;uwg0qXQjUJM8wx3cJwwJQi0V46j7FirDLTDN2GadyyZoV2xSW5MA030rNASkjgpxlEDs3BKHuy38&#10;rvVjOJhTizeis/F4KoGYWI0nCL7HCb3HEivxYHwFHqAAeiBRlvTJ+KBYYoKP228l0hJ/I75DNnwn&#10;rpAwLCD8CnBPPLcx+fhWdD7ujy6E9IW+P74I9x25jGcPZGDOwRM4fCEb07emFGcIH7JH7PM3WPT/&#10;GP9OlpkgnOmdPCBlvPLL8GZ8Ju4n4O6X9cdpFXiG6u4pmUSh3X1cJlSkqbxAkuB7QtQin/uEwJAH&#10;1zMn6/j8Wjx7Qrrp1SogviLqkPB8kUB8LaMGb/HLDs+uxYhWi4nBPvTuSFUNckbDpVCDrEWWFBsp&#10;7yVrlQ+q5GtJrVGFXwk4GUNUwccsY4ozq1XU2GMU75M10Hw+7xvl6wy0y1meG3FozUZMSIkvGc8R&#10;26aAyINVAXEQddcr4OroAWcHb1olL7USw3YRrZEsbbMNIfxCsWwJY2kIljuFEJQE4xIfXK+oIRB1&#10;auZaO0LrPTmMiEtH8O4RP3w/NghuaatQXRoHbVkwppr8MFDohL78pbjTFAxt4TKCcB4mrrvhi4ZA&#10;2ml7aIqcMd3uj54yP2Rn7sb53NNYu2UbrOzcsSp4PfT8zpRdnYHhV8ETUGClp/IV9Saq5KskZ1Ft&#10;vN+SZiPPFUUp8fW+UnUqLcYyxve1DZbxVgt0LUrU8joLEAV0YnMJMwExoawRtajSb6hMFeQI6WFp&#10;cyppP+1qBvubQJSVKRawWt5LxhAVEAnSyfFhXLuUDYdF3lg0xwNn6CZaewzw9fkMi+b5Y6FVOOaJ&#10;EpwXjkUEosBxvgKhzC4LCLmv+q2Ew25hCOZ+4oP0qx1wu1CHV9OK8ObJG3gjtRKu54vRaZChCIs6&#10;lhSiKYMWuz7bDeuPnKlQIzA6wM9L0I8OtqOq9Bpam8r4PF4AhwZg6O/GOL/fz6dGcZcXR0ndkd/X&#10;oqJFWcvtDphHe7nfh0ifEJSuWAdtoCzRo00mEEcJvVHvnTD4SVK2pR6iVMyWlqOyFSBKJZsRVwJQ&#10;gPiN8USZaBEoqkkXgadU0nbdhSGqx9a1h3CnoQFG7SBii5vwVuw1PJZaSsvM85Yq8AlaX5lQ+a5A&#10;kRb6ARlLJCgfpFV+QM0my6SKjBsykooJv3wqw3wCsYBAJAQJQ/WYjC/y9n2E4tNUoC8k5ePJyGw8&#10;HXkNzx86iwWHUhF38RomvurTItVxxJr++/z8PyhEebn8j0Egyt7YuBmbaJPf5i/xSEolHpald6qZ&#10;PC2xSqcRVWhRiE/RCj957AZldy23dQyLZVaVbE5SIRKMAsSX0hvwEu+TfimvE6AvEIgvZ1Th+/HF&#10;2JffBKNZi6muXvSsjUW/FGwIF6VnUXYyTii5hGPBBGQI7XIYoUhLLcVeZV96pkiLAFVNW71GHo9U&#10;Nlsfaql/qCFIR1bRevP9z7msRtLOvbhDcKkcPE3310DkCaqWlw11oaOhETfKKni1z8Xls5dxPDEd&#10;0QcTsWvLQaxfvQ3BARvg7REON9dAhIauQ0lxKaYmdTyRpLaigLYXveNDWHZiK96QQrAE4vLEEFSV&#10;xGKsNBC3WvxhuOGDwbLlmG4MRFfmIugrCcBWX2irXdBxyQrjTQGYaPJBd34Yok7vxNGLqdgfGw8b&#10;W1f4uoeit4XKSdNDUIkanIGhgrGMzc2Mz/E+aQwlRQZMVGwqX1DDz0f18/Xz/zIEBjIeKfuzY5Pf&#10;nL3+Kvj+6vmMWTus7K+8LwEoINRpqBQJNbHUE1RbU0Yqc0kIV88VGM6OU87MMisYzgBR7DI/syzr&#10;m5wcw7HYNNgvDMASh1CczixGXl0nPtsci0Uf+6jOe3NpiRctWAVrWmYZQxTrvEhml2mfF9msgY3s&#10;fxKIjz/0wHLfbchsNcAlt5nHcQ6e4zH+wrFy2KYXoEmn4+9rSScyDnfxWBlB4tE9cLV3wqEdO6Dp&#10;kzHUXn7eDtw09auqNvIdmwdbMD7I32OIypeANPC1s/2ZpaeKbBUQ+X0Z6SCkiOzhgFDkL1sNHY9h&#10;6ccsM8JjnrsIxN3QEIaSbC1pNBYg7qJ9ZhCMohDHqBB1bhaFOAtFi32eSdimQtR57lBAHCYQW1bt&#10;w92aGn7efiSWNuNNKsRHCMQnCUCpfPMkz/fHZByR6vC7ydUKiLJM734qQVGI9xOYkpAtqTYS94gy&#10;ZNzL8/g7jG9RDUpITqIs67s3thD3x5XgueireCvuKp6PuYrHDp3H85EZ+PBIAo5k5mLylqX3s2pz&#10;qjj0zxn1/3/8XypECwjVWkMJ/gyYJ7GbMPxR0lVK3XICUcBXTcBZWgA8zduSeyiTJM8cr1Pjg0+l&#10;8LHUWh5UErLPxwg9yTeU2WXJQXzhZD1epm1+lVtRia+kS7OfBrwfX4q4yhaCxIyp2ma0U8UNSgMo&#10;wk7WJMs6ZUmpkbajI0EHGQfU2OFs8QaTepzPJTBlskXss+qbwvsk1HMFnCsZspJlbQxSloXg5IGj&#10;uGuSNczSDpRAocXVUcnoaWOk0IPAcdI0rGYYbxLW0lPj1uQ41Z8JZqMeRiqG0ZFRdHb1oaOzDxMT&#10;Zty9M6FWWowN9xEikiM4gHaeLFaJG/B2TDDejQmAfXQwSvOi0HfVj6DzxnizF/QdwdBUuaPn2iKY&#10;WzzVZEp70WIMVDjB3O4HXaUnmq9twoaUrVh7NgYJpzLgaOeJZY7eqK2qUge3sq5qtlzGECVmYEe1&#10;JpZ61qpKgygLEHlSyu9MSIoanH2dJGjLRUJgJxcJy4oXfi98jkBOlKZMfqjX8H3GGKOiIgkyy1il&#10;/FsyTinjb00Y0TTx8xEQmlaY+G+aOhrQWnyVtwXE8tks44lqbJIA1Y9Zxh/F5qthAGW9qRL5mNTH&#10;3Ll5l6qiE+i/Bel5lYjPL0V03FnM/dAXC2iFF1iFwYqqUNoLqDYDMsFCSM5nLJgfirlzAuDuux3J&#10;6cVIvz6K5ecq8VZiHp49VoJnU8vxHIE493geaqRgLC8aMrxgGJJeKD0Y7q3HUFcT1eIQP2e3qnEp&#10;IBcQyncjRRxMVLgm+a7VYwLJLphHeghPmXzi9zBz0VDJ2bwYmPX9iApfg2tOq2DgMS5jhQJELRWh&#10;1lOqXst4Ie0y4ahAKA3rCUYBosFrpxoX1EqhWG7FSksl7a8St92oDmWixc2ygmWE8OwI3Y1bN6rV&#10;hE58SRPejs+l8yvDEwkVPI9pl2mZH+F5/7AAUUIss4wfqplkyT8sp2WW9csy+1ymZpNl6d59hN69&#10;PJe/RSj+LQH5bW4FoPfRTottfoVW+wfHSvFCdA6eoFK8P+o8njl8DMviziAxuxyTdyzVtwVDsw3q&#10;iDbLzv/Fz/+dQlT/oCRKWmzyoNGIHZcL8WFyHh7lFeFx2uKnCUOZOBHVJ2ODMi749aSJTKJY8gwt&#10;44VSzquWV1op/ErLTAUp1bEFjgLJF9Pq8NrJJrx0shrvSPn24634IKEM6S1dBM0Epspq0L7yINVh&#10;FEYJPA2BqNqNhlhU4FjIAVUQVpbhSSkvaRZl4nNka5AK2LTNkpIjPVOMPLhkZYp01zNIrIzEOO3y&#10;6LoYxDoH43xsEr4wm3nCCbioBAQOWlE0hMvYIE9AHsjmEUxMGjBhMqrPZzQYeJKPEn7j0Ol1GNNq&#10;MDRqxEC/Ea3N7ai9Xg6jTvIC+xUQxZbUUxHNi1uNH8SF4r34ECyKDEFhbjQ6TvtiosYbk03uGGsP&#10;VEVfR0psoW91h7bRE8M1rir/8FZbAIYKAnElexeWHQ5FQPo+HLt4Bstp5R0cPHAtK1uNecpkimVi&#10;iKAizCQEMF+rrVkg8qSVMT2p5iIXgJmtAE3gZ+R7yHiX2OUxnQBP7hdAiY21WFmZOJEVJqOE14im&#10;GWNUgNKVT8Cl+0YMjzbwe2rF7YFmfN7ThLv9rbiwYxuq05JxW9sN0xAVo1JUDO6b1DJCgV+Lgqy0&#10;BlVNrkYb1QVqtL8DQX5hVIA+WL92P+ILqrEtKx8nz+RgDlXfwsVhsLHh44vCaZel70oEgcjt/BDM&#10;XxAEx2XrEZdejqTaAQTyJHwv9gKeJgyl4dLLKVV4ncf3yzzmf3bsKkp7O9XacJUkLoAb7lGl3ExU&#10;fTLMIuva5YJgUbgCREs3Qsv3LBcFeYwXGGlHyu9TDVfMfH9ywZAcx3E+Nm3oRcK6z3BlSTiMvOBL&#10;XxVpIyoAlP4p0pdZAChjh6ot6cy+JWQGeS+fJzUTd9FCW2y01EuUWedxsdkeuzHmwvsJxlEqyv7g&#10;PRi/XoFpXqxTrnfhtagsPCaTKhQ5qjaigqKsVqEzTLCsb36Y4HsgpZQAtKhCmWEWFShbmVi5lzCU&#10;5Xv3J5YpIN4TT7ssCjGxCA/QOj8WQ9t8NAfPHsnBy3GleDamEE9QKb4an4kPYs7D+sAxRGUXwnRX&#10;GuLLaOIfFRnVf+Ja/zm3/g/i/0ohqoZQkniNP6HLbMLac5n4RXIWQccvhFtBaM0AAP/0SURBVKEU&#10;nihDGTM8Jmk2lNUymcLbj8pYg8w2nyT4pCo275d8w+epACXV5pk0CxilGrbcfo6gfJmK8GVuX+X7&#10;vntG8hAb8GFCAS62dWPaZIYhrxSd4TIGKECkzWVog8Uu80CRdckyVhhEOzFT2GG26Ksq8cXnygy0&#10;jBeOia0O4mMKiHxcXksgmhgjG2JxxDkAl1JP4HOqOrG1MpY2Jge4lkH7rBmT9bwTaG5qRXR0IrZs&#10;2os9O48iP68KN2/+BhlnshEYtA7+AWvg47senm6Wcl87tmzn67SECRUiTxqTYRBlw/X4eUwI3k8M&#10;xQ/jw2CXEIHrZfFoSXLBcOZSXq19YWwOxkCeI8bKl8DQ5gFtkyRiB+BOaxjGi3zQdSEc0Zk78LM9&#10;tHkJG5FecBl+HmFwWuKN1JQ0VdVGTWBQgYhtlllzCTUzq2yygE6UnYwhzgBRJjm+AUaZ/JCQ50jI&#10;++m0M/fzRFYTIgqGFiWo1kvzMRkn1DO0AkZCUWJkrJGP0SITlDf5b1zZtQVFB3hiVhVgtKYQv9VR&#10;gQ/zObKeWsYYxU7ztmGoUcFP/Zv8PQTwelGwBK80bGqta8ByxwAsnOuNg5GnsSPvBvwzcnClqB52&#10;VIeLrEJgbS0zzQSitCWVSZaFwQRoMC2yJw7FZuFM9Rh+ejCDF/UreC6tRFlkiZd5LL+WVqVa4/4k&#10;+SoKetoJQF4oqfxkOaJMiKhmUUOEGe+TQsLq89EG64dk7PPrC4aayZf7CDwd7bNFBct3Nptkzsdn&#10;gChFNhLWfYrLDsHQB+6DwVtSaCwFGSxNpSwzytJH5WsQfg1EVS5MrWaxAHHMYwsV4Raqw20wS3K2&#10;pNyI4qRKHKZC7A/ZC3M1gaixAPH16Cw8SiA+R2f3FL+HRwk/scwCxEcSZW0zFSKtr0yq3EcAytpl&#10;CSnqoMYJ47jPx++nsJkFoijIeymo7ufj0orgkeh8PHXkGl6IzMPzUfl4OaoQ7/HC83LcFbwScxHf&#10;O3wKNkePITqvCONfTguZBE8EmwWP/zc//4cKUf4RRcGZ/yz/2PSvbmMDvfwPki7j8ZQcPEg7+zCh&#10;9RSh9iSVnWWlCaEnlpn7ohRlMbiaSRZ1qB6nEiT8njsha5YJxdR6qkKBYy1v1ynL/JKyzHV4J70e&#10;b52mQjxdj0UpBcjt7MVtowlj/Ay9BKIu9GsgSl6hLNXTE3IGWmKj2GLaZmkbIGuapXK22GJJzdFL&#10;8nZ4DBUkFWOQKETCVM1Wy8SLlAM7gqENMdi3zBdZZ8/hLoEo64FVySlRRWossY1q0ID6621Y7uRL&#10;FeYLJ8dg2NsFYJlzBPbsTaPSCMcSpzDeDsGyZaE8SSOw1MYHu2Vp1oTOAkQqCpNpFJe7yvGDowH4&#10;fkIo3o8OgUfKKrSXHkHPcWd0nrWGNn85brWuxHDOcoyWOUHfRoXY4oXpllBMlQei56Q9ejNXUhXu&#10;xEf7vbAgKhRJZZcQFrwOTrY+2Lf7MMwEr4zVqfE/mSAasySFy4SHgNBE0P8FELkvIFTBfS3hqNG1&#10;KohphhtgIJDE4hqpEAV8Jj5uptId5/soxcT3EQDIvtw/aeiiiu7CpIkXNnMPL25UU3xsSlb9tFRg&#10;5NoVmKQU2MANTI93YJL/zp0pKQvWhTuTPbirohe3zLSoWlGIVKDyu4hl5e+loQ2dMOhQmFUM60XS&#10;UCoQx86WwudCKexS83CxtBnL7Vdi4XyqxEUE4AwQF8kqFUJRmtrP+yX/PtGXcKioC29HZaueKm/w&#10;hH9dlOExyYeVito8SXlh/2FiFq52SbGLPv7+/AyiENV3Z7koyIVGtQPgMfPN2XFLjqYFiMpKfzU2&#10;KkMNoh7/pUKc1HUjfu1GAjGUx6wstaM1prKzJFUL9LYr+CllSNX3tUKULYHovZ9bAo/wk6ZSsrRP&#10;gCjjhwaqQlGIUuxBbPeQ+2Z0B+7CZE2VUojRxY14g0rtcbHM8VSGhNfDjEepCh8VdRhv2YqNflRm&#10;mqkGpQHVg5KnSAhKiDK8j7fFIgscZTsLxPsSpGZigWo78Dyh+PzRXAXGx/dm4vnDWXgzqQBvJOXh&#10;rcRr+DApB8tiz+PwuSvoGhjEn/9gmWARSqntX3Ds347/M4XIJ361mZlN/t2f/4TLza34ZdwFAq4M&#10;j/CqKfE4D4wnjhGCDIGhjAPKmKGETJw8k8rbqTfwLLcvnGigAqQapCV+XkU9o4HRiOf5mNQ9fPFU&#10;HRViLd7I4B/hxA28TuvyWnoN7FMLUMYv4Dbt6Oj5a+iSCtlB0iI0khaYkJtJsh4NOIBRP15BCTpT&#10;CB8LoD3mbU3gAUvjeUJQlQkLjyYYGSpBWyZYDlFlHlBL/WRyZmhjHPY6++HaxUu4PWEkEEUhEiKj&#10;PRaQEBLTk2YcPZRCBRaE5YSfjbU/bBeHEI4EoUMEli1fA3sHqYTjCYel3nBdTtCtCEBiTDyBqPkK&#10;iOOyVrW1RBWE/V48FeLhQGw5vx2DBTsxdn45xgrdMJLtBGOpD7S5bhgrdcF4uz+m2oNhKPNAU8oc&#10;jGY6Q1e0BjnZe2F9MAgf7PdDZOl5bNi4A3ZWbli7ajOBNUq4WcYMZSxRQ/UiilfW/X5BBfJrgv4L&#10;/m5f8jm/MvXDpJcxQ4KHv+uYrg2TBNckwTOub8MEYaTruc7PUQ1TUwWmOuuoYKsxWV8FY0OlmjRQ&#10;TdoJB5mgMXfUQFecC8O1y9AXZGHo8hmMZZ3DZF8tviQkxwquoDU6Ck2R/PvkXMCXhmZa5xp0nU5G&#10;Y+xBDCbFoScpBtcj96PnSgZuaQXM/Ay0ozr+HqJAZcLoJh3MsdgMzJ/nC2e7CKQXtWBROq1yKhVi&#10;TQ/cnTZg4TwBYggjXKXgLJBVKtwX6zznI39sOnwe+6r68czRbDyTXIUXUip47JbgRWktQEf02rEK&#10;vESl+H5CFnJ7pQXuEL9PGUfkhYMQtKi7Rh4rVMFKiRN4aoUNlaJ6Di8Uonj53agxV2WVZeyQz1FA&#10;JFRlPFdUphpD5PdNyxy3eiOylqyEIfCISrsxEWAyq2yBnoCR6pAglDxEow/vk33eLzHbulQnt2fU&#10;pKx1FhjqpC6im4CUz/HYhVHCsjeIEL1RiQlNP2JLm/Da0cuqC+ZjsnaZMHuEcJMSYI8nX6dKFCgS&#10;hglioyvUWueHGA+KGiQIpQrOAypPsULlIgoQxUJLrqIkbN8n1pkgfCA6F49GXSMMCd9DV/HYwSw8&#10;efQqno/NxWsJ+XgrpRA/oTq1Si6G7d4TCNybgOIbjTLvrBj1T7O9jf9y86/+/B8qREstwz/LP0Ae&#10;/iOhmDs4DOeT4u3zaIGrqPwkh1DSaGT2WJKtJbnaAsVnCbanqQJVSg1h+ALhJ+OCL4oCFDAyXuL+&#10;y1SJUufwZcJQijnIjPILp2oIRIIwg4+dqiUMCcS0SjhIx7PhftzUadCTdh49IQfUZIkaO5QJEcLR&#10;QPsrS/aGAvZDI4veeeBIsQaddOLz3wMdYamnPZZZaQmDrFmmIlRVboKpLGXmmdZZrYten4CDywNR&#10;nHUNt6b0PEhFhfTyAB4gJDoxKpMKJgM2q8KvQQj0/xRxsWdw5lQh1q85BEeHlXBZvhbHj19EVU0d&#10;rtc2oaOtHwN9g7gpxQ8IH3k/LRXApHEQV5qLqAyD8YOEMPz0SBBSC+MwlP8pbpXQJmevwGRVAPqv&#10;OKLjrA0my3wxWe2PoauOqtlUx5l5mLruDUNlGAoLdsOB6vCHe/ywN/ckdu0/Alt7N/j5hGGoux9G&#10;bT8/v8WCGgXqpl700lpf37MLLQcPofLIfpTStvZmHMcXtLLSRlTPE3Z6cgDd6cdQuvkz/GagGb/l&#10;yVoSfwBXQgNQtWE9TNVFaElNRo53IMoO7sMt/l4jBNUgLfIdYzvqow8hPyQCHes3ozo8FB2HdqPQ&#10;3we3m4oxeOEYikKCMHLqOEYvnUZJRBjaMmLwm8ZSXAv3x3BqLFrCwjG0bz+6CM2K3dvxOVWpVtOo&#10;FKYAxpJc3kIVqsOWjfswf64n/D0+xYm6PnyQehk/Tb6AzNoBeLjsIBCDsEBaCBCCcxeEYB6hOJ/q&#10;UNTiLz72w9p9pxFXPYp3ovJok+tVtsNr6SV49UQZL9LVeFMm+k5U4IOkXBT0dcOsHyaQaXkJNBkC&#10;kWIPN3mRuzk5hKmpEZjNfTAZe2A09MCg64WOFltaBYjlH+VnH2NIipNMuswmzRtFOQ7wtppxblO2&#10;PDZiI7KXruExHYVJn0PKAqvVJTNhlKo3UtzBl9DzpY2mQhTwqVxE7+1qBYuCpYw3em6DyX07zLJK&#10;xXUnRl0tBR8MsoKFrxldRefUdJ3qtx9HiuvwJi3zCwqC5XiItviRxFK1/yhts5QCszSbYnBfKmkr&#10;dSjAk8kUAlRml9XEihozlATumVUtVJRS7EFWr9wTl0srnYMHYnLwcGQuHj6ag4di8vFQ9DVVafvV&#10;+DylVN/lZ/l+ZCZ+sv8k3KPScK2hCX+UnGghIPklWzUP/S+49i/j31SI8p5/5BNnxwx/9+c/Iqur&#10;F7YnLtPTX8OTckWgBZYy4k9IwnVqJcFHIJ6kHZb0GVroZ6XS9cz+M7TNUqjh1VONBKP0Uq7G8wSp&#10;3PcCgflSOsF4ikCkPX6Br5OK2NJzWVqOvsLbr58SIFZhyfF8VI0SJgRi7/EL6AsTgBGIhJdRZpAD&#10;CTJZdcL7R2mPBYg6f9pkKkSDWGYCcVRSEAhSjRSDZUieomEloSkzyzLGKHmLvK2PiMLg2ljsdfRF&#10;SXYObk8Z1FiOLODXyUQIgThGJWUaN2Lz1n1YZO2G4yeu4I/8m/zhD0BRYRMWWwfA32cHD/Y7MI7f&#10;wtCoHgP9/Oxd3ehsqeWBJkC0DLxPGoeQ2ViAH8WG4geJPCkjQ5FRloye3DX4omE1+q4th67aB+b6&#10;YPRkLsHgGVv00UbrC50xUe6Bvhw73Gz1g/FGCPILN2NFShje3++BrdfiEZ2ahsX2HlSnAWghlGVG&#10;XIAo421i78Te3mmvQ9v2XWj89DPcqi+BueIayjauQ0P0fvyONniCKvK3PDnr+fh1nyDcLs3Fr6kY&#10;f9dfj/bDe9C7dRtITuizLuHGpi34+/5mjIvFptIZHmvEF4YO1Ecdwq2qYtzMzkTL1k0AVWlb8hGM&#10;nzmBSj9+9mvn8fmtPvx2vBfTlTkoJmiNKQloTDsKECiNmzdCz+f+sbcFJTH7qVapDglE42CTUoYC&#10;Q0mYH+0fRIjPBsz7yAWrVu1BXE0X3qHF+kVaFs5XdsJt+VZaZKpCKsR5XwExRAFxPu//5Ud++GzP&#10;aaSWD+K9Q+fwBk/aN5OrVY/ml6kQ3zwuTfNlDLEKPyMQC7up7MYGeWHjZxhqUfa5p60VKVEncDL5&#10;PK5k5qK8/Drqa1vQ2dHDY0BqYY7AaNRhfEKPCR5b07zg3qRjuGnSUZUP8tjqoDJsh36AgB3shJmW&#10;eYLHSlzoelxbuhb6oEhM+EjDKUuXPTVpwhC7K2OE0k9FK5MmblvVTLLMKGs8tkKrmk7RHhOGKqS1&#10;ACGod9ulYKhxo8X2EFu9HSNrjsLY2gCTYRg7rlXiRQLoifgCS0ZJcgntMoNQEzBKQvVDhN3DjIeS&#10;SvGgQI7QlBQcWcd8fxLtMS3x31JM/W1cPqFYhHvVWucitdZZ1jaLdf67xAL8fwl5uCehgM+RBO58&#10;FQ9G5RCGtNOHL+PJqIt4JvIiXk+4itfiruDd/afgeDQV+YTin+hi5Ud18lN7//bP/wEQpYyXvN2f&#10;8fs//Q4XOnphfTILj8ZewqME2qNUemotsswmCxBpHWRsUPaflyrXtLlq/HDmvmf5mlfSG/DaqaYZ&#10;KN6gUpSJk3qlCiWeIyCf5/3PE4QWIN5QBWFfIlBfSy/D21SOy04Vo3psiJZZh+60c+gMoi0mEFUF&#10;bALRHMKtrDYR60vVp5eqNQqIh2DmfSaZcZZyYNzKOmetFISV2nKEoWEVwbqKVo1A1AgQV0VjYAaI&#10;ZdfycGuSClFmDcUuj1gUogBxYmoc+w7EwsE+EOvWHsShgydU3b2IsJ1YsWwt3FdsRnDgTnh4RcDV&#10;PQyebhG8zw8RQUF8L55IVAuSvnLTPKKA+EMqxHfjgvFRdDguCBCLV2OyJQKaSh/05i/FVHMogRWO&#10;rrOLqRj98EVrMEby7DBa6oSbbX7QVPhTIW6DfUwgfnzEF2Hn9yHx4lnYOfrBeak/KgrKeeKNEh6W&#10;OowyM9xHsNyZpHIlfJr378DdiVbcuduF6aLLyAukgmstw+2JXhiLstF4YAdGIg+jM/og7ow3U13W&#10;48u2EpSsDYUpOREVVIoTFbm4a6DqGavn70bo0jpO0Xa355/F39PWjtEq12/aiD+OEso12Rg9noCy&#10;oADcbauAztBEK96IfxioR8vKleg+SlvYUoA/0x7Xf7YeIyeS8VtayTGqSq2G70/Yjkt1bKUQm2E2&#10;9KG1tg1ejuGwlqZSB+Oxp6IZbydewS9OXMPF6m54rNgGK5lIsQrDPEnQJggXyNghVeLc+cH45S98&#10;sHZDCqr7v8TWsg7MOcGTMfoSnkjOUy1KpeHUa8dFIVbjZwk5qOjpxTidi0ykyAzxhLkLzQ01sJvn&#10;iXk/9cfCORFYvGgtHGw2wsn+M7i78JgI2I5VK3fj0w2HsWNnAiKPpONE8hVcPFWAspIqjGq71VCD&#10;VP0e6+dx1t+OSe4fpcrPd1wPbeBRmH0JRFmu57VH5SRKzI4RSmEHmXk2EYgm1y2WBGxVGHamlcA3&#10;gSglwJRV3g0p+CBwHJZmU+uiYejk96obwfpMmfG9jMelET2t8MNKIQoApcmUANESqmADLyD309bK&#10;ShWpbnM/4fjQsQra5TLck1hE6BWprYRavSJjiLKChcCTGem/4fZveftvuZX9v+N9D8YU4tXYErwu&#10;ZchiL+O5mCy8Rii/EF+Ipw9k4gd7jsMv7gRy6+rxZ7V6TtSf2vybP/9bIFoQyK16J2rDP/4RhW1t&#10;WHryKp6Kz8J9acWq9P9jVHjPSjI1QSfpNI+nSPkuyzpkVdiVoW7LliGTJy8el7HCOsKPQJRah1K8&#10;gTb5RVrnF/lc2QoQX6QifOV0nVKGr4pCJAjfOF2JtzNqseRkAapHBYhUWicvo5tgM4QSgrLSRCxz&#10;MJUera+k3IwSfDraZX0AVZ+U9Qrar1SiMYRKUGaj5flil+W13GolIiwxRkDqVkbzgIjHQWexzDmE&#10;iIEHu8XiSs6gmm3mFXt8YpwQTISzoyzd+xRLbFcxIuDstBIerp9RjWxSLUiXOYVixXJa6GVrsGJJ&#10;CML9V6qxQ7O+j1a8B9PGEVxsKMB7kUH4QbwoxDCcyI9Cd9Eq6FtCVG/l3lwH6Cu9YKz2RXeeE8yE&#10;obnZG73ZC2G47oapVn8MFvohL3cvrI+E4P2jAViRugnH8q7A2TUETna+OHv8LKTqjRpvE0VFZTUo&#10;QKSd0yYkonvndtzR0U5PNOLzqlxU+PoQcFfwm1u0y8mxGE2Lw+3M06gNC8EXPZUw62rwO3MLxnJP&#10;ocbBBWOxMfhivAMmbT3GtA38NxoxOSCzwg3QT7Thy3Ha6Et87qdr8fsevtZIm3jtLMqDA/G7pgro&#10;+ZoxHSHL1zWsXoWhsyn4cqodX/L+G1vWY+jMMdzVt2Nc04QxTR2BK0CUyQsZE23GpHkIhdllWLrQ&#10;T/VIjko/j/BrVXg7ORcfpl3FubJ2uDptVuOGVqrMlyzbC1dAlEkViYXzQtSYYiBdQsy5CqTXDCK6&#10;bhQul6qp3nOoDivw6slyvEowfpR4DfWDg5gY4nEh1pbfqdnYivbW61gb8in8CR+3ZXvgsHgn7BZ/&#10;ioXzwxlUpHMCsWAuIfwJlem8CP6bq7Dgo3B88hN/hAVv43fHY0wjs9Rd0Ax0KyCa+9pwxCsUlbLE&#10;jse1NKwXIFqqXktvFUvIrLMoPKOk07jTHq/YCr2LrEghELk1MCQ520ylaBAgylI/qkJV6EGW/rnt&#10;wRCfO7o1GdP8vQYoAELOFuI5/u6Pp8hkisU2S3HYR7mVscOHVJQRiIShKvJgWcssVbMfpGASi6yq&#10;aBOM91BB/p2oQYLuO5J/SIhKbuJ9ylaX4p4YRjTVYyxhKOudef/9MQV4KjofrycX4RVa6mejsvDk&#10;kWw8tf8yntlzEW8eOI8PD6TBP+EYKm80frWkeJZl/9rPvwCizCDP0lT1QeHP7wnDq3UtcD6ejdeT&#10;8gjBYjxGa/zYTIGGZ2V8MLXKMnaYKrmEjWrG+LmTMqFC60y4qckVws5SuIGwlJxDhqTbvCQw5ONi&#10;jV/klVatXWa8JLaE8QoV4msZtNlSFPY0D76T1bA5WYjy4QHc1hsxlp6PXrHKodFUfDIhQvUnY4DB&#10;Uv3aAsQRsc8y80zVqA2RNc4MPketZpFJlBDJO5QxREsqjgDSyJNAq0qIxWBobSL2LwtG0ZVruDVh&#10;IhD7lMWdXYmhH+3H1Pg0jhxMogLwgqN9uCr5tNQ2BHbWPlhi5wWnJb4EYiBWOAfAzcUXnu4Bqr3m&#10;mqDVBGIfwSGlowYJRB2y2srwQWQIfpKwittgbM3cgaGiXRirCYS53RfmRi/oGn0wQDXYX2SPqa4A&#10;6Jppl/NtMdboDW2zD/pKgpBycTt+tt8P78UEY07sSpyozIO/7yo4Wnvi4F4qC/Mo1PppGcgflllQ&#10;AWI3BhMT0bpzF74w8uSb6sDtynxUBPhj/MZV/IOpDY3bPkPJmhBU796A0vBATFJB3jS1UuU24cue&#10;KlQFB+DzGtptE+E03ACjSh1pUpVgBMAjBO3n5g5os06jZttG/IG2/Q6BdvN6EfJ9fPFldQEmqU7N&#10;Ey34sqsa5V6+mJB/g0r0740taNu2CYZz6fhiSlZ9iPqsp/psVr1HZEmfpKhIg6rjCRlYLG1G7fyQ&#10;nFcBp7NltL25cDpXjDP5bXCwWol51qFUhkFYuECW7lnSbuaLhV4YrJTiHN73y0+C8fNPAmC//DPs&#10;OnwJl0t6cKxJjx9nlPLYLcHLVIxLTmajW3IO+T3KKp2vZr2HZWx4EOOGcZzmhdx60RosXboOObm1&#10;aGkaREFuPS6eq0ZyfB62bE1HUFA0L5RbCfENCAvahdGhQcK1i9+drISSiZZ2jPa2Yc+KANT4EJgB&#10;kn+4dwaIAkJZ20wwzrQdVTPJ7pbxQNWLeYWl054lCEtXAeJ2S8gstdhsASkVpt5zH4bdtmHoaAZu&#10;93einVB0TS/Cs1SHT9LePkzVJmuYpcnUQwTYg3Hl+G5sBVWcKERLaa/7ZaWKjBNy+4CMJxKMMp74&#10;ENnxEAEp6TcysWJ5DsEpUCRMpYfz38aW4W9UoYcS3MPnqDXPcddwP+PB6Gw8GkMwc/vdw+fxyIHT&#10;eHJPBp47dAFvHzmD728+hICdB1F7vZoM+71imQVu//uffwFEcdtqBYry33/Cb//0jzhXd4N/7It4&#10;Lu6yajj9LJWhJE0/Q6A9RXA9Rto/kUYgiiWm6nvmRCMelxllgkyNHRKKkm/4FOEmOYfPZVAh0k7L&#10;46IuxTa/fLJOQU+A+OJxQlGCFlnGal7i814VIEpx2BMleIn/1qLjBSjlH0fWig6cyEKXTH5Q6UkD&#10;el0IrQNtsYH3ybrmEarHQf8DhKJYaEJxZh2zjC/ONpOSxO3ZNc9GidmxxFWiGqMwvC6BQAxE/qUr&#10;fwFEsboWIPbRHplx6WIWtm/bj6NHEpEQl4YTaWeQceoCzp+/iKtXc1BQUIzKygrUN1SjtfUG+jqb&#10;oBnk6zVD0Gn6YRjrwaRxGLmd5fjxIX/8OCEMPybM3OJXoqkoCv25frTK3pgg/MbbfDFQtASDjIkW&#10;HxhbvTDe4EUFGQBjuSd6LnghJmsHvncggAoxFD8/HIZjVXlYu247QeCOLZ/xJDEOqpUls0voBIi/&#10;mhrAyKkTaNm3C38gcH4/0Y2hxFjkrQ7F73St+KKmEE07tuB37ZX4o6YZQ/v3YjDyKH5rpjIyt+G3&#10;jWWo9wnAF+XFmDJ28j2pCglDgaKkoKi1yaNN+M1oGwbTaK3XrcKtpjKYx5pwS9eO61EH0LhnJ75o&#10;qcKtzuso3b4J9bt34ksq2NtUg+ayLFQGBqN2+3b01xZgXCspK1SdMqFCWMhSN+1QK6ZMY9i77Qhs&#10;5vnC1W01jle24ZPkHLzFCL52A8cv12LBHIJw8SoCUHIPpQSYZTLlKyBSLc5dFKFqIs63XoWPFgTj&#10;g196wnnFRlxpncLPjxfT0RTjjWP5iMitwLBphOpQUn4kt7NFbXUjfYSziTC/iVM8bq0XroaT01ZE&#10;Reci6shlWuUEBAbso4PYAge7dbBZGAE7Qth6jjfCA9djjMe5SRLf1e/VpkqB9TXXYfcSb9RJaS9J&#10;u/GxANGiDg8yZBZZCsNSQXpyKytSqACNbgLBrTPB16qwLOObLQcm3fkMvgw/AtR3FwbcP8Voynnc&#10;HOtDw8AAbKiEH4vLx+O0udKsXvqoPELQSYMpAeKDAsRowlBWm8j4IKF5H+3yA7TLX4WsYiEsZb2z&#10;WutMCAoYJdQ+4+/iShUQ/47xbQJXoPh3cYW8nYPvxFylUsxR44mPRl7Fk9FZePzgOTyx/yweZTxP&#10;2/zqmr34mZs/PLw9kZlzCbfv3rZA7l/5+V8oRFGG/D/V4e//9Aecrm+EbdppPJ98EY+mlqi+yQLC&#10;p8UiUyHK2mRZf/w45a+A7/mMFgXEJ2l7BXhPEl4yjqiq3DCkbcCztL8SzzAkAVvyDGUMUanAUzJ5&#10;UqtyDQWKavBaLPMpi3WWWeZXqCYXpBSiaEBSVDQYvVCAVlGCVHpSqEHUn0HSZWR8kOAbJRxHqQ4t&#10;YblPQppJKSgyVIc9hqp8w9syqaIq5Kw+CuOqaIxsTMDBFUHIvXAJtyZNPKEFiDKG2DGjEnsxOtIP&#10;o0mL27encfvONKZvmnHr9jhjEtO3zOr21LRJDZ4bTaMwEkbjhiFMj4/SEg0QHH1qtnrcNIzi3uv4&#10;ZWQo3o8PwY8TeYIeDkJ2XjR6zhB2hS641UowMkaKlmK40BE3W31haiEQW3xxpyUIQxdt0XvGHVkl&#10;+zE/ikozKpyADcaRwkvYvT8GS+18EBK8CgOD7Wq2U7q8jeg6MDbB36WuFLVrNqJ+5Wr0nk5B2eEd&#10;yAr2h6HgMn7d24Di9WuRszIcQ7lnaduzUB4RgTzfIAzmZNLKNaBq11aUE1h5W7dg6EYxJoxdBL3M&#10;YlvWG0uOoqTq9JdeRslnG6gQt6AkhidxZ51K5blDFdmVlozqHTtRsXUrmmMicVfqAGoJOdrt+pNx&#10;aE2IQj1te33BRZhpmy2VcgSIbQS7LIeTCa9BhPtvhNUcH0RE7EFy9QB+TIslVZg2FTUjKvUaPvrI&#10;j9BboyZQpG2AJfVGxhClDmKgmmSRdc5zF9FOE4jzrSPwi499sZIXyhM1Y3gnLgsv8bwQG763qhZj&#10;Rl7YhmUZZqvqyy0TO7I2/NDuaARSqS2330HLvB2Lbbbjk4/X4RcfUJ1+xJgbAEeH1Qjy34Fd26KR&#10;lpROu5+LjiYqX77eOEi1PCCAbVZA7KyqxG4bd3QE7IWOQDT57sP4V+rQAkTJPdR5ygSKAHGnAqKW&#10;0NUuF9u8/WsguvA+FypuWanC50phB9WHhVAUIPZ4bIT+fC5M/N2KOnrwMWH0cEIhHk8Wp1hhaTJF&#10;ZSeNpb5LID5EIH6XEJOCrwqIyg4Xq8KxAkOZYHlAxhOVepR9i3IUdTgLxe8w7okrw7eoEu/he4pa&#10;vIc2/G+iC/A/j1zDt2PyGXm4LyoXD/G2pOY8e+gynjh8GQ8fpXXedwpvbDyKH7kFw93fD/7hPigu&#10;LbJA7l/5+QsgKo89k2f4xz/8ERcrrsMu6TReTLhA+OXiZSrB52iNZRJF0msEiLI8TzriSZVrsczP&#10;EYbPn2iigpT1ylLUodqy4oTAez69QYXsz96WMcWX05vURItMnkhqjVjl1wjA1xlq7JD3Sz1E1Wkv&#10;oxqvpzdjHuX6tS7CY1xH21WKpqADBFoUNISYAE1SbiRhVSreKAhK0nUYLbCyx5LELWOOBJ4kYYtd&#10;lnFESegWCx0qqTYEYQQt9GoqRR78owTigeV+uHjiBG5PWRKzBYIGHpwCRJ1MstDymsf1hEwP+mgv&#10;tLohjPB5o2P9GNNQiemGYTLpMDExSUjexa2bdzBtmubJMwyNdhBjugEVJsMIboy0qqV778WH4X2q&#10;xA+P+ONUwVEMnV6LwVOOBJEHbrcFw1DhgsFce0w3eKvOe2ZC0lCyHO0ZczBeEoL2wu3Ydm4bfno0&#10;CO8d9sfu3AxEJ6bDwdYLHh7+aGq5jnGz9D2WcVDCRN+B/vpC9GadhSE3E/0559CXR3XQUc0LAS9A&#10;fbXQleditDoX01SIN1vKMVFXDFNjOSa7GzBBhWaUmeneGhi66ngiE4S0yGYZT5P8Q4JCJghGtE0q&#10;0frX/D1/pWnHHUM3xml1ZW3yTT7nC96e0vJ+KqK/1/fi7kQfblJRanUtuGPqws2JHtw291FN96l0&#10;FaVA1VK5NrXaY5zWtb+zE57LeTH5pQd27kzCgeJuvBGVjTdjL+NwdQ+2HzyBjz4JpBpcR1UojaUs&#10;OYgLVHFYKsRFFoU4n7Z6vpQEIxQX2azka/xwOOEa9lX04KWUbLx4rAjvHctDclMLtIZ+tVZZ9Yzm&#10;7yGrekYHWuG9IgTzf+5N+x4OO9tguLiuRUjIDhzcn4bzZ7NRSjXd2dtEtd5PpyFr4ftxa3wAZi2P&#10;rUF+bxIDjTxWGnHTMICG/HzsWeiCPh73Uu3G6CvVbgSIsgJFkq5nqtuIOqRV1rrvhs6VkKNNlqb0&#10;Ypf1LoSkbGU8ccVm3qZKJDilgrZYbJ2k8fC9Bvx3YrKgGhrzCC7UteGHR7IIwBIqw2I8lFJKdWip&#10;li1rmR+Jq8Aj8dVqxYoqGCuTJLTOovq+ss60yxJimwWEs1tJ1P6XQKxUQPwbKk5Rin8bU4x7ogtV&#10;Edl7BIoE5HcJxGeO5OBFSd6OzMaDkVl47sh5/HDvcVh/ug+bDx7AjoNbUddQq9j2r/38D+WoRRAK&#10;C9Xa5H8iDP+ErLJarIg9gTfiLuGp5Hw8lZKPZ9PK8PTxKjWBImOCajWKKEQB3syYoAWQMnY4G6Im&#10;ZYKlDi+kE5YnG9S+JGTLxIpMsLyYJmpQ3oNAPSlBpUm7/LLAkOryRcJQxhVfS6vFG6eq8crpJvyM&#10;V6jLTTx4RF3llaFZ1iyHHcEIQ2yxFHs1yCqUEBk7lDFFXjUJRFN4tBoznC0Wa+mux321VE9gKPDc&#10;S/tNYPK5plUx0K4TIMYjeUUYMhKSME0gaghDjYBQDlhZGcGtST+KpNhjcHcJ4gl4EHfu3MEkn3v7&#10;zk1MTtzEyLAerc09KCiswskzl7F3fxLWrdqJVSs3oG+4DzpaPK2uR/X3baV1XJy4Bj9KCsVP4oLx&#10;s6P+SM2NwUDWZgyfdsXg5WUYLlqGqVo/DOY5YLzeE9NtftBXrEDH6YV83B5364MxXLAK5/Oj8ZPI&#10;ALwb44fgCweRknGGCtEPS5Z4oKKiGNOTknrTjjHCSNqNmvWduEUA3ZIVJIwpKjwT1dko7apO14xp&#10;Yxt+N9WPrqJMZO7bgr+fGKDKFFXWqla2jBOqRqo2k1ZWuUgiNoGokZUu8jiBSNs9SpsrM8E6WeVC&#10;+zzGUCW/JP9uQBKZW/idSfP8bnyh7UHpqUQMVOdhip9NzYrzfVWRB35u9RreJ6s5jCrhuYUWdQDl&#10;RZWqsZbVAg/EUw2uoU1+JSULP07IRlrNIFXDXsz/MAALF6yiMmRIIVgCa8E86alCKKrcRJl9lrXN&#10;4bCidba2XglbAjI1txNembV4mfb7xdRCfJiah8xOXtDGqbZpmfVU3pale/y8A504RLUbsy8aeRcL&#10;0FhZi5HubsJuEFOTo3QNQ6qYrFbD74PfgyplpmLmd5Lge+mH+D0Rip/rh1F+8QIOWvM4kLX4fvtV&#10;5z1pKKX34daPx7CXJGXvgNFTlKGMHe6BwW2XAqDOmRBcvgOGFVSALrzPhZBcsR0aqsYxaVQvkyre&#10;skpFSojtR1fEQUzU3sCQfgDx+c14kRb1ESo8Sx/mMsKvAo+qIBBlYoVwfIjb71LR3RcrqTYWS6wU&#10;IOH3bdpkCUnSlmRtqbKtLDKV5N8RtN+egeK98byfcP12DNVhdCnuiZJCsoWqKMS3ub1HUneiqRIj&#10;r+Hp2AI8FnuNcMzG/Ufy8FD0Jbx75CQ+2UDFnRiH8vJC3OR5+NWPAt+//JkBooWIohB/+/vf41JF&#10;NTyjUvHTw6fwalw+nj7GqwCB+MixAjx/SgAoNrlWFWWwrFWuVnb5OSo6sclyW61VZohFVkv4qBbF&#10;Hr9MmMlWijhI8yg1m0yQvpguipHvkS7vTat8ShpLWdJtlG3m/mtUk2+mV+PljAb8JKUYpxtpUSfH&#10;MM4DrIWqTtnemWo3s0BUBRpkfJEW2lLdxlIAdpQgFHBKEQcJVQ9RYBguVtrSn1mj0niiCcRIaDfF&#10;45TnWqQdieKJauQJ2atWqAgI1coIWiNZurd76yEstQ1AeMh2lJU04vKlIiTEZmDn1niEBuyEh+t6&#10;tYrFYUkQljmuxool4bwvCE1tDTDKjK+GqlPXi/6JXixP2YgfxQfig/hglTaTkheL0WJewa/5wFzi&#10;jaGCpei75oCuK9aYavTDWLkzOjMXQl+wAiN5TgRkEIZLV6KwIA628SvxTowPlh7/DGdzr2E5/317&#10;O3dczryIW9OaGSDS3lHRGGT5HS2uVJDREVwSMkMs8BIgGgnGaSnM0FGFzopsWilaRN5npHoxzVrj&#10;mZi1ygJUI094vbwXVd6YWmrXyO+Q7yn3M9S/QWUlMU2wdRdcwZedTWi7dAbZR/bg884GfE71Zx5s&#10;gpl2VAo7mKlARXWa5XUEiFS70YmKGh9CxokLsJnvBVsbX6RdrobvpUq8npqNxSeLcO76MGwdI2D1&#10;iaxZtjSZEpU4bx5V4nyCUcYNCcR5jDlUjovmW8YYF3K7YtkmpNMuz0vNx2uE4dsnS+lYslDYM0gV&#10;1alWlOjVWmR+niF+n8NS57Aft00a3DHrcdM4ggmNlPiieqSylXXcagmlPJ8hyxuV2lVDAF+HPCYt&#10;BL7Uj+ByUiKiaZnHVkbBECB5tVSGtM16Akzvfwg6n92W9c2yXM9Nxg4JOplY4b7WxWKV9VSMMqss&#10;qTZaV8KQ94/SVotC1PtK6s4e1Zu5Y1Mkptoa0UvH8+ml63gqJocsKCX4LOOGknojUBQYCgjV5AnB&#10;poo7KHVoyS1UhWK5lRSbbzHkfikAK1W1pfGUpOD8reQizow7qhUsMVSJVIcS91ANfktUYawE9+Oo&#10;Ern9jiRtR+fg3uhMfCfqKpWkzExfwas7k+G8+whOX7vCc3NcMfCrjMT/HRDlAWnbooq88qeypQPe&#10;POl/eTgFbx65jFfiZIq9AI8n5VARFhBcUphBJlCktJcUcqV1ppp7glZaTZLQ8spWJlDUJIrs87lS&#10;veY5UXunaI0JxRcEgCdrqQZr1RK959NFQVryDtUKlXTC8Kuxw1pupa9KHd4iEF873Yjv0aZEV9NC&#10;TekwXduEHsmTCuWBIbY3mBCUvigEn6poIzmGtMljYqF5nzZMijlQTVIlSkEHHW22mlyZGVeU26pQ&#10;bHgslWMUxqQe4qYEnPFcg7gde3iymXiA9hIaVHOyjlkSZ7WduDltxonkc1jhuBLe7p9huWO4qpgt&#10;hWGXOayGi9M6uC1fDzeXtVjutArODqvg4hAMRztnFBXnYPqmjupGBtCpPm8NY/X5A/ggKoAqMQTv&#10;HfFBSn4sAbcN0+UBGL66FJ9LM/pyd7RfWoiOTCt0Z9viTmMQjGUuGCl2wniHH0bLI1DO17lQbb4T&#10;4435yatxtqQAPh5rCURPJCYkYmpCgCgzzQS7luqO8DIRXEYFQ56kKulZgiemQE6BTsYB2zFuotUm&#10;3PSEnIkntwWIDJ7kAlUDtyqofNRW3otb3VgjlZ2skJl5jCEN8+W+6clutBacx8k1YWg+dQwTLbTr&#10;uk6+L2HH12r5HmO6JowyNFpClTAW1SjQmFVV0+ZRHNobC6s5nnBathJpRU2wOVGIl2IvIiKrDkkX&#10;qvHxPB9V0cba2lLyS1qRil22VMueASJhOJcqUU20MOZ+6IfwiBgk1I/ie3FXeMEuxfd4XrifyEP9&#10;UD/G9PyOZC0y1bYCGfctBV55IZAiFAI8+Z7kosPnyHI+CSkXNgs+tW55Zl9BVb1m5jYvAl8QiMd3&#10;70GKnQ+kPYY58DBVohR42KtaB4zS6mpmlu0ZVC8Vy2SKSdJuPKgQCT9ZnqfnVu4f99hNcO7GCK2z&#10;hs8ddd2KUZlcIUB73bdiMCkDt4Y60Dw6iiXHcvBoTB4tbhHhRyjK7LLkIkqqjag9QvBeGRNM5mMp&#10;VIncl3iYilBmnQWC3yb4JFSSNkNyFSUR+x6+5z3JvF+KQMRblOC3JOWGMPwOIWdRhl8DUa2BpgK9&#10;JyoP36JqvScmi8/Nwd/wsYf3p8P/RA5O0SVojDrFNmGg5FX/az//Q0rX/EGVzSEQ+dxjmTlwOXgY&#10;H8Wk4/sE4WtJuXgj4RreSsjB9zMq8ca5G3gyvQJPqhJfNZYJEoJKbLGMCYpNnk2zka2y0KICTzUq&#10;W636pND6qhzFk/UKqpYcxeu03KIMqQYJ1RckBUeC97/E7asZ9XiJyvCtE1V4nds3UouwOb8ag5Na&#10;3G5pR9/6SKpASn0qP1NINCaCj8JMMBpFLc5YYUufFN4mECX3ULUIECCqJXp8nKGss6x0CRMYxnIb&#10;bWlLsD4G2YGbcHjDZlpGPcy84ptHunmSykyzALED0wRi/rUygi9MKUF3l9UE4BqscFoJR4cgOC31&#10;hYd7MEJCNmLb5kOIPZKGK2czUVMuicWyVngM5tFuTBC0pjsaHCxMxU+O+uG9FAIxyg9JtL79ZZ/i&#10;bkMwRvOWYKzAEb9qjcDt+gC0X1hEpeyDz5tCaJMdoC13xK12H+jLQlFRFI0l8bLqxR+/jAkhWLP5&#10;GbZTOblj7679mDRLpZ0eBUTtDBAnaYEnDJ0wU/0ZdbTBRu4TfmYTVTHt/BhPaJOhA7fH+/CFqQdT&#10;3JcTWxoh6QnLSV0HPh/vx+e0vdNSxIHva6KVlUIFsmpFxv/uMO6aelV8wf3bBmmk1IApM1VVTQH+&#10;vvU6JupK8GvaZqlmM0Hb/SXV+F2C4Q4/4/RIPe4QxOOy9HAGGspijtKuawaxfuV2WM/xgn/gLqRU&#10;tuODmCu0e+cVzLbuPo6PPvGGve0atWZ5kbQOoDK09E/h/iwQGQukTSmtskyoLPjQH9F0TTsrulTV&#10;lZdPVeO95FysuVCOAVlVopHJHf4eBJyCs4KjKO5Gfi4JXizkMaUcZS0zvy/53gjJb4Jw9nfRy8TM&#10;TEhxXO2gzLQPIGbtemS6rFLr8Q1+dD+qr8p+Ne43xhCgSWMpWZlioDo0uhF6VIImd25dGbytW76d&#10;FtrymCRja1xl7HAXRvj8QUnFcd2FDretGLuchdv8GxS19eIncZKQLXArUitRHpVyXwJF2mUp4nCv&#10;FIEl4CTPUNlh3vdwMu10Em00LbIq/kqVqGaSuVXB95HlfPfQht/D14utVoVjYwWEFSrui6+agaKA&#10;soAhcOTzaaP/JipfpeN8S+BKWN9/6DwcUi8hq+w6DKYJC+nIuVkUihP+34WaVJG2frPPTsq8ALud&#10;O/Axbd4PE/PwZmI2T6TL+ORsNRbmduGl9Co8oVoCSNoN4Ub7K/B7KaNZjQ1K/UIL9CzgU6A82UDV&#10;12gBJu/7KtT44kyyNiH3UgYV4WlJsZElfDLB0oBXZcKFr5XlfK9QJb5BFfmGKMe0MgRmVaPLpMPn&#10;vf3o35Wq2gXI2mQB2kRIJIy8chpFLaqY2adylK2JB5KEeWY7W+VmXMYN+VoJc6jsR2NMLPfaKFSE&#10;7sX+wHWYGBnlCSfFPgkxSc4W20yFOE5Q1td0UAGGMdZQhW3AuojtOHogFhknz6GsqAztzZKjNoJb&#10;k5P4/OYU7kwZ1SyzSRoJafoIBJ5MGgJmSovUiov4RWQwfpgchrePeOBA9j50l2+HuSkQN5t90H/V&#10;GmNFywnEEO47YeqGL+60+WGw1AGjRfaY7vTFaEUQrufthV2sD34Q74WfHvRGfOElrPpsHxbb+GD1&#10;qi20bENqiZnUMTSMtROIhBvt8E2GvrkY491V0DUUwthYgsEbBTD11ePX4wMY76xBw8WTaMtIw1Rr&#10;DX5t4ufnSWue6MHN1huoSZWldsnQF+Whl4Ab5/tPEgBTA43oyjiOuqQodCVGoiX+MKqj9qA/8wR+&#10;fZMXmYYCNO/bg9Idm1C1h0rm6jn841QPBrJOoSIiAs07NqN+m8xOf4rKNWswWpYNMwEsEyoytmgy&#10;9KCnqwVeywOw8GM3bOexcaioTa17/TjlKi7Va7HcfQvmzw+CNVWhqEPVYErakM5fqeAoLQRkZnmh&#10;1UpYCQypHOcsDMGij7yRntUE/+xavJZCwUCF+J5MsBRUUC2PQip064Z50aAdlvFNSWdShXKlBqKM&#10;sfLzSeUgNc6owjIJJJ9dVbkRUM7G4NehH6AFHyRICURDXyf2egWhxHczVB8g6bYnPZl9CEZZv+y1&#10;T02iaGmHZemdnmAzEIIKfG57YHTnczyoJnm/1mUn7fIu1WVP505Bwa2erxEo6pfvRKvfTkxV12BK&#10;P4SUqka8GHWeELQkYwsQHybgZL3ydxlSsEGSr+8jDKUo7P28LYViBZaSrC2J2jJxogo58HX3CSB5&#10;nxovVICUxyywvI/3fSeWjyVcpzWuwj3xlcoKfyvOEtKQ6m9jKvA/o4vwP2Nz8f/F5PJ+fpbIbFgd&#10;u4BTlTW8oI8rpn2zkPW/9fM/yEWLr555QW1fG0LiovCLqFS8knQVryYU4r2TZXg9vQBP8w//KH37&#10;4/yFpSnUs2J3CapnxPrS8io4EpLPEVzPqtuEIfdfIOwsrQHk+fXqcQk1DkkrLfe/wNsvZtTiZcYr&#10;GXWWNc0E6avpzbTMTbTPMgtdx89xA2+cvI5XUivgeK4M9TodFQMPxIRMDMjyPQJRGkWZZ4Co86fq&#10;m1myJyHFHSQM3JdWo+OhUSpkX3oxT1ARymtnHzMTiLJixbg6ErW05Pu9VmOknUqJak6nHSQQ+whE&#10;mWGWpXdjGB4wIiJsK5yWhOHIgVRMGcdxe8qEWzeNqijEhGGU8BmCQTfI18kqFwGhhICwm5ZUis5a&#10;uu4VdFbho6MhKhfxnWhvhJ/ZjNZqKtuKQNxpDcB4kzsVoz0mm/zRnbsEphp33GrzIlA8Yeb+tBSQ&#10;zfNFV/ZebD61FR9E+uL9o744kHMSuyJjYWPtCS/PMHT10I5q+XtQ9U1T7U7yZKyIPYTS0GBCaSNG&#10;qi6jIXY/Cv0DUL53J37FE9lUkI3LayJQkxyN5pQE5Kxfj4m8a/j9+CAmWquRtXIl6k8koif3IjL5&#10;WPXxBNyc7FWlvab5+NWwUPRmpKByVRja9+9EZ9IR1B7chr9vKUdmWAD6jiXgblsljAWZuBYegLtF&#10;mRhMjUHvkX24eTEd10MC8LvSXDTu3o2O3LOEkZTcb1UTLRMTw6isKMUSqxVYNNcdUclZ+DSvQaXb&#10;rL5WjxOZ9ZhLGNpYSyK2VLWxdNmzJgwlrKgSZYXK3LkBWLSQz7Pyh621HxbZ+sHb81NcrddhXnIO&#10;3jxWjHeOl+L96Cyk1dzAhH4A/z/23gIwruta2/7/e9sGmjRojGOGcMrtbdOGYzsxM1uyZJQppsRx&#10;HMcQs8UsWWBmS5bFzMysYZBGZA7T+79rH43jpL3fvd/3X2h7v0mWz8yZMyOa85z33WvttaVJgwbB&#10;70IvcJR6VelkQ2CqhrBSiylZaAVE7ucxqqC8B5Cy786Q/ogGhoOfkaqcdLw/fi4Kl++ku5HPtQBx&#10;p6pFtEhzVypEo2SJpYWXzDahNZYyG1GKZu6X6X1ir1WDWD5uoX2W8UOZuywJGJPso3VunvYuqjbs&#10;R1eZLLfbjHUn49D34EkqROl5KBY5EQ9QsT1AJog6lLFDmZ6nghZYpuc97C8NH7TeiDL7RPZLiJq7&#10;x/uyNiNFjlUZaEJRahZpq9X4Il93n38G3y8NPyY4/1kUIUEoIRnnn3gm4Z8Jx/+Xr/kJv49HD13C&#10;6yFxFBJUhq0aDLVWhUI5Qdz31eBfCzWGqFCoXgF88vXnlMYFWBAWjSe9ojEqIBHDqMZ+6ncCD/pf&#10;QB9+k9L1WnobPq7sMiEYTjXIcDZ0UOOIBJfcf5xwGxhFQPaMLWr1h4Qm98tWxh/7M2Q8cXCkqEjp&#10;ciNqUYOg1v1G5jgTjoTmKCnFCUnDCFr2l0JicaGxmZbMAuupJNUTURSizEaxiGUm2JwgVFP2GAp8&#10;PeGEoQY+Qu+O/bcfUyWaVh+CfTXVDLe7Zq5AWXoWVZ1ZwczSIgqRQKRCkWakNnMrVnpsxLgxs/DR&#10;tj20lEbCplpZUSMVkqhJySQbZP1lQx3tJ6HKsPCxHCdbM9WalPCU8tiJfuvxSy9aZt8lePGgO04m&#10;HkBd/Hq053qgrcKV6m0u2kpdUBs/BaasGbTJ8+GgSmwrdoMj1x3NR2ej9thGZCQFYY7XCjy/byHW&#10;HjkIr7BwTJrkihnTFiNLTuZWPXQGydZKa6lqfFqWg+xlS3Ej+QJuXanGt5XZqFi9Fp9mJ+NaU6GC&#10;luHsEXzRXofPHHUwnIhGwqrVfF0ucukwaj098XlbHV/bjKbYs0gL8EQHjxWVaM5LRKnPIcDeiLx3&#10;18N2NAyf1GShxG8P6qkMyza/hy9os62WQnzSVoV63wOo3/QOGqgmuwvi0Zl5Eanu7viKaqmOoCxJ&#10;PKUKwCULK00V2vizHIs6gTdfnYXX31iAoAsZmH8iHr85GI2jxQasedsLf/7TQsKQio/KT62hQlWo&#10;YPiKB8a8tgov/34h1m/wRWR8GXwv5CA4Lg9+icWIzGnE7qQ6PON9ASODE/Dz0BS8RieVLG2/pJkE&#10;ra9RFWXz7y1DEHeAUdVINtMyy9DBXwGiGmuUsiF5faOMOX4/9Ix2Wx1STh7DztdnoX7NfpjEFbkR&#10;jG5UfZJIkeyyWnGPCm/eNsKPj2cThoSihIlW2DzvA6pJmZ63VYWB8JMV9pxhmrNVWe7qmZvQ7B2B&#10;jqYGFNc0YXLASTxM+PcJTKMoEqucTOVHKAoQJWlCEMrC8z8NFCgK6GhhCatHCcWHxCYTgDI+eK8/&#10;AeYjSZFLCoay7z5u7yMkJaQJhIQoxXsJ3nsYP6aa/JGXNIVIplpMYtBmS00irbMUcPc9cB6jg2Ph&#10;F5cNm0Oyyd/iy28/Jw6/5j1FuH/XTY0hikIkHLX+Yfz/s2++RmZ1PVYGncJz/BD18z+NhwMvondQ&#10;Mi2uFGNLooTwo20eQMiJSlTjiKGiAnMJyjx1XxSgssp8XiCnHSNqkgqRIVZbbakeZTzysVCCM7yQ&#10;sKT9DufraKeH0IIPpgUfLPWKfP0TBKIoRIlfBZyHdwGvuK2t6EgtIrBkdoqWVDH1wM+2RFN7TmXo&#10;hKEzBHxOADr3yXHy2Mb9AkSDLCPgsQ+6dQHYM30FUk+fp+W19ACxugeIvIqLyqNyTEy8iITLsWis&#10;rIW9hYqQx6kWT1KzqCdAaY1NVIUmfb1SiwJEWZhemjvIVoBootowtRuw7MRePOO5GL/yW47nDi3G&#10;soj1yM/Yg9rLHlSDK1RBdnfJUuiT5kKfPI1X8wWwFy+EvWwZWjNonyPHwRy/ClWX30NkzE68vncR&#10;loTtR8ipc5gySVb9c0dsDCHTYeX3V4YWYymabJW4SQBmr/WA7XgY349290I0slcsxfXCRNjjTiJ1&#10;sTuu1fFKbMmFyZyHTytzkL56FayB/ihY6oGryRfRYSGcdIVoq85DQ0kKf7Yy2KhC6/m61ux4fGuq&#10;Qt6Gt6GPDECHtQCdeZdQTDVZ73UQN6SMpzELneYidJ07ivzFS9CVfgE3zYVwpF9EtttyOKqz0NZS&#10;hNb6QqorSVjkq56Lba0mlVCRFfYmTPdAaFoRxvgfwZxQqtr0cgLQXdUcSg9ESaTcCUQJZZ3/7I5j&#10;8bVwO5mJPwRcwu95ov868DJ+HxSHXxIAA3keDAtLwVP+cZh/LAN1ZgMtbwmVVInKLOt10g3prwNR&#10;Qo0R8vjbS4wSiNqiWVqojtk/CAMtc7ujAcc9DyLgTVfoZRaVlNswDFSJsii91vqL6k9KZ2h/ZWxQ&#10;ymhk7FCm7UnpjZTXSG2ipiS3UR1uhX7WVrWVReoN3DYQopXztqDjIv9uphZczq/CHw8cwQM+l/Ao&#10;QdiL1lhUoqg/NWWP8PpZT1mNLBegLDPvP8Dn1LxmQss5fihLCKhlBPh7VNZYVCJDqUVvyUiL3Ra1&#10;KOCjVfZOxU9ove+hWryb938sJTg+VI+E5o+8Y/HTvWfxitcx+Menw9jqkBSx6nTzzVeyoP33FeC/&#10;FWoM8TY/ucO5gtU3X3yFZlMHVp2KxbM+x/BYYCweD0tA38g09COMZGxQpu+J9R0UUajGD2VMUOt8&#10;rW2d92UMUdUfynghYzBhJ0kWqUscTPjJ+ssypvg49z9OezxAHV+g5jgPDaF1DpEGELTRhOyTVJsj&#10;qTJH0FI/GXQJ2xNyKI8dBEMlKt/3VfZW5iE3yzxmd9pigd3yg9rgs5TiEJbKMgswubUL+ASMBKfz&#10;vsVd9h9E2wpPWGVJ0lUCzf0wrPWD9+yViPb1R3e7HdLYQcpkTFR10mhVLK8kJzoczeju0NNCEYbN&#10;hB2ttayZYjYKBGWckCpQtgzpRyh2VQOiPKZS5HuKerR0mOCZEIlfHliMX/h74Dn/lfjN/nlUK1RR&#10;59ZDd2o2bHmL0FVBtZi/EJUXRqOtaB5ai+fz97EEDecmofrwG+jKX4WmJHcUp3+AJQErMfPgBkQk&#10;xGPm7FWYON4doSFHIE1vrTqeuIRik70ct6pyUbB2DXI3rkXyzo3I3bIeGcvccDM/DldOR6FqhQdu&#10;EWztLYSSPge3KjMIt3WwHaCFXroKjqwYdFuK0NmUi5uElKkxH1KDaKQ6EmveTcX8ub4MeZs2oCUy&#10;CO1tpfiC+4u2vItqv4O4biyGpSGD70GonoxCxpIluFbDr2ct5MXvPIG4FN0Eot1SCpvKxBZQHRbw&#10;b1IJm0GPDavex+g/z8GCxdvgnVGCl3Z6ISynAVu2B+OFP83BG7TLMj4o5TbOkhulFmmhX/qTG1as&#10;IHTSm/H8wdMYFJDKz3sGHgtOweCgJAwLSufnN4+fwVSMOngMH8TL4L2OoJP+h4RZE0FIhSjLMuj5&#10;M+uouiVkyqLUFN6uL5R9/B2Y+HtXywMQeKp+kSEANNU798l9gWQZHPYWeG94ByenrYRFxrtdPoJZ&#10;jSHuomWWZg7bexaZEuW3VVlkBUSGllghBLltJvRkzFAaQOipHA0EoEBRP4uApDpsmLkZ5esP4ko5&#10;fxZetHefT8fTBy6gl18cHvVlUA3KdL2HqNgeENipMcAk1fVaGjlI89efMaQPoowvqjFGGUOU4xgy&#10;figwVA1jBYB8L7UIFaEoDSG0WSuEoHca7vKSBhFZfH9pKJuoFqMS5SgNpgd5xeLFwKPwiouHjRyQ&#10;2+fkmMy2+1ZWnboNt3/f7fsNYtUuikxVgqOV4dR2dOPt44TioWO8KsTjwYh09A1PU9ljmYfcn6pt&#10;AFWeqL8fhqg/UZIyk0XNTqEiHEwbLEuLSpZ5ELeDxCZTPcqxYr+1IEQFtATqIKpD6YQznNAdEirT&#10;+LSaREmwyIC2x4lUNLd2oru5GRUHDqNexlSWH0CTtO6idZblRKU0QbUFYwgYnWrRqQqd9+9UippC&#10;lNfuh27NATW2aCYQj7q/A6+tHxJ6Mn2vAXpZuU4SIlSKssKaJESkW7KFW7HAAkmBnAY752Me2wM/&#10;bexQs8pqn6hEAaKoyDY90mpy8MpBwtBvBZ718+CHcgE2HduMmvj9qPSbjNLTk9CUMg/XyhZTIU6H&#10;KXU2rpUuhSFhBmpPjYfu7DS0ZbvDUbgcVUmr8dHpLRi3fSFCEi5i9oKVGD/OBfv2yPielTCU5BBP&#10;PGs5PqnMR8HK1bgWdwqfdJTjq9ps5KxfhWu5sXDknEf8ikX4tDwVVnse7G2FuFmSSmAuxc2zp5H1&#10;9gbozkXjekcVuruq+f2dRVy0L7rshLyOKpEgMFKJfmarUdP29NKkoaMaXeZSVAf7IJUg/pr2sLO9&#10;ArccVcj4YDMK3n8P3cYiOBxluJkWg3wPD3zeQGVoE6sppSuyVgvtKC88dcVlmD9zMcZQIW7ZFoa9&#10;CblwCYjChRwdxo1ZhrGvumOMAqAsOSpAXKWA+JpY6NEr8OcXFsI7IhMeZ4oxyvMihtMeDgpO5oU5&#10;CSNCkjEsRHogZuDJsGT8i+9RnKmiXTfVEoSyIuB3ilDakDnbqklIUwstwyyZZgKRF4oW53NNtNq0&#10;/JI4+U4VUklK9lzVNYqS5OensQ7b5rohaeG7KkFoIxAFhGr8UGzwAgJt4RZa3s0qy6xKbqSDDRWi&#10;efZWQlEr1JbxRVlEykhrLZ21pT1Yi3TBmfUBgbgF9XPegS7wBLp4Qa+qr8WkgFPoc+gS+vjFUhnG&#10;4GHaXumSLcsGyIJSAjql/KgO7w8iCAMJRIJRZqmomSiSeRZQEpqyTylCbuWxtkwprbBkmQMJTFGY&#10;3nwvL4Em39tHAJnGffGqX6IUcN/D7+UJWuilJ9IRkJAIU6tN8YoYk3/Vfbl9j2//jviLuczyZkLX&#10;r1Upzmdqj6WrHe+cisfwQ4kkfSJ6BSeqRg5qDFDGDyWRQtU2kHZW1RWqMUNCUUWOqkeUscNBUQQg&#10;n5NjpQuOSqZESoKFr4tkcOsch5THg/ncYB4jCRaVaeZ2UFiGqk8cymNHhKVhdHgcUpstVBK0fKcv&#10;o0LmMRN8+lWH1ILzWisvPlYr7B3UsshOCFI5SvsvUY1qFkuPkpStcykBq2TxCETbSgJxpTcuL/sQ&#10;u1es5QndTOXXpMb6xAYL1Kw9UHMCTrY/DKUAe46781jnY1le0satKESDuRH11nrMDtmC5zyX0Dav&#10;om12g3vYJhSlBqIuwgWGi67QXXJB87lp0F2YgaYzU+FIWYQqwrA9ZzEaL0yGPXcROsqXoTp+GSIv&#10;7sS4HQsQmZYAj9XvY8JbLtiwbitstHw6E5UurV67pQqfFech390DXbGn0NVZhhvlachZvRJtF4/h&#10;M1MxkrauR8ne7bjZUohb9XlI3fk+sra9j28Ie+PJowqKXWlxaM26jJh3aYOTzsFBAOot5fw5y9FK&#10;WJgSLyDVfQWKt25DAxVlK9/3Ju2vdMDO3k3bd/EUCvfuxpnly9BZnE4VSRVemoycLe8gceEiZBza&#10;g8ayVL6OlpPgkeLuNiqozPgUTHprPl55eS68/c9h+9ELOFpQi43bw/Dy72mjX11BKBKIr0ntoahD&#10;gaI2de/VV5Zg2tR3EZGow8t+8RgckIChgSkYEpyKEdL7kDZ5WFiqGsd+llBwOXIBJeYWWnVRhdJG&#10;TcYPJQhH9VgKzotV3F5wS5XjaLa5hc/r5DneN0ppzR1ANMhjpX75Po2laCXsi5OTsG3sTJRLApHK&#10;0Ho7nED8EHoXKr2FAjutpZcCothlwk7GEWX5UbUMac/YoRwn0/wMVJNmqkcBZqnrZlxJSEN7kw4n&#10;s4vwrOdRPBwo44FxeIhQepC/FzV9T3W6SVPlNdL9WmWJCTYZC7xXkiYyJihjhAHcJyFjiFKH6EuV&#10;J8fwvmxl/92BfI4XHjXO6MXnVRswma3CfVKT6B2HHxOe9x66jId2HFXdhcLiCUOrVXHqCwo5rT/X&#10;//ntL5cQkBFFUZp882+//ZJCUfsSprYuvEM19iQtxAM+sWo2iowhCgxlrFDLFGtzlVWihftkHFGN&#10;HVL9iZLsT1X3GKHYX8CnXqOpSLXlc5pS1LLTkrkeTFU5nLZamsmqlfe4T1qEDROVSNAOI1SfColD&#10;aGkDTxYH2vIKUblqrwKcgNBEiEm3az3trm4pAUflKCU2Yo3FLt9WiD2K0KkQnZlmeR+bZK1X8/5K&#10;PrfCG7nLd2PbbDcUlxfQrul41acyoDJUoKO6UwrvDtjdCUEn+O68/1ePoYUWIOr19bA5DPgwIVSB&#10;8Le+q/Fbv7UY770Gccm+MMStRsuFWbBnLKVyWwndxemoOTEOpZFvwJbhgiu00g1xE/l7WYiuysVo&#10;SnBH/KU9GL1tDoITYvDB1kN4a8wCLF26FvrGBhiskvmuRhvtf4rPQVxevhIpH/HkyrmIbJ/dSH1n&#10;PS5tWYfOggR8XJGF7AO7ULh7F9K3b0My719pKkartQJXbPydREcj/b33cI6vqYkIwQ1TFVqMJWii&#10;CrQTFm0EQMGJENQG+KMyiEEV2W4oRTtV1JX6IpQdP4wSHy/UBgeju4jWmO9rMVFhFaZAf+44bEkX&#10;UU9Ym2vyodMTIC35BE4+Olp1OB5+FGPfmItX3nRDeHQCopNzcDg2A38asxBvvLoUb726CqNlNorU&#10;HkqJzSvLuZVlSJfjj39YgG0fHEFUciOe2xGGgTI7i2pHlhyVnocjQpO1LYH4HC2kV0o2VWrzX6pD&#10;hlovume80BkCRAXFnhCFKLZamsnKVL/vZ5j5WMApQKwrQZeNcPLxgeeYucr92BZ8pGAoCtFMGFoI&#10;RRO3+oUCxC3Qy2L00giWdthKIFoUELVxwpZZhKJknefJPGete7ZFWn7N3IamqVtRt9MH1xsq0Nxi&#10;wPoTceh/4DQtcgL6+lwmAFN5PwkPE2Qyf1lqEVXNoShA2mBp/y92WClBQlOzwJoylJDmr1JPKCrR&#10;OXYoM1XuCUzGvVTf0kRWvZZW/B5P7mNIzeGPeNw/EYqP7DqCmREXEZgQD73NpPj0DVn19bdf9fDr&#10;B0z734i/0u1GaMg7UpqoDpKt9pzd0YV151LxlPRE5DfcLyRRFVM/Lr0PaWsfE+ARaFJb2DdEpuwJ&#10;8AhAmeNM8PUmBHtTHfbhcX0IwccElDxWxh5lrFFCxhWlplGNQfK5oeEFqvRmsIwXELBDCMVhfN1w&#10;wnMU7/cLicXK2CxY+L1JNqx+WzCa3PdB5+FJu+upVKE0apBSHGWfRQESfGZCUM1m6Rk7dIaU3twe&#10;PxTVKPOdCVdpEmtb6YOa1Z7YPdUFKYmxai0UWaBeEiRW6YOnkiOyvWM8sAd8ovzu3Ofcf+d9Z0hN&#10;oIHvY9ER9O0mHK9Kwu/2u+NXPh74JVXii/uXITp+Hxrj16AzbxnKz41Ha4orPq5cja4Cd9SfnYDW&#10;bBe0UxXqUqkaE6ZSIbpDl0CQ83Ur/Vbjw4hAHPCKxKTxLpg/ezEqS0thtjcTwlRhLRWwlueiuzwf&#10;7dU5aKcC7KwvQFdDATobC3CFiqaNcLrVSvAlXUDD5VP40t6IDrNMYSxCI21sN9XgFUOFyv522arU&#10;DA6dQcpNSmGVE1xqEjvrcaW9ETJv2krgOddlthnKcKW1Hp1tdWh3UDGbCBe9WM5C/p5L0MH3szmq&#10;4bDz6/NrNHGftBiTqYAdbWZ47/El+GZiwrSlSEgqRUZxM2a4rMMfX52nxg5HUxGKKnxdZqa8tkJN&#10;13tFGsHSMr/0kjtWrfRCerGD6i8Bg32Oq5X2BvJzPoTK8Enel3g6KA0v+V1EEi2sFOdLyzGpPdRm&#10;pfD7VRnj7wD4wxAASqbZqR5l3/eAKOOIVIgGsdK0zmZaZlmXxWvtBpyZ7AGL6x6YpP8hrbKUz2iL&#10;0vO+mq1CC7xQ26dXNljGEj9Utlk1f6UK1M2kNWY0y4yVOQTonC3QiXqctx3VVI22izGwWWqQWteE&#10;1/2PYwDVW39C7THa1j4EoNQiqiUCehImklR5QKwxVaLUG8q4oEqyiCWW8UQZPxTFx/gpre49ntIV&#10;W+Ao9lnAKY0caJkZDwSlU4Gm89hUqsQUHkMo+qTin/jc/XtPYkbEBUQkpcBmMysufUk+CRClQ5cG&#10;r//z218oRI2HPfd50/YLdbUxxdbPvsDhSj1ej0hFH5+LeCg0jbAj3KjgelG99QrPRG/aaAnZ34/w&#10;6kMQ9qUq7EMYPspjHpHnef/xaOmdKIqQUJQkDYEns1cGRxUpMMo4oyrqlqQLjxG4DqR1HtyjGp8W&#10;ex2VgFciYlGos6NN1ks+EodyKkH9Gh9Y1dQ7KkUBmthnqkQ1rtgzU0VBksBzWmjZCgAFmjbC1LrK&#10;C1bZLidYPbwJRR+0rPFG5NxVOBnoj2utUlIjSRHpStJIq9vCaOJjAdt3kLsTgncqQudzPzzGJOOS&#10;pgY4dI0wW5pQ2t6AhWEf4DmvxfhFwHL8ao8L9lzcjtqkLXDkr4a+1BXVZ95ES9J0XCtZRuU4FfbM&#10;BXCULoU1bxEMmfPQSTgaLrugONoDCXEfIfi4L0Kjz2HKZBfMmuSKRFqP1nYddLSzUgdpo32WAmcr&#10;YWQ1EmLcmqXNFkPgJGNj3XaeMCcCcCn8AK6a+b3rCFU91Q6VnqzNLDNapNOzhEkeU8lJOywtKnkx&#10;kYYG5XwvgZ0EXychio+qSc3vZcjsF1mpT2vxJXOqNVUlGWVJSph5vIH7pADaqjdi0+oPMPrlKXBz&#10;XQW77RPs3n0EL7wwC6NHL8Ybo0UN3tn7cJl6/CqVo2xl3x9eWIA1a/1wrqoDs48m4Jl9pzCQqnBA&#10;aCpGBafhqdB0PE9buPxkMhocen4vMuNEiqudyRJ+zwpwUmKjqT8nCP+10JTgd0A0qgWlCtHSnM+f&#10;q5DApVqrKsN742aiaO4HaHXjZ9lVeh5uV7CT5q/fLTAl2WYtJNPszCDruJWssuxrmSG1h1vRTAjq&#10;p9M2u+xU/RQbZ25Gzcbd6KouQIupGbsvZ2Pw/mj0DohXQOxHsPWiQpRMs1ppTxo5cN/9VIVSQyhT&#10;8R5SRdk9ipD37+sZS3QqQol7CU5ZIuAuCVGM8jxV4qOhmehF56lmr3gl45/5/I/8EvDjg1SUe05i&#10;9okkhF1OgtGqKUN1c7Kq5+6dPPvfjb8yhviDmwJkz2yWb2ShKeBz7kmqtRFEebiHP/j9oUnoFZlD&#10;GGbg4bB0Ai+LQMwkEGmpo8QmUyFGZBOI3M/tI4czqRKzMPBIgRo3VLNeVPJFGjtwP/fJzJWBhOAg&#10;QlXmQMvYpKpp5HODlHXOwyh+zcFHMvF84DmEFfHkbXegPbsYxRs9YSTMbHcAUdlnhhpT7AnZL5ln&#10;AaFknZ22WZpASFccNU/Uwwv2ld60zD6EqheMb/sidtkH2Pv2BioiApDgElVoEyjyvs3USCAI4LTE&#10;yZ1xJ/R++NydISubSU2jXd+opvQ1dxvhlXYcv927GL8OWIXfeq3E/PD1KErei9Y4D7TVLYWlbAHq&#10;Lk+mnV0MY8oM6FKmo618CdpK3NXypB20zLqYqTCdJDwvrURNZiBSYi9iypT5mEaVeCzqKNo7jTDK&#10;9Dmx/gYqRYaJCswZ5p4QoKmV4Aijdqqbduluw/2i1qTe8ofH3r4v4LgdWlberJfnCBMVhBvDufaz&#10;87GAVnXKESUlISAkbL+DrHSn5n6+X11FDVxmrcAbL03HB1sO4uyZTMLOBa++5orRY5YQgEsV/JwA&#10;vHMr8YZafnQ5fv/CXCxeux9p+Rasik7HcK8zdCgp/CzKkqOXqdZP42ghLxzWZjQQ7i38HqQphdjg&#10;fw2ITpvsjB8C0UggSg2j2G8jwaiaPVAxC/ylIUTGmXPY9spUNMgEA1k0jSpQulvLWswSWg3id7WI&#10;UmsoNljGCVUWmVuZr6yb9R7vS+kNrbRM9Zv+Huq5z7HwI1TPeReWo+fQzYtxXZMFE/1PEXxn0Csg&#10;CX0IQA2G6VSH0v9QMs3S2EEyyFSCEsIDbqWkRsFPxhMDqAQJyru8L6lxwHt9L6sxxLsk/C4TjJI1&#10;5rE99YfSCOJun0v4Z9rz/4df558PxuDRA6cwN/oy/C9fRmObNmYoAPuPvv3by5DyPynEkdZg3woQ&#10;Jb79QqW0zzda8MaxZAwIiMPDogwJu160Fr0Jrb5ijakE+3Er0eewAJFBqAk8+3L7WKQ2fqgSLFSH&#10;UosonXEkwyxNIGR5AdX4gSFjkTLjRcYcZWxxmCrZycKII7kYHhqHZbGpaLA70KHTodorCs2L+KFZ&#10;JtnlHiCu8oSN6s5GUJoJOlmdTxSjE4gSAkMFRIJRVu4TmMo0QAGidZUvFaI3LFQO2W8fwnsLlqKl&#10;qhwOm54w0ICo7LKhgSemJCe07LIWAsO/Aj/ZLwBUz393rOyX9zExZCzR1mZEdks5xnltwK99V+M3&#10;vmvxoqcHwmMPovnc+3CkrkBH1UqVOGkvckNb7kLUxU6ApXARgbgEDkZXxVI0nR4Hy4lpaMtxQ83l&#10;DShLOY+Fc5dg8luu8PH0Q5tDFCJhJerQJN+/lgGXn8epbL97zCAw7QItBaeeY1Um/V+P7y27IEEg&#10;ShmOSez0D4DoDAXEFmkvJvOhCVhRkbdhKA0fZMyuVF2QclNzMWuCG958dS4C/U7hg/f98eJLC6kM&#10;lzAWKyCKOhQISrzyyhJuvw9H1dWGx/35z/Owyn0HzhTYMPFkNoYGJNAJJWOk/1m4HOWJabNCagib&#10;+DPp+f39exXhD2H4XfB1t+sRZSvT+WScsRTdrRYc/mA3Qt9yg6wNpFer622DbbYovg+0BrBqlgpV&#10;o0zZo1KUOkOx0eaefXKclNg0T9+strKIlFpWQBQjX1877R2UbtyDzkoZrzUjLLMSTxJEsqqeKsIW&#10;BeefQSBmEpLS3UbGEZOUZX7IP03Z3AdVgiWFilCD4j2+cSpJouoKqfZk/FCUpHS0uYvAu4tbtbgU&#10;wSn75DUqeMyPfS/hx7TWfXZEwuX4BQRdiIPRotfIJXOT/xqv/n/Gv6kQeRiBKN1w5J6mFrUFoL/i&#10;f7cQ29iCScep+GTAlcATNdiboJP7fank+hNgMlbYj0qvD6O32GhJrEQXEohimWUcUeyyNvYoFlpZ&#10;Y9pkqVUcTGus+ihKskbKcLhvyOFCjIgqxhDCcOTRYgw/koM/BZ5AZqMJrW122C+mo1Ysw9KDsKhy&#10;G00hCgxbV3sTcLTCVIDSGFayyZJUkfnNUohtl4QKQ56XMUeTgiMfr/KBZbUvLGt8UbUpENtmLkF6&#10;7CW082pl0Tcpy2zR1/Okl9AAcqdtvjMEgkqF/WC/M+xUiNLg1MwT3GzqgewVKzbHBqulAH7ltxY/&#10;96GS8V+Nk8leqDq7Fu3pHuioWI72yiW4UeYBY/xMtKTMQmcpIVmylKBcjJrjb0J3cjIfL4a+YAOa&#10;Cs5h7ZKNmDjWFdu2bkebXQc9lZwUkQsQrdxadPx+VcjPJEmgO4PPC9D4Gun8Y+vp1KMd+/3QoC9T&#10;FLWLhcBQCpdVYwwCxMST3kx1KaFq824H1ScVpUVKmVoIaW5lXWijPEflJN13lGIlkLocJpw/EYMJ&#10;r8/DpDfdcPwIbe2S7YScO9WhlNQIDJ1A/E4lOrvcvM549VWCkSpxzOg1BOkivEJVeTizBTNOZmFk&#10;YBKdShJ+cfAIwnMIeP6+ZKqgoYm/KwLMIuU0VKoaEPm9EXJ3qkGtBlG2hGbPPicIpSGFpZkQbOTP&#10;ezsIRJmhYuKFpKEOH053Q8KsjbC47IZugYwHfgjbrA9hJBR1UlDNrayWp0LGFdVWYPhdGGYTfrTK&#10;LTPERgsgP4COStFGcBbOegctx89TVDSgtMmI131PoI9nLHoTfjJWKFB71O9OIGq2WRtDFJUoMJQE&#10;i7aQlIBNFKGA8AG/FFWT6Ey6yJihuEuxy3cJOH2SVEhmWstOp+AumY636yQWRl1E8IXTMJl7utZI&#10;ordnCO8/+vZvW+Y7bkqg8h9Ri1/yP4Hk54Tj5SYT5hynraD8fYiW+QFa5j6hqbyaZqgMs9QgCvgE&#10;kH1oiftKFplqrz9Vn+zr25NgkSyzlqXWXuMMaTzbLziLoXXUGSJjjIxhtOODIkvUsgW/8o/BgbRS&#10;tLS1EwiNaNzkg5bFUoeoQVFZZypD60pP2AlF2UrCRXW6Ycj6zNLpRo61iJUWBblEuuHIexCaqwjI&#10;NbTiEmt9ETl3Hfx370NHRxtPWMJQJ2OJUoAtM08kgfKv22ITn9Op6XuEiKhB7rsz6dIqQCRw5DmL&#10;rMTH422OZsTrcvDng8vxc++VeMZ/BZ49tBST/FYjlda59qgbGs7NQG3ibDQlTocjaR4azoynGnRV&#10;2eaW5FloPDsZxvMz0Zq3BMbSVbDXRePD9TswfdwSrFu5gT+DNgQgSyOIOnTWTf7vhVMN3nn/u5Cf&#10;T55zKkQzwyoLKDVXwsava+05TuZ0a69xHisdbyScIJUyF2dpC6FBsHQTiP4HQzD6pbmYPmUF7XIG&#10;Zk5bgzFvLMPYsR54Y4wHXu9Rhq+9JsqQqlFmqrwu3bDX8Pm1Pd2xV6gONy++sBC+EenYnFSGp7xP&#10;YVBYGgYHXsK8iBhUm1rRLDOPFKgreCGg9SfspGuNVRQtQ74vySKrpIkaH6QFJuCsAnM1Y4UWmcpW&#10;MtKmJv5csm0k/Pm7MFN5ChCNjSWw2RuRe/Eitrw4GTXuWlbZ4KKtoWKdv0t1yRawCRClGFsWozfP&#10;l6VHRQVqtYaiGNXcZUJSOtoIQJtnEYyiGF23qn6IpZsO4VpFFRxNTfBNKcbAj05rwAvsUYheVILS&#10;QIE29kEBnJqSRxBKcTX3iV2+j6GWA6BCVJlmhiRXBIYq0UI4Sg/E++4oxJZ5yHcRqneLqqQqvNcv&#10;Dnd7STb5HBadSIb/2TMwGHuUIW/Ezn/a7X8LiM6bjCeKPoRMjSGov2SkVRox9XgsHgu6qI039CxY&#10;L+UzSiESbAI/pRQFiIRZf6lRZIiaVL0TGTIVUBVn02arec98LGuv3J4LTTs+UGoXpTsO33cAFeMA&#10;KsjnQ1Mw83Acco0OXDe2wh59CaW0O0axvh4aENUC9jI2SBhKskT2GwhBvTSXXa4tPOVcfMq5xopF&#10;FqznMdInUS99EdcRpGt9kLx0Gz5cvIIf7AbYTc08cZ12V6Coge1OCN4ZTiAaBXTqNU4lpUFA9tn4&#10;2H4HENXrrurhcXI/nj2wWAHxV75r8PM97tgYtQVlCb5oCHNHZ/JS6FLmQB87HRVHxqD6xDhcyVmB&#10;urOTcDVvBWwJC6BLnQNTKdVkSxR8PvLEpDGuWDRvMVrqatFmbdZ+jh7b7Bz/E3v83favhfO4Hxyv&#10;xgi/e6yNTYpN1sJMkFgFKAybwFEdTwDKceq+KEZJtBAqBgnn2KKMYxKKVFUCRVGI0jjjndUf4LU/&#10;zYbL/I04cSIJY99wxZtjqPhkZsobUlojc5clxBqLQqRafNUDr0j5DcEoLb5Gv7kCf3hhFtZv8Ud0&#10;SSt+63MRQ4JSMISf5195nUBkMUFo00PHrynfv8rK/xtAtErShUC0G6gcmwqUGlTJE/X9S8kOf8aW&#10;Uj5HVShKUULmNDcUq6Viw6jgfccs4OeTn2OZkeK6s2dhem3MUDLKYosFiM66QrOsuDfnvR8Akfv4&#10;WBaw18+nOpy9FeZZ21Eji1RdTkInHU55XSPG+x9D/0MxdH4ZeCRI2ndpDWDFIsvc5fsJNpk6p1bV&#10;43215WOt7pDqkMdJ5+t7pGehyiITkNyveh36UgHSIt9LK64KrX3i1BS8H8t9vs+9/Lp9956Ae3QS&#10;fM/HoNmkJVCcid3/zNv/IRCdY4qUrj3yVY0pNtRg2pk4/OZwAh4PTFGTwPvyQ/QoYdgrlBaaIOwn&#10;KlEgp4BI5SdAlLFGqkpZsErVMMpjSbT03BcwahBkRHwXMtPlcRlbjCrAk0cK8JxvDAKyCZN2B7or&#10;q1G60RMty/ZDL5Z5qTZGKIkSsc+iEJVKXHlAwU4axKo1nJfsUo8lTD0r8Fk99vO4/TCs3g/j2wTq&#10;Km9Ur/XEjtluKEpOQZf0E+yBmkVXr2Ao6uovoKj2y7Q8qkMCR5YKsPc8p71GCwGhMwSIAk5RTO1t&#10;LYirzcRLB1fiWV8P/MJ/LZ72X4kXfVYiJv0ImqLfgfn0bNrjJbhSuhIduUvRcpFgjBoD/aUZuFqy&#10;Gq3ZS1AVMwkGsdG6MEQHBWPymy6YM20BCrIy0E4bqIBIYFuMovIETN+FAE32W2njVPyrx2n7JIFy&#10;5+O/CAEiQWinErTxsQKLgqX2WpVFVlaaALk9zui01hpUBYbyfegaauE+dzVefWEONry9D6EhZ/Hq&#10;y7MxjupQA6IThlSAVIfS/ksssiwd8KqU4cjKeqOX4c8vz8eMeRtxrECP1wMEhgm8+GZjFJXLimMJ&#10;qLWaFORk3FAvEKOy0/oeChCLvgfEZgEirX0bf29X22rRUHkRkYHvoctShQ6zDLPIdE++T49a1EDI&#10;n7VnDFEWlGquKsQHU+YgZe67MEijEhcpynYuRq+V18hWjRHOFkUoENzylwqRwJQGsLJWs9QsShG3&#10;jC9WT96Cmn2huNJSgxabCR/EpGK453GevzyHfbPQO5BQJAwFir1lnFAywj1jfxKqQYOCIbfK7mrl&#10;NHdLMbX0LVRQ1DLLklyR10qy5R4C8SeE44+8YvHP3hepGONwn2ccRu4+gg2xWQg9G8PP/vfHDP+z&#10;b/9HQHQOJn5FNH6t2st+wYdfqPtxvLq4nEvG01Rs/QlEWb/5AcLwkVDaaAJRFqjqza2MLUqhtihG&#10;sczy+M6GsTJeKPZYzXPmY6lLlLFEFVSFatqfzHeOLsbg6AICswgjCFG3yEQUWwxqap3tcCyqeeXT&#10;KQt8EI7logw1IIpKtKk4yH286nqINRaLvI/wJAh5JbbKuCOPaZXym9VUlKv52rVesK3yoVIMgt+8&#10;VTi87xCuWKXRA+ElMJSg5bURZHfCUINjHYFDNUl7bBDI8RhpGSV2WYOQFn8BRHMt9OYeNdlpxLsX&#10;AvC85zI8F0AwhtA6H3DBR2d2UfkR7LGzUX7+TRiyF6KrbAW6i5fClDQDdRcnor1sJRzFq1CfOAct&#10;BYvQ1uKH+PMnMHPSYkyfMAeXzp9Fu+0OIP6FZdaSInJfm5qoAVyGB5zq1hmy/7vjv3v8F8HnZYU8&#10;u44/n1hmZYvFDhN2Ml7Y83ozX2/kcQanZaallPFHbfywHK2WehTn5mLmBDe88eICHNwXjV07A/DK&#10;i7MwRsYNqQjVwvNKJS7Hq68tVivdyfzl195YhVekKewYbsfIansLcCS2FKvPFmCE/zl+DhP52UrE&#10;b7xO4nylXpVC6Zvy1AqJkvBwLn3614AoClFUbV1ZBqoKYnDx5Pu4cHwz8pMjUZWXisaafH4eqtRc&#10;Z/mZpGmslNiIdRYgdrc2IfZoON57dSKq3D+iVf4IJgJRVKJYZSmtkXFBGR/UmjpQJRKGogz1syVk&#10;JooGRKdKNEmyReY/8z30BGIpxUBbXhYchjrElNfht95R6OVPyxrA89cnC4/4CAQlcZKs4Piwv7aW&#10;stQNyjighCwyLypQ9ssCUNpc5Z7osc/SuOE+2mVRlGoM0T+J6jBezU2W7X2HzmPI/nNYe+wyok6d&#10;hs6kU7j55hvJYkgyVz38T739nwGx5yZpFmfS5RsCUZTil6T4xZpqzIyKxcjAZDxMq/EQld8jhOJD&#10;VIuqFIdKT1uXORe9+ZzUJ6pEDPfJjBYZb1TNIELlvqz9rAFyEKEnIc0hVOOHMG0rnXCGRRbjSSrF&#10;3/mdh3c+T1RHF25WN6F6YwAa3fegURIqHj5aowcC0jm/WWCoQZF2WBrBylxoFft5nKfKMLdSEdr5&#10;eju3rQSjRaC43g9py3fgg0UroK+thYNXMlk5T8pkpI7QIpATEDJkep/BLEmSWlw6dxRtFrHVdZot&#10;lWNVdprKVlnjH6hK53sIPKlAxT7lmksxznstnvNZSigux9O+yzA7cA0KMql4MzbBWrAU1efegi5x&#10;JjoK3XC1eAnqqQqlEURrxQpYKpbDUu4Oc8P7yM06hgUzVlMlzkNUeARkRUENXgSRsrCyGBKBxX1i&#10;4yWLrGbjEF4CKuf3+D3I/ZXQwKldGO7cL/O2FQibBYySNBErLHOAaS17gOiEovO+gMMk4FDB4wkh&#10;h60R507GYtwbCzHudVeEB8di5YpdePmVhYQerTFD1N9owvBNKcR+aT5cZm3EuFeX4A9/XqAVZvP5&#10;X700C7upCr0ydHjuwCkqw8sYEpmEUd5nsCkmDTqHQ8FLLK40chBwGwTOMv73AyAKIGVfG4F37ngg&#10;gjw3ITdxD+pLfRFzYjt2v7cateWZsFqkCQSBKGOlBKG1kb8HBcQqdLXqsXflSoRMcoWOTkXvuguy&#10;qJQ0dbAv0BrCChAl5L6syyzJFJmFojVrkJkpoiCpKudJ7CIERVV+oGx38aIPYD0Wi5tN1WgwGmhT&#10;EzDU86yqO+zrRyAKAKW5K8H2kD+3DJmnrIAmQOxRg/fysXTKlsd38/E9hKB0vpG4lzb4u4WjREkS&#10;otLglRC82y9Wld389NAljNgTiWUR5xF26gw/Z5oyFFGo6qBJmP+K2/8vIH53k7nPhCK/cbl9zjhX&#10;Voc5UZfxbFgSHg5NxYNhmUoZDpRxQxkjlIJswq8XgSiFmFK283A4ganGCqUIW2BIay3RY5llK6U3&#10;wyILMJiqUWoRteVLtX6J0j9xVHAKZkQlodLowFWLHaazyaiWVfWWSBLFSylDC5Xf7cJsfsgsslDP&#10;yn2adb49hriPzx+EiVC0rSFM1xKmq73RtkqASJi+7YXqDd7YOsMVyTEx6GilStQRdDrCQYq1CTBR&#10;gDJeaKE1crQ3oyA/BqF+O1CWfxmdbQ0EYyOh2MBjCBUBjihCOV7A0RNO4MgxAkS5b7hmgHfWCfx+&#10;v8xv9sDPAzzwuwMLERK7Cy0JW3G9eDWulrqpVflqYieiNXcBTBnzUBc3BR0VHrCVL2Mshql6Heor&#10;zmKF2zuY8tZCeO33xpWO1h5YackMpQapFgXUyvb22GWL2F3aQCsf/zXL/MOQ12qq8/vHWvlYWWUZ&#10;h2OoVfOknEbKagQQPRAUtao91sYNtW7UWuibC/n718PvUBjepLqbOmEZTh1Lx+xZG2iDF+O1sVSG&#10;o5diHG3zuNcIw3+Zi0MHjyOp2ICIM/nYsSWMKnktXvzNJCxash1RRa14xf8iRgUmYFBYCp7wu4iJ&#10;4WdRYDWrv4nUPMqiXNr0vP81EKVY20bb391aj7T4EOSl7kBjpRcundmKupJLaLfw78nX6BiqdEeA&#10;SBBKM4d2SzMKMxOxesw45C3bBoubqMPtVInaND2t5lALp13WOtcIBAlD9dgJRUm6EJRzPoRu4XZ0&#10;EZ51M95F9e5gfFZVjXZDE/yTcvHrg+cwmMqtd0AS1aG2CL3qiE0gCgxlhbz7ApPU9Dpp2KBKZQg6&#10;NcuE4JOtFlopzU95rLaGSgJkPWZRiNIY9sfecfgnH4KQr3nUMx7PHYrByhOx8Dx1Ai0Gg+LI9y3y&#10;f4E85O0/CIjy7craLJS38o0TjNIx53JpOVyOxuH5wwnoE5wAaaGkljClshtxrFItXN8rJF1Vp0ux&#10;9sMRDG57E56SRFFNH3qSKJJskaSLgFJW3ZOpe7LA/XDaZ5nKJ9P6RFUOpVL8dUACvJN5Fbc70Klr&#10;Qf2+KJjcDii46T0IP8kYSxZZxhdFFRKKJgLRtFK2tM20zzJdT9Z5NoiiFFXIMBOGrXytbY2sxOcJ&#10;3UZ/hC54G34f7MCV9laexE1UUjKG2ANEWt12hw5ZmXEICdqO5AR/VJacRkKMD4L9tiA7LR7tbSYq&#10;Rw10GhC/g6AzBJKizOS+zDU22htQ3VYP1+Ct+NU+d/68Hnje1x2zQ1ejIMcPLXEr0VG8Alcql6O9&#10;aCltsrsqvamNnQxd8ix0lCyHvXQxjOUrYao9jXfWbMPEsS54b8NWWnoT7Se/f6UE+bXMErT3ElKK&#10;I0DsgaDFSEDptUSJc3v7Pp9Tx/Dxd0kVZ8hjLeR5mxxPwDibo6r6wjuA6AS0wEcgKmOGdzZRkHG8&#10;NpsRW97ZizGvzMeiee/g5NE0jHljEd4Ysxivvkn1N2YpJtAy//H3c7DL9xwO5zXjJa+jmHo8FfsS&#10;axGR3ozAUzk4kWWku8mku7mI4eHpeCIkDS/tj8axkjI1Z9nWoKlXvSoXolLl96fmLsu4Xw8QNet8&#10;Z8isnjqkxoUi0NsFJ6JX8sK4Ek0Vl9EmY6bNJQRqkYK72GVzYyX0dSW41m5C4Lat2PvmDLTwc9q2&#10;YCdsMl950U41/idNYCVJoiVWZDreeyqchdjGOZJUESiKhZas81aYeaxhoajKD1T/0O68YlrlRiRX&#10;1+G1QycxhHDrR1X3qICKIOwVkK5KbiRDrOYb+yfgHp5f9xOYDxKIMnYoDR0kW+xs/aXgqNQfYSkN&#10;G3i8QPRBQvQBvocq0vaNxY+8L+FnBy7h1/uovo8kwu/4MejNzYonYpP/K8YMf3j7DwGiKkskDaX9&#10;2JdUit9+KxpRJlt/gQtlVZgdHYsn/c6hD38xfYMz0S8wH/2DC1TGuA+VYR8qwl6RuXgoMhsPRmTj&#10;UYKvDwEnGeTHJWR8UcYWGVLGM5AWeXhEkQpZXmAYLbQWUtBdgKcI1Kkhl5HXbMNVhx3tuZWoW+1F&#10;GyyAI/RkqVLCUIu9VI77YSUQLQSiVcUBWmhRlJ7qNWKxpS+izI1uo7q0r5G1mvncWl9krd2HD2e7&#10;o7msFJZWIwy0wNL3UCyzyg5baIfNdUi6HILsDG9axBjkZwYhIdYPrSY91VYLFSSP61GId86FvhOI&#10;Uo6iqU7NcsoKffENufjzwRX4bcAq/IZK8Reei7Dh1PuoTPZEbcwKNUvlSpUH2mmTu6pWopNwrL8w&#10;EbaMBeikbTaVLoW+LBy7tuzFlHGLsdxtDU/yOrRZBeqEEIGot9RAZ6mm5a9RYFTfS084VZvYYG3M&#10;VPZpdYaaRebj2zATRUiYcr9steBzPFassiyuJeUmYplVVvl7QNRUpTbDRRaBJ4AIUYG01VqHdqpv&#10;i9kAl3lr8eqf5uDddYcQHhSDV1+ehzFjl+KNsSvw+lseePGPC7BxVzQiK234g+8pDOMJPcQvHcO9&#10;L+KPPNHdLtdhwtlcPOF/ASMj4/FkRAZ+E5iI/fHZMLZbYVBWthrNkgS5DcTvyoBkwai/BkQp2G41&#10;ViDmZAjS44+gzZyPpJhQVOcnwkEIWhrz1Wu1sUi+T0MF7DLOXFOKTW9NRNL89bC67yEQNatsWCRK&#10;cRdMVHvO2sM7t2qxKIaapkdgCgglySLJFgvvW3lcgayVkpSFzpZGlOsasTD4DIbuOYd+/J30IdD6&#10;CBCpCDW7rAFRptb9hACUJgxqoXkZH5Txw9tA5P0eIMpWjS3yNT+VhaN4X6yyKtAWey3q0PMiHttz&#10;CsvDTyMkiqJFpylDzW1qZX3/1bf/ECCqb1vcMu84RxW1Ljnf4nMqxTPFBZgcEo3nwinDA1LxSFAB&#10;FWMe+kalo98R6YaTj36M3lSFjx4mEEOzVBKmd0SeKuRWcKT6k0a0WoG2zF7JV3OapUmkAFIKuGV+&#10;80iqyVHRWfhdQBw+iOVV19KGG0YbGo5cQLU7r65Uhs2SQV6+D3aZsiezVQR2Mp7IUIkWD0JvpTZm&#10;KFtV3C1NIVZoSRax3UYqRTMhW7fOE57T3XAqOAht3XYY1VxmrSmsTRo0GBvRTjvXVJuO08c/RNyF&#10;7Th1ZDMaqxNo85oJHQKPMLkzfghEFQow391XPRhv2rAnNRq/FZXotwxPByzFLz2XYPvJ7YTvQdSe&#10;py2+vADmjEUwxs+DMWEOmmKmo/zoGHRmuKEtfRlasjwR6h2AcWMXYv6sJaguk/WltTFOE09KvbkS&#10;OjNtoYknvhQIM0TRylbGQDU7Xc0TmFDk1qYUJPfp+bMwpHmukbZYFvO/DcGeENhJQkTGKgWMZh33&#10;tfB4HmugepQxNZnrLEMPbW0GdHRa0dnZila7FTpdE2qqa1BaWoaCwgKcOROHKRMX4+U/zcXe3dH4&#10;6KMovPCCi0qavDFmOV5+2R0bN/ogssiAPwZcxNCAyxjMi/Hg4CwMDcnmNhkDA2IxODAWI/k5HUlX&#10;8ywfu5/IQl2bQ/udS62g2Fk1tkkVZyhXAJexTD2tvl7VRMp0Oym1kSSJljGWrtgyHNDBC2MHIS79&#10;IDtplVv5HhYqTgtVsdQcShJFli21Eogd7QZE+3ri/VfHo9ljDy3yR7Av3K3C6iIr7DnHD6XURiu3&#10;EaUoUNTNFJusQVF1zJ5Piy0zVWZugWXG+6ibswWNx8/jRlMLTBYjPriYgKf3HMfjBGAfKrl+BFj/&#10;4Azel+xyqrbwfGAaZAEpgZxaEEo1anB2txYISqTRQveEXxof83jfVN5PVZCUOsN7+DXuJiTv9ryA&#10;vrtD6SAvIPDEaX5OnGOGPfxwAuW/+PZvT937d4QTg+oH0P7X9ssd3j7FVzjDD+70kDM8aePwcCCV&#10;IK3zo+EpKtM8KLKQarAQ/aIIQDX9L0tN73tE1CJDynT6U0VK4baU2EhHHbHOsraztui9NIHIw4jI&#10;Iow6Woyhx7KpElN41Y/F0eJ6XLHpcLO+CjUfhaFeZqYQbLKAvWrxJdaZQJR1mFUZjiRb+FjGC6WA&#10;W7bS5MG5X7LUqvsN75tpo/UbfHBh6WbsXOahqT0j1YqeQGGoec6MDrHNqbRpQTtRUxqHCycPITv1&#10;ODraNBUp44xqvFGB5jvwicq6HfK4R4GJ8jLJrA+7DtWdzVgetRO/OeCKZ4OX49f+K/GHAwvhHrkW&#10;Wdk+qD22GtVRM2C6tAD6y7NgIBQbz05Cw4lxqD46EfrsPYg9eRyTJ7hi+hRX5GYW4OObV9DV0Uq7&#10;T3XdaUFHF4Mw6ugwwU6IW20NSp0JvAWOWhlOJaOCwRNa+hPSCkvpjIHKyCDW+gdjh07Fp7XK0mrx&#10;JGMsU/EMUqvH93e0GQkGO/T8nRYUFODsmcvwOhSBdzftxeJF6zFn5krMnOqBCePc8daYRRj3pjtG&#10;v7YQoSFxeHu9F158eSnGjF4FmakyduxiJKRXYXF4LIZ4naOzyMKg0DQMDE3FsKAMDA2lWjychmF0&#10;FyNDM/FEcCrGBp1BZgMVO39eIxWpNm5IyBGCUi4ja6g4Gstgr5exTLHv0vtQa1YrxznLcaRw2yLA&#10;5zHSzPZ2S7AmbaqeUsaqzEaL9pZaWuZyrJ4wFbGuG2GX6geXndDT6poFbgtkWh5Bt5DWuSeBotUf&#10;fqCAqDVwEKUoNYeacpQlRc0EZfmUdWjecxi3ePFpM+kQkFWG5/ZHYEjgJfQLoUUmsHpRHfYKTMfD&#10;/qmqc82DBKF0shHLfB9hqRaB4jESssi8qD5Jotwt8LsdAsZ0tb2XoVbK43v9RADqE4PHD0Ri2dlL&#10;uFRWAkd7pwYKdRNoaDBUCLmDM/8V8R82hnjnzQlECfnR5CZNZy/mFGKqDxVNtCwslYo+IWlqTFHK&#10;bQYQiv0JRJnjrGWdCcNIgjGC9jlcZrdkUklmq+azsvi9dOuWxg8aFLmfYJTEymC+z+PRtNTH8tWH&#10;e8KRFBQSVNeoMDpzKlC6wZvqUFOEohYFbgqIDCnHkceqLIfqz7qGMLwjZAxRstOiEGVutJFhWOeN&#10;ine88NGUBUg9cwaywp6C4R1rpVjMkmmmzbW14GqrCd32FrRZaBNNPKmUEhMYaiE1hyqTS/CpZrES&#10;PEZst4khtYtyX0Araw/bqD6LqeLmBryD33gtxm/9l+L5gOUY5emGheHvoiw1DLVRy2G45Ir2HHdc&#10;L/HA9cJl6Mx1R0v8TFQkvY2Ui0cwZ8pizJ7ujm3v74O/TwS8DwbC66A/PD0DERIcjRPHzuPihctI&#10;T8+kKitFM62WzWZHd3cnujptaGvV8fuvpoqk6hMAypbKUm+ivRRAUjWqcck7xhC1khktKaEnCEQR&#10;Ouz16Ooyo0XXgvjLKdjzkS8W08pPmrAAY151wVhZLe81N27d+HgxxryyHG+8zHjFHa+9PB9vvDoH&#10;0dGJmLdgs1pbeczolRg7ehlefmU+Ag7HYEdyJUYFxGCYqMOQdH520qgQUzGSIY2IZUz62aAk/M7r&#10;LI6VVaO7tZyKLk8DO1WgzJtWLf/FshPeOmlZRntvl59VOtPwsaytImBzAtHEn1EpYIG+gmEPEJ02&#10;mT+/GiqQ4xrLcdVqQExYOHa8OhVNqw+gnfbYuGgnWhZJey+CjUpQmsGa52kWWbrXOLdGae+lrDJV&#10;4+wtaCEopfjaNvtDlM/chNodvrheWUeV3YQzlVX4JX/Ovv7x6B2agL4hyXiEMHvQi3aZF4kHA1O1&#10;ll6SDPGNV4XY90tCRRq9MmQcURVai42mApTFoFTwPe4lDH/qn6GB0ScNP/WS1fKoKL0v4Dnvo1h3&#10;Pg6FVKhffSXDa0TgN05S/Pfe/kMU4g9DiPgtf0BZD1WSLGqf2vk1zuUXYWrgcTzDK1LvwBQ8HpyJ&#10;x4Jz8Bg/iP2jCzQg0jr3icpHL8KvD+MxqkIpx1FT+xhSpyiKUJvrrNUkDiYMh8j9cFmtrwhDokto&#10;r4swnHJ9aWwxmjqv4obFBMvpBBSt2KXgJmU3MqYojR5EAQroZJ9AzznFr3WNj9qKfbaJfVZKkeAU&#10;eAoQRSVu8sUZ9004tG4jOu0m2ivCUEIssyg5Qs1k1cpuZCxQSk0seu5nSM2fqEQVSnF9pwydQJS5&#10;zRZC0Gjl+1ic0YBW2nPpiNPaZUJSdTbG7VuBX/q6EojSAGIDfr1vKbYd24qmpI/QfGY+Gi5ORH3s&#10;eNhyFqK7bDmuVi6DsXQzijNOw3XaciycsQxTxrli4htLMGWMKyaPd8WUScswafwS3l+KSROXqsdz&#10;Zq+Fu9tmvL3mI+zbE4xjR88hP6+A6tGCru52tLXbCO8mgrAGLVSOOgGkstPys2ljihKiEAUwZl0t&#10;ulrt6LQ5kJ9eioN7QzF37tt44435GPvGArz1ujvGyfS7190whd+Hy9wNWLd6D7a+G4DdO6Kxf88x&#10;HNh7BAf2RSIk6CzOn8vEmDelkQNhOGYV3nxrjWoCu3z5RzhaasILwRfxBNXhoMOZDKrDsHSMCs1S&#10;Qy6jCMZ/8YxGcFERzO0mZeltYmOVpRdVK/ZfggAUJWstRbv0K0y/jI+5v5Xq0EjYScZYMs9aowZn&#10;SOa5kFuJYoYGTlXDyK2oyjZJyDXUYv2UOYidsxE69z1oldpBAlCm61lVWY02L1ngp5Xb7OJjmb4n&#10;i81rllnUokVKa1Qx9geom7wJZZsO4kZZBdrN9ciq02F0aBwG+cShX1A6+galoT+VYG9C7H7vFKUG&#10;BX4/4zkqClDCuSSATMu787G06pKym58GZnH7HQQl7mZoC0LxeZ+LGOwdhfUnz6Kkrh5ffS5pWBFP&#10;XxGIdy4IJfu+48l/ZfynKETFPvkCt/+TXfIv8BX35zfpsO5cEp4KuMA/RhLVXyEhWEz1R9BJ4wfG&#10;AGn8wJDtwCiqPkJPirOdzR5UwwcCUJIuA6kKpams6qMoW4JQYChJmeEE6fP+WfDKroeN9utqczOa&#10;Q2NQ4UF1uEqaNnhBz/vSDkystBYynqiNI0oNooSyzYSgWcYPuRVVaZJEzRovpRLLNx7CB5PnITcl&#10;FQ5Zb6WnWawoQAVEgZ2yvM6Eg4wzakXZVpMcV0/lV0+lQWgoMBKABJ+M0bUSJCoDLQrRwmNVooav&#10;5Wsk5NhOWtujBbH4jac7fue3Bn/wXIPfea/AWM+liLu8F/qEjejKIwAT5qL24mRUxo5Dc+YsWKvf&#10;gbH6LNa6rMDMt+Zh3ozFcJmxEq7Tl2LudDeqxiW0pUsxVaBIyIwd44LxoxcTmovxFve9NcEN4ye7&#10;YtbUJVjn8QGVZTiSErL4fdJmX7FRwTaq8UCx0AqGohL585h08juowzXC3GYw48LJRLy3cgemy9cg&#10;kN+gzR1DGI6b4IL5ru/g/fcDcYJq5FhECsLCL8Hf7yx27TiM97cEYPNmL2x+1wvvvuuJDZsOYM68&#10;d/DKa0sweszbGDN2LcaMWUPbvArjx6zA6eQ6zD+SjsH+sRh0lKowOgXDIzPwZGQmRtB5/NI7Bt7p&#10;VH1UqWL59S28UDXzQiZr5vTUSZpaZHpdEZVwMa60VaFh/35kTJkHR4A/PiX0bFYpzdGUr7ZGs1hl&#10;bSxR1mY2qUXrRRlq44Yyj1sawOobKnHdbsZFvyBsf306Gvm5Mi7bB6OyyB/CPm8H7ASfae4OWmSx&#10;xqIGBY5Sf/gRrAt2wzD9A+hnSPcbHk+L7eBrq2euR8W6A/g0rwJd/NwV6hoxlxeFIYcIREJwAGHV&#10;zy8NvansHibMfsb7ygpTBUppjYwRPhBA5RiYprYSMl9ZLUwvcOT9nwZQBQZkUhVmUiWm0xqn4Ee0&#10;1D8iLP9JFKTnBQz2PIElpy8iv6YS337phKHGBuGFAsd/8+0/RSHKf+rm/BnV/u//uI4rN7EtnnY3&#10;+AweDM/BoNAiQi+D8JO2XoVKAarGDgSahCxGNZhgVAvdS5kNlaLquE14yrIE8jqZ39wvIlc1jpAp&#10;fQMI2OFR2Xia7/0yT4BTJTWwt7XiZk0Lqj2PosFjPxyi+kQZCuwIQuNKGU+kbRbVqJIoGhStAj8q&#10;QgVBsctyPO/LvGbD297QveuPwwvehue7O9DR1kZrKwmTelU/6Kwt1LpqSzhVIFUTYWbnh1R1trEy&#10;LNxPINr19WgzNdKKNmmF3ASgXhQilWYr7zsIE1GOmork8RZa2KtW1TfxxX3L8GufZfhN0Cr83mst&#10;VviuQ26mL4xpm3CtYjVaSxeiJnMKqnKmwVCzFK1Nh1CdF4XClGgUp0ajOus4ylOjUJwciaLUI8hN&#10;Oob0mKOIjQ5CeNAB+O7dj23rt8N92QbMnbYU08cvwHiqybfedMNbY10wcaIr3Faso0WNREl5KS8Q&#10;JrS2tdB2VkNPZSUdfDrb2/g7MePc6Th4LN2B0a+vwJtvrKQaXIJJry7ByoXbsNvrGAJiMnEsvQS5&#10;5S14nxewWbM244033fEK7fNrVIwvvbxQu//qIm7d8SKt88uyHABBOHrs23h9zGqMHr0Go99ahRdp&#10;qT/YdwwfZTbjGZ8LeDY8mRfSFH6usvBERAZ+eegk9iXlwdjeAb2ujiDTxv+k2YWZMFRNKAhDGQds&#10;po122MvRdCQU5WNmQD/FBUXTp6H8g3dwrSAFn5j5WaMl1vckWWTZBFsTwcf3UOOPVJuahe4BYiPV&#10;pVEHU00NNo+bgRTX91R5mGONt6o/tBJsrdLMQWaczBd1SFusagslpLxGFqDfCRvBaCE0DQSlma+p&#10;m7MZFZv34mo1VSwvtiU2E2aHUYjsOYFegckYEJyBxwjFXgTYQ4Th/VRzP6OrekCNG8r85CSVSZZF&#10;oB4I4nNUjDInWRo7CBRVgsWXSjEgXSVSRB3ex8cyc+VumZlyIAGPEopPB8bA41Q8Mmvr8PVXThj2&#10;AKIHDIoRihX/ffGfoxD/Fzf1s/MLy8127WPsSC7A88Hx6BeajL4RsriUqD7JPMtMFgIvLEeF1CLK&#10;+OFjh6UcR+oTpbVYNvpFS7ZaWooRnNFUl5HSQEIKwHl8dA6GEZbDw0sxIigZ02gRMvStsLSaaBfr&#10;0LAjFC3L92kzUTw0O2wQIDJUE1naaUmiOIFokbFEAlBCYKgASYVoIhBN63yQv8kLO6iwSpLS0d3e&#10;SgXRqEDnTJJoXXAktMdOW9wqWWkeJ2OEMganN1ejzd6EL4zNKAsJQ1V0JD516NBir4HBLipSXuN8&#10;T6pHvodB9pma0d1mxp7YEPzhgDt+E7IWz/itxR/2LMcHx/ahIjUQujR3dBfNRVfZUtiqXGGsnEso&#10;LoO18X046nagPmk5zNnroc96G8asdeiq3omWnM2oTN2ArjovdOnCYKk6grriRBy+fBYB588iMPoo&#10;tn10CEuWbCQcXTBt9HxMpd19c/QCzJi5Atu3HUBuTgEcVOiSnLHbbYiPy8CKJe9jPNXghDeWY8Ir&#10;VKATV2LTB4EIOpeF0Kx6rIstxmsh5zEn7DSOJ+XiDdr418cux/gJKxgeGDdei7FUfm8SfG+9uYHH&#10;bCAE38ZrVIWvj11NeK4haNfirTc88NILM6gi/XG+7jpeDEnAMOnIFJWB4YfT8XO/OOxNToO1TSx9&#10;BXRii9V4oSg6QpwAk3nWsnSoNKk1GqTgmtY37QLy16xG+eTZaJ41G02Tp6Js8UJYY8Jxy1zEv0s+&#10;moyEEd9H9XKUC4IoZnnPHiBa1HS9KtzgRSKSF5s9Y/leq+hSFu2BbdFutLpx69rTyEHmLTOci8xr&#10;oTWIlaYN5oWEp6v0S9yJojmbUL7pEG4WUt3ay1Bkb4HriSQ8tvsUHqSiuz84Sa213puAk242D8g+&#10;gu1+bu+TGkNVPyhWWAqsqRZDaH15vCqr6Zl5oqblEYA/9U/DvbJusiRUuP8ev8v4sTx34DKG7z+B&#10;VeeSadNr8EXPmKHA52/x9p+jEP+NECp+2ZNJutb5MfYnFOMXkXHoFcYPKEHXTzLH4VJe851CFFWo&#10;re6nqUWZ5SKtxCQb3Zsg7MNQJTxiufmcph61+c8jI0sx7GgBngu+jDnHMlFobEdXmwVdFTUo2RGA&#10;elV7qM1tloSKqEVn0kWzzlKYTTUoV+sfQFFC9skYY9M7ATiy6F34rduKdosNJoueClE6XxOCquha&#10;Gxt0hlWpOwlJkNShw9SEG9YWfOxowZWaPKoNWSzcDUXuS9CVcA43OpugtxGCAtE7FKKdoRa259dy&#10;mHQwdxtx8HIE/rB3mZrF8quANXhhzzJsObIVRRneMMSthzVpmVqatL3EA20ly1Vz2SvlK9Gevxh1&#10;Fyeh6vRbaOJWpv21lyxBbfp06HLmoa3cA/UpS1CYsA+rfd/BawdWY9HR/dhxIQq+qTEIuHAaBw8F&#10;YKXrBkx6k6rxLTeMI8imTlxMMPogITGf9nc/3hy7AJPGrcBbo5dj4rjl2L0zDFEJRdifVYMJxxMx&#10;0v8MBvpewKCQRMw4m4kLyUUYM8kdb4zzwITxK6lCZQnRxXjlFSrSt1Zi9GsyLY8QHL0Ob4x+m2Bc&#10;Q5XIx9LS68/LMIHA3B90EWczjFjEC+YzoUm8eGZjSEQSXvA5Bs+MIugJaxMhZ2nJh1FlvAksfYkK&#10;M+FoJdTUMgkEorWFMNTlw+YoRYc+Bw17dqFw6hS0TJmO+qnTkT1rEmp9duB6cy7/NgQj30t6OaqS&#10;IsmwS6a9B4hSe9huaUFtfh7WvTERWcs+1NYTd9lNEArgdikgqoXopaFDT6MGyTBLBlllnLnfQktt&#10;mi+L1u9F2fytKPzQC9fLqukojCg2m7EsOg6P7T2umjP8TIqkCa2HfS7jEVpamad8v5TWBGXgp0FU&#10;e4FUeP5SWJ2k7kv94V200CpkLrJYZTVXWZYZTSU8RSGmq2TKj3yS8ZOAONW9pvf+05gbFoXk8hJ8&#10;9fUXPOe13MJf48LfQvyXK0TnTb64tigMleLVWziQUICnDsfj0dAUDA8QBViqxgBFJfYL42NuJXmi&#10;irR5X/ZLw9lHw7PRmxDsG12gEjH9aZ1l3FGU5oBoqVsswIjDhfzg52JkdDZPtHisOZqNBrMdbY5m&#10;OEpLUbkjGC0eWqmNAFH6JqqsM7cCRFWmw/sKlgSgwNDCsL/tCxvDIlP7CEXjOj+UrvfBR9OXIjk2&#10;AW2drVQDtLi0vzKDxakQpVGBwFFAJhlkUZFtDEtZAUqjQ9B+4TiKVi+Dfs5cWN1dUb9oPnJWuuNK&#10;UTI62psU/BwEqFhnpTBFKXKfjtZZz312WzPsHSYciI/C7w664Xl/2ufAlXjexwWuoZtw9MJulKTu&#10;QPkpd5QdX4CaM3OhPz8NjeemoeYcrfSZ8dBdmonqE2/BmjwXV8uWo7XcDW1lrnAw2koWoyH1fRw+&#10;sw9/3O6CUXtdMGDXPAzdtwhvhG3BjvhjOJaWjOBjp9VSp1PG0Uq/4YY331yOsVR4E2Xskepxwril&#10;2LwzAsFJFdidUo9xYSl4jifeSJ6QI6nwh0flYGhoFlxPFeF8XAFGT16MN6gMJWP8yusuWLTsI3iH&#10;JSE+owV7DpzCiy+6EIiE4JubaJfX4uWXlxKYK/DO1mhEpTVhU2IpXvQ/hyd8L+KpiBRVwP9nv4sI&#10;zyyCvd3CixYtvZTANBcRfMUEHmFoKIaBalDWhREQtjaVoo2wbCE4Tc15aKvPQbu5AJ8bSmA7FYp8&#10;twWoHzcdpgkzUTpxMup3bsXHjcVq+p4oTDWGyBAYWlQJjzwuxVWrDntXrkXgFHfo1vDCLB3fXXcr&#10;GNqpEu2LdlExfkQwcr80daA9NkqChRC0LtytlGHrPAb3lcx+F7V7ovBJNT97liYkNzVgQUQihh24&#10;iEcCCT8CTtZVfpS2tpdvCrfJeIj3teJrgRtVHoF5F4Gm1kqmWpTawbt4jLTnkgJsKa5WRdk+8er+&#10;/QEZBCIhyvgRLbd0sel/6AIWRF5CVlUpvvlKW9JYNZeWc/9v9PbfohAl+I/8r93nrb3rKj64LCvp&#10;xakym8HhZSpj3FdscyhhGKaNLQ45UqSWJ+jb0wxCoNhPjR1SJUqGmqpQWoo9LuutEIqSlZaEzBCZ&#10;yRJRiCeP5uD5oES8czYDdTY9Ou0GXCuoQB2tWqPHfq2sRrLPyjprIFQw5D7VDGKVpgjNa6kKCUPr&#10;2z60zJ4wyswV3rdtCsFp1/ewzWMd9IZmWM1NPBkkgSKtnhpVqYwkUCTJIlCURhAG3u9ubaY6S0c6&#10;wVfqOg/NLgtgZJQsmYfaVW4ocZmH0nffxq2mElpOmSKoWWUpwVFZaELRmamWMUibpQHGLiO8M07i&#10;jweW4le+y/GbAMlCL8If9s3HqsObkJN4COVH1qAiYg70Z6bCnrAA1/I8cJ2K8eOqNejMXYLqM5Ng&#10;Sp2vLU9QshCtZS5oq1gEY+oKpCV44a1DKzHUZxEG+LnjcR83PH7IDU985IY/7VyOVUc8EZRxCaFn&#10;z2Pt2zupCqnwXiMYX5+P1Rt2IyyuFPvTG/FaWDwGB53nxSsFw6Jy+XfKIRBzVJJjcHA6ZpzOQ8iF&#10;TLz6p1mYNmE13tsWgLDYQvimNWDp6RxMCbqE8EIDdvueVWU4o19fg1dedIfL4t0Iv1iJkGwDJobF&#10;4kmf83zPZDxBODwTcBEvB55FeDF/d53t/FtVEHqlUNMCm6WOkMCTHoxG2mNa3maGnmDsJhAtZZmq&#10;fZdFINlcQHjSPhvycctSho+z4qDfsBEV46dDP20W8qZOhiPlIuyWClWeI1MS1QJaojAJRD3fr72j&#10;FrnnTmLz61NQvHI3jO4Cwz0wUR1KZxs7t3a3XbDwvnSqEZUoy4+aF+7UkifzdsKx4CMYqBQLXd9F&#10;S9QxdDY30S3YkF2vw3T/0xi8/wL6UMH1prJ7hKruEb80hqyNkk4gZmh9Dn3j1Vxl1byBAFQNXAWI&#10;3MqYoDR1vd3dhs9r/QypIvn8T/1S8BP/y/h//GLx//rE4cFDZzEj6jISK2upDL8bM1T/9Zz3f4vx&#10;36YQnTf5JviPut/R/jG2xRNglPaDwtMxWJRhaA5hSCASjqIOBYiSROlDxdeLMJTZLI+G52hLmxKG&#10;vWW9FjXOmMMTTLrqyAwXWeReVuorwBME7JCj+Xgq+CLeuZSP+tYrquVVd2EJGraHoElmsHh4qjFF&#10;1SpslaYMBY6qPpFAVApR4Lf2+0A0r6di3BCI2nf8sXfqIpw5HIGuK+20SQ1UhQLFBp44BCSBKC29&#10;dDKxnxCTGStX64pQuX8vml2XonXuIn7oF6F8mRvssZH4tCQRZZvXo2o+Iel7CNcJQZO1xy4LDPlY&#10;bPRtIPKxju9vsDWhkzbwWHEc3vBaodTis4TiE8Fr8PT+JZjjuwL5KUEwnXsf5kuL1SyWpthJavW+&#10;5pQpsNAiOwrcUXlxHJpSpqGTQOyocEdnFb+/9MXISPLEJL81GObnisH+SxUQ+/u6Y7DfUgzd78av&#10;4Y5fHlyGOcf2IyAzCb5Hz8B91fs4FHUBAYUNmHQkDU/RWg3jBe4xXqgeO5rOvxf/7ofTMYJqfriM&#10;KQclYWpMEc6lVePQ3hMIS67BvowazD+VTcV7AQP9+fqQZLwYGofocis8fWIwc+paHKTdPl3WhiWn&#10;8/Erz9N4OoTHyRo8YVl40jsOkyLScKm6Bm1dLWg0VqNJVhY0l6LTWs2o4t+kBkYTAUYoWluKuC3C&#10;dUctmo4fxoUF/DscDsanxkp00frKLBRZ0sBOZdlpLsbHDdkwbt2CxolTUTppCprCA9BtljIj2mNC&#10;V9SmjhDVyVIDJv7NWqrx7pRZuOCyUY1b2+dTCRJwpoW7FBCl96HZZTsBqNUfyqL0amH6Bduhn7cV&#10;rbM+gGXm+yh9+yNY4lPRTbdgo5O4UNaM1zx5EaBak9lf90uTV9rdhxnS8fohf1kDRQqw0zXLLFnl&#10;oBSGJEkIOQEe1eRdAkcfqTUUCMrYojR4kMyyzDyhQgwQKMbj/6W6/3EAv5bXKYwLP4tLVdX4vKe+&#10;8G+lzvDfuv23KcQ7QxtT1Oxzt+Mmtl7ihzb8NPqFJmIobc1gGT8MpQ0WQErXGycQe0DYjzZZrHJf&#10;ArFPtDyfi0HcCgwlMy1KURalGs6trMcyJLoIo2jHnqclWB1TiILWNrTbjbhVUYPqgxGoWk6rImOK&#10;Mp9ZVKICoSxLShVIK63GEp1jiGslqSLqUIDoBytts2mjHxJXfogtc9zQXF2L9lYL4SXJFdpmqkZZ&#10;kEpmpxgIxJsWPRwZ6cjbtBHlC9xokZahee4C5M2ZhdZjIfikvRo322vReekUGubPRxktWVduEroI&#10;UZkv3cr3lMJvUYpauQ6D941SmmNqRLue9rnbgkvN2Zjivw7P+LjjWb+V+J3XWvz8oDst9HvITQ+D&#10;IWErugtWoy13PnSp01GdOBaNmZPQXkEoF7uiMWkqai++hbr4GapRhCNzFRWmN2YEb8IAz3no770I&#10;g73dMNBnMRXjMjxBED5zYBlGHFyCAbtd8PTuFVh6NhR7czOxNDYVvwikagmJxxBCSupHR/Dv+gRh&#10;NSwkDUNC0xS8BhCM/XmCTjhTjJO1HdicWIXfRSZgkP9ZDAq6jKHhUkdIJxCej5EhKXglOBbehVZE&#10;lLbi3YQKvOB3Hk8QmE+EZ9AiZ+CJwxn45YEzWE4QF1ivwdHWAruMF+rK0GauQGd5BnK8D6DQ5yAq&#10;TkfDXJ/HC5d04xbQVcKcFoOUGbPQMnkuimmHmz98H5+VZRN2Uk5URgUoNjsPre0l+CL5Iup5bPHY&#10;cWgO8kW3RcYPZTySQKRC1NF+y1S/q+1GBH+4B3tenokmmUPvthd2lz2wEog2WmO1CD2hKGstWxbu&#10;UGrRysdy30aVaHDdoZInFR/48O9XjBs6HT/L7YjKqcSfDpzGQM84lUG+LyBNjRs+zM/8w9yK2pN1&#10;S+6nUnzAXzLDCVryJFhgJ8XYAkgCT0Lgx8f3iFIkHAWIPyUYpYPN3X6XuY8glUYOfI/HDx3H7Mjj&#10;uFRWia+//opnNE/uO5q7/vDc/1uL/3aF6Lx9+9W3+OJrDYqtHdfw/qUUPBsWg8dpcUZQJT4ekg/p&#10;djOIIBtAi9yXsOsdTijKPOfoQkaRWrhKirsfJxwH8hhnqY4oRFnofgihOOhIGZ6i2nyeJ9GTVJtP&#10;8eq27FQmSgwWgsuAm/VNMAWfQY3H3p65y4Se2GiVdKE6lASL1CQKDAlImb5nVkDkYwEibbRpnTfq&#10;tvrBe/5K+O/Yh2vtDrSZmlTixCSLUEkxNpVBu70RDRcuIMVtJXQLl8DKKJo7F3rvvagJ2o/6uCOw&#10;2spgtpbj05p8NK1aivK5M6AL9sZNqj+tOFuUogZEm6pPpFJkyJhiq8pyN9Hy8X63FWW2Srxzdj/+&#10;Za8LfuG9GL8IXoXnPT3gTqjlpPuiMWE1HNkuuFLpDkedCyw1C2CqmANryXxcKV+Oq0XLoE9yQfWp&#10;Gag57oa81CBMC96IxzwXoB/V4VC/ZYTVMjzmvYQn4hIMP7QcQ708MMhvNQZ5rcGgvSvw+N5NeNzv&#10;MEYcScXQI5m0yNmEIq0xgSUzj2Q20gCCazD3DYrgc9H5eI5/86ep6B8PjiEs0zGcamcIYzgt9TAe&#10;IyVYg3n/6dAk/C40Gb8OT8HQgEtqOt5wvs8TvHg+yxP3jz6ncSirDHUdV2C1NKqZJzKDxKGrgL0u&#10;G0kHt1GlueLirLnI37cXV6RY2lJOtV3K3205LPmXUbxpLYqnTYFuOpXf+IkoWLMU9tSzuCldgWiZ&#10;22ihO9oqcC3hLCqmTEPRlKnoTjxP+1pOyy3QlKQModgga8A0I/vyRax9aRpKlu2HdfF+mN329HTF&#10;pk2eL0DUwjpf1CHBKGOJBGHbwj1Uhx+ievEOmKIvorORnwWbEVVGHTYc50WAFnkgrW0/qrzeBJk2&#10;TpiIh/j4QQJOLR7fk1X+WaBklpMV2O7lc9KYQQqpVekMAXgPAXgvoXqvQJTH/lQAKckWHi8dbe7h&#10;ez3iE4+Bh05jYcQZpFeVaKU1ZKDMUJPuV38vt78JIKprh5PS2iM4rlzF5nOp+DmhOOBwClUiVZ98&#10;+HnCyJhg38gSPELFqKb5EZT9qBQHqDpFQo8hyRSpZZREzJBIqsSegu6hanGqYm2GC2MUT8gn+EFx&#10;PZqJnEYjHPZW3NSbYD4fj7IN+1DnsU/NSLEKDFfJzBXaYinDIRjVYlVUi2KhVXKF9tm61hum9V4w&#10;bvRB/nue2DB1LjJjLuFKh13NTpHV6YxGrbSmo40Ai7+A/MUroF/ogobFC2E5FYqr1grcsNXgukzv&#10;Mxah1VGDmxWZqFmyGPWz56J5+xZcsfN9rLV8nhZZFXg3wC4JFQEjlaOERRI1Zm1OtZEANnY2qgjL&#10;Pomxnqvxq72L8ZwkWw66YEHg24jN9EVl+iboUxZRKS6Budgd9jJ+T/kLYc1eSpu8AqbU9ag9vwXZ&#10;Kb4ITQ/CHwnBgbTLj/m7YxDV5zCfJYQfbTOBO4RqcbDXEgz2XIkhngTioZXo47mBF6ZoPBFNGEaK&#10;+tdmHzmTZapcin/ngRF8jiAcQqU/hNZ5CB9LDD0sMMzAkLAMNf1uhBwrKpPv9Ww4nYVMxYtKx1Aq&#10;zpF0F0/QSj/rdxLzj8QhoU4PS6cdzVTORj2tqgDKqEHKYMnFdVsxvqZy+7QhF59YqtFKYIqaazHR&#10;3hoK0MYL062WPDT5bEfhjMnQTZ2J2kkTkTF3NhoD/XCTkLtOJXm1OAWVHiuQ9/oYKrdN+Ix/b1tj&#10;BZoNFdDz61maK+EwNsPYWIPV02bj9Oz1vLjyM+S2HyYFRNrlRTvUdD2dui+qcBeMrrvQuGQ7Wty2&#10;oWzhFlTvD8TV7Dx+TR3MdgsSKpsw/3AMntl/Rk3HezA4CY8GZeLhoDQ8SKWt1Ram4EEC7M54gM//&#10;jOEspVGLxosKJPgEiALIe1UGOYPKMlM9d09QAu7ie/6EULzPLxZP+MbC/fgFpJeXUNyIMpRTWjub&#10;tTP67+P2N6MQb996wCi31vab2EB7NSrsLNVcFkYcLUa/w2XoG15MIBZSIWbTMkvH7Uw8Kt24eUJo&#10;hds52olFBSkxhGpxKFXj7S1DLYTPk0mUyTAqiGf4IZgUdhlRpXpC4xqu0Oa25RegjB+6Ko+P0EYg&#10;SmmNzEqxrCP4CELJSkuCReyzANE5tmjZ4APT2kMwbAlErMc27HJdgYYWqrY2Iy0aAaavRou5Bnpb&#10;NT62N8B05hjy3FxRs3Iprqafw9Ur3GfiiaMvRxft8BftOuiDfdBEGNbPn4f6vR9SdTZSPRKoFkms&#10;NBGEjd8DokzvM9KSm3pC7ut4stqtdbzYmJFL67Ymcjd+v3cRfum7GL8myF6lstsZuxNx8btRHrcL&#10;lQk88RM3IyPxHSRc3oyLlz5ExLmd2BqxFVOD38avCLuRfN0QP4avC4b6umMIQThYgMiQ+wO5HXho&#10;KQYRikO9V1EdbiLMIjEyktCKSFd/HzULScZ6qejVejmRMjTS0w+TF8DB/PuOJBylIcMQUY+00oNl&#10;jJn3h0WJyqRalEQM32c4HcIoXvSe5HsMCzqL8UEnEZpZgjpHq6rttDdKIXSN6tJtNJby70CbayvH&#10;tdYyKq1gNG7fAX1kAMy5sbzoVPHiWIE2Wl1Z5KrFUAI7gfaFsRztl09Q1S1RKtEyYTJqps9E9cpl&#10;aHhnHVXbIpS+OQG5ixbgekkK2vl3NOgq+XqxzZK8qca1rjYcfHcz9o2fjxZeRG1Uh9ZFe6kQd8Pg&#10;vgt6tx2E4Q7CT8DIcNuJFgKxbPa7KHtvN3SJl9DGn8Fh16PeasShlFz8zvME+nudw6DwNDon6T+Y&#10;hkeDswjDVIIsUQFRbLM2D1mbi6zmI9P63ksrLT0LZW6yjAtqY4OEXZBY5J5uNj4CRrHXhCcV5E8I&#10;y/s8L1L5H8biozFIqanGF99IaY0Gw7/H298cEJ2/SOe2+9othOdXYe7lHDx5LAWP8oR5hEDsRcsr&#10;yZM+BFpvKohHqRZ6EYqySNUgKeKWhEoY70siRoGwUIUsgH87eNIMokKULt6ygt+IkCy84JuA/WnV&#10;aGjvxlW7Fdfq62E8FoPyt/ejYeV+tKyX8hoflWU2MWSroCiAFDDSNtsIRNt6HxjX+8K4OQjBs1fC&#10;Z+8BODp5UuppnanoWmh1dVR4Zms1PrU2ot7PE9Uu7qhdvRpdKRdwg/u77FSGdSWojwhFvstCtLm6&#10;omj+bJiOhqGzo4nqrwYWgs9mluVDGxla5lnNipHxRVstAVhJYFYxqglLmQZYo6x7a6sB+istiC46&#10;i5m0zM/td8eTBwjGvcvwus8qTAvdgCUR27D48PtYGLYZ02mNX/ZZhuc8XXkCzMKIA3Mwws8FI71d&#10;qApdMbRHHQ5lDDy0SMFwGNXjYFGJBO1gz+UY4kXL7LeBKi+ayi4NwwkzUYgCRCnEdwJRNfvg31fU&#10;vvw9hxCEo6Kl8QLBx7/XUKrBIfy7CxwFhsNEQYp9plJ89kgOnudJ/oLXKayLS0auzkCFbYWJP7ve&#10;WIImWtdmo/R3lF6P5bAScDcIqWLvPUidORdps+cjZdNq3KhMo0uIQvp776C7MAMdBkJNMsRSm0hl&#10;ea2tDp8UZaNu4xpUj38TTRMmonnyFDROmISSMW8ix3UermReIrCqIKsCSjMIqT/U0aJ3UaXGRUTj&#10;ndcmoYwXW+uSPar42rqUQFy8W8FPgGiSzDJDmsHWztuC0lW7oAs/i6u0pFdsTWi1tCGpSof5x2Ix&#10;dF8U+hB691M5PxyWjYeDJVFCdeifoYAoU/BU1xqqPtWlhr8jVYvI/VryhMHt3QqIDCckBZjKTlMN&#10;etFC+xKuvrTZBOTPfGMwijBcGXkW6RUVtMlSdC2C5r+nuet/xO1vTyH23KR4E1/KmOI3akmCbHMr&#10;FpySuZcX8WiYwLCQNplAlA7bBKNkmnuHanZaQha+l56JMsd5WHQJYVisQqyz0z4LBIdRLY6I5Mmk&#10;VCWhSRv+tP8lLD4bjzy9HiZa3Q6HDY7cYtTsC0HFMn4oPQ4SgJJdFigSjj1AtPO+420/tPWoRB3B&#10;aSIgy2if353qiosnT+F6ZxtPjkYYTE0wi5LjiWkluG7STtVseQ+18xehcqUHGnZuQ8PenchftRxF&#10;tNO2hYvQNG8WCratx2f1xTC1Cgz5WgLRbm5WQJRxQ5kqKDWNUuDd1ViCjoYCql1JvsjUsCqYqRQN&#10;PE4vmW7u77iuQ017A/alHsNrVHA/3++GX3gtxZO+SzDCaxFGeXLruUwlSkb6LMXzvksxym85Hvdd&#10;hce4bzjBN9TXTW0lhohilPu+8pqlt5WiWOchXsswwPdtwosKkTAcSigO40VKKgcGi2qXC5aM/fJv&#10;M/hwMf92xWpYQxInQ/h3HsYL2EgeN0rsMNXjCF7IpERnMFWmTL8bEnoR/+J/EkvOp+FcnQG2Njva&#10;LQ0EknSpkdpPWeCLVtUgnYUkI1+NK4RjZ9JlXBg/BY6wIHzaVICvrGVoDD+E3OkzcHncZFT4eOMW&#10;VV1rcxEVPhUlFaOBUJT3/kQWkg86QIW/APkzpqN0HhX81s3oLktGt60SjVSVUpRtl/nMLVSbDhOK&#10;s7Kw/qWJSHLbAlnR0UL4Wdx3wrCU8Fu8ExYqQhuhKJ2xK+e/j7LVe2CMuIAr5eV8TyM/jwYUNTfi&#10;3UvZeG7fMfThRbwfP/uP+Cbh4UBZGS8Pvfxz8Igf1SEVnSRIBIgqUcJj7ifMHvCXTjYCSgKSsJPE&#10;ibPeUGoJVUZZag2VXeZj6Wnok04gphOYafxalzHI+xiWRJ9Bfnktvv5SU4bqvJWWLv8XiP+xN/X7&#10;5D+qqp3/STfunAYdZh9PwIAQfgDEKkdTFdI+9eWHoX9EMfqHUVGE5aE/lZ50xFHJFFrrodGEIUM1&#10;gOgBomQmpS5xqIRkn3miSQNameonY1LDgy5jYkgMAsqo3jqvUBE4cKupEe3nElH+rjdKZemB1T60&#10;0X4w9QBRahTbuE8VeFM5SkmOfY0vTBsDcWHFNqyfNR+VOdnoardDR5UonW6kFlEnS1LSAl+vykXx&#10;extQTlvc4uIC08KFMLi4wujuhoY5c1H4tgeuVGXipvRRtFTAZJU+hFWqBKfTrsNVB21+txFt9SVI&#10;2LsdcXyP9JUroMui/XNIAXg11SStNKFpkPnTMv5IILRJec5VC4p58h5IDMNb3ivx7Edz8ay3G34e&#10;6IGnA1dgRMBSjPRfhmf9PfCU3wql+oYSckMJvKFUgQLDYV5uVImLGAQkgTiEMB14aDEGCUAJx4GE&#10;ZX8C8fHDkYRgBtVgCv8mouClRIqKT9RfFC9kYpMJPFkrZyhhJx1pBiqLnaPs8AgZC5a/q0AxJB0j&#10;qGR+xb+Vy+l4xNY2w9DZSRiaYJPOQj1zh6UhrUVPq8zfuTSwNZsq1Ro1Vy2NaI29gJgFC/BxVTa+&#10;opqr2r0VRZOmInfCFNTt24Mr1QXoUD0etfFEm66Ivz+pS6SFpvL72FyL6zX56MhPxtWyTNwyVqJN&#10;xgqljpHHmvmeFoK0i1/L0tiIdVMW4Pj0NTCt81ILm4kqtFAlilI0LNmNpgUfoGzBJlRt2g3TkfO4&#10;XlqBT80WODq6kW8wYW96Hl4IPodHPc/i0aBkPMzP+8PBmbfXPHlAWneFZFIBStKEio6QlNCyw5Ix&#10;TqNNlq40Ajlp18XHVJL3BWaqsULVw1DGDNW4IS0yFeU9YpF9M/BjOY6QfMbzJBaFn0RKkYwZaslQ&#10;OWfV2sl/pzCU298sEO+8aQtUy0JWQGaLEXNPxmJYeDp6HaF1PlJC+1xEIJYo29U/NBOPqZX9cvEY&#10;T5j+VBeylZCSnUEEnixUNYjWzJmFVs0iuB12rJiWTE5QqpDj5fg5rYd03l53IRuZzXaeZO24ZjWj&#10;o6Yc1cdPofYdHzQvk0yzVqRtkHnNYqPX+aqwU0UKIPUbfNH4XgCOL1yHXR5roWuh3eGV3qqrJ5QI&#10;KFpfI9VeZxuVYl0+Gv0OonjZUlTPc2EsQoGrG6p2bcet6kJ0OcQqV6Odr5P5zF0OHW5RbVrSE2GI&#10;OQZb/EncrM9Fa/4l1B72guXAQaTMd4cpKx4OBxUST14BoWSfpWOOc4kDWavFbm2AtaMFebYyHMw6&#10;gjnB7+LFvUvx831ueJbKcKSvO0YRjM8ELOcJsQhPe/OxssoCQHdaaKpFWughXq6EIQHpTZXovZzw&#10;XIbHqToHEYiP+68n7KIJRNre6AyV/BgqCl0UniROeH9IVA7BmIPhBOOIiHQ+l4zhR9KoCrPwBP92&#10;kpkeGpmKJ/3P4c3QS9h8OR9xOit0XV1wmK1oo3qSZU0FfNKH0tluTEJmo1ik67eZdlmmT1Jh63Pj&#10;0VmUjCt5l1G2dAlKxk5C0dRZMEYG4IalkiBqgIV/F2nbZZCsv45bAlEa2ZplBkqLzF6R0h1C0Ki1&#10;/zI1FHF/Mf/GMsOlgiCWJWgN2LXibfiPXYTmjX7QrzoA/Yq90C3+CI0LP0SNyy6UrTmIhoNR/Dum&#10;4kpDBTpbW2C/0oqCFjN8Ekrxls8ZDPA8RVucigfDs3B/aDruC+b94DS1wqXUEcp8Y5lyJ4XTThje&#10;CcR7Zd4xgXifzC5Rc497gEiLLRCUaXjynGx/2rO9m6/5CdXhg96JGLHvOJZFnUNiVRW+kNIaES3f&#10;Y+D/BeJ//k2m/AgRv/oMmY0NmHk6E6PC0tGPaqFfZBmjWM1v7ks1MeAI4Xe0AH2Vpc66HbIE6gAq&#10;kMdljrOs5UxVqCAaJiv95fIklSy1jF0VYcjRMow4VoOnjlfh16FZeCs0ER9llKHQ4MCV7m58YjPh&#10;Wj5VQ0Qc6rYEoGrlXrTIhHwZS1zvD+sGP0KR1pmh30AlQDXQRDAenLkCgTsP4FqrAw6TgSdmi5qK&#10;J3WJLVQhrfZa3LI3oi07GfVHI1BxJByWtARcJ8Ta2wgxHmeh3bMSbDc6jLClJ6HmnQ9Q4uKOsnkz&#10;0TBvDspos+1nDuPW5w24WZ6OtCnzYLp8jiq0RcFXxhctZgErVSqBoM2aqSVEJLNaC1srv841Ixqo&#10;Ws+WJGLjKS+qxjX41b5FeOrQIgz3d8fwAAKPMcSPqpCPBZYjCURRiALEwYcEkB4EpYeCotjlod60&#10;0L7rqfqiCDXCUGDH3/swntjDCcNh/NvJOKEUZcs0y6ejc/EU/1YjCMBhVIiDAuLVSnijw9Ow7mQ2&#10;ogpqUGC1w9DVAQsVsgwHSEmT/I4EhlpDWv6+1FYL7fdHVW0s57FVar2YG/y9284cRxGVuW78BFQt&#10;doM94ww6O8uorAmllBjkuixF4659+LS2lO9ThgbCT0cgSiebVl2Zmpon7cAEktYmvl8DgduiNXSQ&#10;C99VuwP+2/Zh28szYPA4BN2Sj1C1aBvqXQjC9QdQ6ReJlkuX0FFWhM/0vMi1WWHjRTOjrgEbLqXi&#10;z4ExGHTwHPr7xWNAcAH6BBaiT0i+Wuf8IdWFJgk/C06mMiT8FBAFhkmMHlWowrnOiTRvyFTxU39N&#10;CQoQtZD7Akhp1pDKIBypHO/24ft7x+KpPVHwCDuNjLIKfPmNzEAhDNVyIf8Yt78bICoeSgbr2y/x&#10;xTffIEVvgMupSzw5Y9AnNE+NKcqAvHTM6Ut1MeBoEfpG59NS52hBhdibW5nup+oWRRlSCTqBKA0k&#10;BIb9CdfHoot4P5NqsZjKsRRPRVQTvsUYFRSHiYfj4Z1TiSKHFfZuG67b7bhV1UB1lozqg4dRsf4g&#10;KlbvQ8PagzCuJxA3+RGKBOW6Q2h5NxDF7wZjx4TFOBt2BF2dHTBZDDzBmuDQS29D7YQ2mBoIxhZc&#10;aTfyhDRQ2bXAYJWTuRwOhs1cimuiWpJ4orq6o2HWXBhcF6Bq9nTU0FrXzl6A8pkLUbd/F74QC3g8&#10;FPWp5xVQxaJrJTk9ClEpRhlfk2UJxEpqnbtlvrWD0OzoMMN8xYw8UzkiC2Kx6ZQ3xvqsw8/3u+MJ&#10;Qm/Q/oUY7EWb7Ctjh24Y6iv3CUza5OEE4jAfbr2W004v14Dos15lmSWhMjI6C09T4Y+iah9JZTiK&#10;F6unjsh9qkWe3MN5Qo/0i8MvQy7hreg4eFxIRmBxBXLNdpjbu1X3HIu1EQY9AWjQOgvJzyGNNOT7&#10;VysVSusu1dxVZor09GQ08r5BQFXF19eitTQN8fNc0TR9FgwTx0C3fjW+Mhbik7ZSWE+FoGzWLJS/&#10;Nh5py5agrTgD3bxomKg2pROORRIttMcmZZF5vECwgV+HIW29JG7y7xzqHQ7XF6Ygcd0BFO/wRfmB&#10;IBiOXkBnchZuVFTSdhtwvcMOe1c7yg3t/F03YvnJJPzR8zweOXQRj/ilqHVOeoWmoje3jwTl4OHQ&#10;XCpFKauR5EiSmnL3UEgGfhZCiElmWRIoCoja7BIJsb4yHiiWWTLGEk7LrIL7nfelUYMAUeoVf+Z1&#10;CYP9TmBp1ElklFTg655+hl/JeOE3ohL/fmoN/1e3vxsgigj/9lutq67cvuT9zIYmzDqqTUx/UKBH&#10;ZfhoZKYaX3yMwOsfWYr+BFofwrIXlWRfqsg+hF4/noD9CUJpLCvrucg4owzkS1JlACEoRd7SqFYA&#10;K5nOEYTkyIgyjKJqfD6yCM8HXsbo4xfhU1SOQgtPyq5OXOtuwy1DM7ry8lAfdRxle/1R/q4nqnkC&#10;6N4+AMPaA2jc5APd1sPI2eCDTZPccOlsEq52d6kGD9I41kblZ5elB0w8uaWomqCU5QjMZinDqSU0&#10;eQITTFdtNejKSULmksUwzXdFo8s85C+aB0OQJzrTLqDtGAG4aBlqJsxGs/dufO6Q96ayIfxUZlop&#10;TBlD1EAo6vB2SN2izL82ylRDsdI1BDTh0toIR5cJ7desqG6txYXaNOxOi8TSY7swOWQTfk8F+ORH&#10;czHyo9l44uBCjDi0EEMP0TofcMWwg+4Y6rlUJVyG+a/DyBB/PH04Dk+Hp+IZqvYnqPRH8nf6LC84&#10;vw66hD+HXcLEqMtwO5uOXdnlOFlvQomtHdbuVkJQp9lcSQ7x55H6SvX9GbVmudLoQmbvqKYZeqdd&#10;ruDPVsnjCSrC0E4oyoJYdv7OW6nsPrZw39kIFM+cBNuUiaibMAH2ndtgPrgd+dLOa+w0VL23Gd2V&#10;aaoH4i3+Tq7J+skGWUagFC0WDYpWvpethb/bRhkrrENrSxVuEXInIo9ixpRZyL+cjvbyarTX1+Gq&#10;2YRbvKh2tllgtVtQo7fiXG4VNpxIxSsBMRi4/zT6eF5CXyq1R4KpAmln+wZkoVcQAUUo3scLxs8k&#10;kxyi1RnKIlAPB0qRtVhmUYmMAE3h3Uug3SvdaAg5bd0TscJZhB6VHwH4Y0LxLgFgIC04LbIUZ9/F&#10;97rbN1N1rpGlQ38TmYRlp2KQUlyMb3omUMipqGFQnZ3q3t/77W9i6t6/J/hPz7fMuz3zIr/iroQG&#10;A6Yci0G/oHjcG56D+3um7/Un2PpHlPbULBbjkTCqxXBGRA76R8tsF6lzy1MZTpXlpGqUBrMDaZsf&#10;i9SmB0p/xYHcL+U6IwjNUdEleCKaYDxWisFHcvB0QCJmRGXho9QaxDVbUNvhQPsVB27yg35d14zO&#10;kiKYY5NR53cSFdsCqR59UbvCG/r1QYhx/wjrJixDYVIWrnfaYJSTlye49EXUiq0lZLofVY9FS4C0&#10;6nji86T+nCd7w7adaJqxANa5LihavABdiadpoSW5UkMA1sN+8ShqFrihaM5MtCeeRLckVQR+BIlN&#10;fR1NGToVoVNZSRF3K4EoXVJEQUo21sjnDSYpW6lSALLY+P20y5RAPYzdOtR11CNXV4AzRbEIST+G&#10;3ZdDsPr4R3A7ugNzDm/FpIBNeMPrbbzmtw4v+72LKRGBcDkRA9djCVhxOgVbY3PhlVSE8KxSnK+o&#10;Q7bBiBr+Do3dVlg7LLDZqaJlWEHa61OdicqTueDSP1JgqJe1XMwEn6mSFxGCirBTiRNpscWQBa5M&#10;/N4FpFc69HBYZLaQALEabbpSRgk+t5bCHLwPlVMEitPQPH4yqsdNQOmk6TAe2I9rhiI4aKFvGEtR&#10;7HkQ+dx3paWC71FOGMpYoiRvCF4JWWqAMOzuMuPChQuYOWE+6kvr8fnHn6Cjsw26VjNKWxpxuagW&#10;B1JqMOdoGv4QfBFP+17AY1RiD/Oz/LOwBH5mqQjDM5Ui7OXHbUCOguODIWnKGj9EID4SnMltBm1z&#10;Oh5kyPKgUlAtQFQtuXwzCEJtDPAuWuR7AglFscPc/lSsMO//iOrzx2KPue9+HnM3leY/8TV3+RCw&#10;h2LwrN95rDibiMuVUlrzXdG1gmDPaamdon/93P17ir+fMcQ7bvKN8x9lo7/F58hqrMSUo/Ho55uA&#10;hwm8XgRcn8gSKkXCkOqwL7e9I7iPKrAPbdmAowwCcfixYjxzsRa9+aHrx8cyvjhA5kJLQsZ5n1tR&#10;i8P4npKBHsnHo47nY8TxPDwZnY1n+PV+Qcvy+uFELD6bBS9e5ROazaht7URbexdVQDtumYy43kBY&#10;FRTCcikZ+hNxqI2KQcTOQ1g8dxGK84twtbOdgBIlWKfGubTmr7S0hJ9NFKKam1yD9tZ6tOelo9Rt&#10;BSzzF9Eyz4YpIZoKlVCwlaOdFrGNcLhRm4sWt+UwTpsNQ8ABXCckBSQCQ1GiklCQuc+ymL421e+7&#10;GS7SlkwVeMt+FTLWSCARKKIibbSorXp+f2JNZQzSVk/l1IROhx6dBE5HO6FDm29va6GybEIzv0YN&#10;gVRtrUEV4V7fZkaDow0N7W1o7iD02kw83ojWDh1aqURbrXJR0NaMadM3UnVVwkbwtPHrtcoFgt+D&#10;s4mFqF6TRZJSBCIvFrLin7YKINU0VaHZQGXI6LY345PGapQdi4QpOwHdVgJRV6EWireIfTaX4FOq&#10;6MY921A5aQLMkyaheexbMO16H1+3VaKLMHTUp6J86xbkj52DmKnzoU+MQRd/lwaqQ20VQbHixYxS&#10;3OhsRUpMGsaOd8O+UxmIqjJj++UsrD2XidlHUvBaUCx+7huD/j5n0S+QW6q8voRd3/AC1dJO4NYr&#10;iJ/LsGz0Ds3k/Sw8GphNWFIRBlMRhgoU0/GAQJBKUELuPyCZZT7/UwGefxaBSAhS/d1DlfgTwu8e&#10;UX68fzePk/t38XU/oo3+sdhp7ruXCvFuQvEnYpUJw996nsTbR84jpZIX4q97mrvKifcPevu7UYh3&#10;htxk84VamOYrKsWvkVDXjOmh5zHI7wJ6R+UQgDKrRWoVCwlCASThKFAUuyyNH6gCpXhb5j33pqqU&#10;NaFl+YG+YTnoww/hAO6Xxa1UyPxoKkVpEjGS21FH86kUZeBfppbJgD8hyfd4/nA2fumfgFeCE7Ho&#10;TBb2ZFbiVE0LbbUZOocNrdfa0MG4QiV5jVb7ekcrTp84CzeXFaihlermMWJRlY2lOlTtwgwEgrkR&#10;Bmu9Soh0O5pgjjmP0vluqKZNLjuwGbdaS2C0F1EBVRAklbjZ1oiOlIuonecK/Yw5qPb8SBUS2xVk&#10;CQKGg0rQ0SpJFgJNfT0tbASNnV/HRtWlEhBKNdL+yUwYZe01JSlAdULJOX9arQqolCatP6HZxmin&#10;qm3n8W18zk6o2glEOwEvs2rkfUW5GcxUWdYKtQa0nmCTomlRpWLfRTHLkgOSeHLCWn0PAuae70dU&#10;rCykbxAIEvraxUT7eWSsr5W/u5aMy8hZuw7pk6ejZsdmfEZw2Wl329TYoiwaVaZWQvy8Kh9lG5ej&#10;cvJYmCdOQNWyhbiZdhbXLp1CxjI3FI6ZgpJpC2E5S9UtX09fToVKIMo0QP6s0snmSpcFaXG5GD1h&#10;HV7ddBgvhiZilO9FjPC7hMe9EjEohC6F6q5vGBVeWAr6hiahH1VebwKqL8HXj9DrS/j1pYXtTUv8&#10;aHgWHg4lJIOzqQQzqQppj4NlvDCdgCQECTWpMZStrG9yH8GmWeJc3OOTrYB4r4BQIEjQqceiFuU+&#10;ASiW+ceE5d1il/ncT2mrf+obj5G+AsPTyKRN1tr+//Xz8R8p/i4VotwEi199+41atEruy+p+ydW1&#10;mHEkTg3KPyJwIxhF+T1Ga9yPMOsjcIyQxhC5hKUEYUgr/DDB+Ei4HEO7THssMBxytAiDjhSr5Iva&#10;F12kkjBDj5QxSjGIcB3E7UA+N1iKv3l/JC31s0fL8Txf+2xEKp4PT8RvQ+MwluFxOhOHMssRXVyN&#10;xFodiow2VFtaYbv2JaJOJ2LJ0o0oryHw2s1wUOXJWKJNVtWjSpSFp8ROyxS8jg5a2djzqKaybJ4z&#10;C+0xobjZWoZOnpB6C4HiqMKn3BZsfxf1c+ehfuYc1IX54RotroXqqb2FCpJQ6misgj47EY62GnQQ&#10;srKMgYBRwZBfR4q87WKfCaA2hsNE5SZQImwENAp8vN9GKEmDCVGYt6MHkhJKZQrcGOpn4PvLYzuj&#10;VSCpwMd9YuXVMQJXOZ5gowUWMCsAEsgy7qngq2BNNcgQoMr3IhcLgaHUFtppraUG0U4Y2gm7Lns9&#10;dHFnkTNzBqxTZqN6ygzYY6Jxtb0BbTKVUn4eqkQpoblOuH6anYxS90UwTJ6ExsnjYZo3H03T5iDz&#10;rfHIX7oEV1Mv4WOluLVkjapzVOOJVfw92xEfl40/j1+F36wPw/PBORhKGA0JycCgMCktysMQXjgH&#10;haVicGgGwciLNyH4CO8/HCr1hFnoRfD1Dc3HIwSnqL4H+VqBn1hjscyPikWWBIo8F5SBn9Ea30+g&#10;SdxHyMm4oQZEwpAKUeB3L+3xPQwBnmSZ1aJQohhFOQal4C6+l8DxbtrtXkFJeCrwPBYdPYOM0tIe&#10;GPIck641PaOG/6i3v0uFKMF/en4EuavVKQoUL9c2YdqRGAwMuoSHaYUfpXrrT2j1I7T6hEsjWWkg&#10;m4teVIG9qCB7R5fiUcLtEVoVSb48Rmg+rhShph5lwSoBpOzTFrMqpLqU0hx+sAnJwYyhBOfIIyUY&#10;QRX6ZFQxnj1ehKePZROOufj50ULa6lw8FZyJp3kV/01wMl4KS8CbkfGYeSwN7mcLsSmhAWPeCcTC&#10;tTugq2mkwjOrsSirUUKsH6HAE1Xsqd3RiKsleShdsRLGOfPQdsIPN68RBrTLxs46qsU6NHvuRymV&#10;oX3OQlTMXwhHZjytNoGn6uSqcb3ThJbQMKTNmova7Ztx5cIpWvoKmO0Cp3IGvx7hYyQ4ZcxRoCXq&#10;UGCk5kvLfcLQqfL+Wmjzqv/15yW0Y+Q+YSgg5te983kZLnC+h3QHF3WoVhokwGy0wa0EkNzXFGK1&#10;umBIGZEaCiDgpIGr3VjO11XgK34d0/4dqBk3BeYJc1C1/m1ca6ZKtPJ4/o7lGLlgiH3+0tyE7oun&#10;UTx7GoxTJ8NIVZk/YRLKd27G9dpsdDoIaHl/XlzMVIiiEgW+n3U6kHg+A78btwa/2RCOXxJkIwi5&#10;YfzbDwxJw2ACcTg/C4MIv8eCUm8v/9mXgOvLY/oIDKkAewXz8xmSh16hOQyBpNjjFEIxjZDMJAgz&#10;cL+fNGqgIiRsZSxQssJSO3g/VaVWUkPw+WlwdCZU7lJbPpYxxhCqQH4P9/AzKU0afiz2me93X1Ac&#10;ngk+j+UnYxFTWoIvv9BgqN3kvNNmofyjxt+tQrzz5vxh5PYNvkRqbT6mR1zA4IBk9CW8+kSVcStB&#10;IErChHDrTzXYiwrxUdrp3gSZjDf2CytAP0JT1mWRscPHaIMfj5bHeWrxKhlTHHRU6he5VUAs0Aq9&#10;uR16pBDDCceRBOaTxwnGo3l4msc/f4xAPJKLp2mznz9BWJ4gLBnPHMvFc0dy8BzVwlPh2fgjVe2Y&#10;daFYuHw3SqsJPVkGU4p/eUIb9TzBqdZEJRlt9fjc2gJDWAiqCbz6JUtgjz2CGw35uFaYgrr9u1E0&#10;ZwGsC5agUkpw9u/CZ6L2CAwzgdjSXseTuhQ1S1ZDP98VhmlT0ThlOgp2vo9uC1WSrRR6O5UZv46Z&#10;VlOsqBpnFMg47bCAiYBqVfZXA59mUzV7LeHc73ws4XzeuV87RrYMiyjHqtvvIyHK7S9ey9+DqGcd&#10;wdcsMLPVUuXW4nprI67z+7vSWIarLaW4ZiUwzaW03tKEtQKd9mp8UpKO8sVLYZ4yH9XS0TrclypR&#10;Ms7lcFDhWcwVtN2SLS7HJ7J2DZ8vnDgFSdOmoZ4q+wuZUcT3lRpGKVEyEcpmQxG/TgVutTtwOioG&#10;v3t9BX675RSe42dqKC/Gww6nYzit8SBa5MGiEpVSzMTjYRkYwPsaFNPRJ5BQJNh6CxBl5gntrdjh&#10;R0Npi1USJYXBrShCPifT7VQLLwEi4acBkUpREiM8Rtp0PcD3eSAkm0CkHRZLzH0S9xCE99Jyqy0B&#10;KZnmH0kJjlcMBh+MwNzQI4gvKsYX3/YkUP5Omrv+R9z+bhXiD0MuXl9y+w2kVvELXK6oxeSAkxjp&#10;F0P7kUP1V6x6JSoLrdSelOAUEYg9a0ITmEOiypVCVFnmaEmqaGOHCpA9SnEQoSelOjL+KDNdRC3K&#10;8wNpk4dRKUpHnhHHqBgZTxCSTx8hAAnQZ49k4ZdUjc9L7V1UlmpY+kx0DmGZg2ePZeHnjFfDS/Dn&#10;d6MxeRWhll+FG9daaYOpfgwy91lHa6qDztoIh60Rn+pqUL1vF8pF5S1wQ/XqNah2X4yaeQtQ5+aO&#10;srmzaZs34AZVUqdRSmmqYbCU0nI3wxERhTJawMZ5s6GfMw3mGXNR+e4m3JI6OmsJbI5qOOpL8LGO&#10;YLbpeNLLmB7BKFASiywAFFDdhpQTbhrovpeguWP/D0Pt71GIkjCSJIiyxwyxv1I2893x372HUqjt&#10;/D1cIQR1hejKOAe9/wFUvL0GFR4eyFu9DLVBB/BxS5FSiGK9zfzZPyY0rVGHUTR5GvSTZ6Jq4Xx0&#10;ZZ9Hh00yxDIOKB2tCVCqP/l9fW4oQ2ngATRePIpP7U3KxksZj53fn5FKW0ptbATkjc52hPqcxG/f&#10;XIk/bTuD5+SiGiltyQg/hszDHkpVKMshDBQIEmiPURU+TlgNoD1+jKpOoj+tc2+xxKEyTpiqiq7V&#10;fb72Z8HSmCFVdbCReJivf5BAvK+neFrWRL5PJVIEjM6ia4FjlpYo4TH3ELaSSZb+hvcESJ/DZGWZ&#10;VQbaPwF99x/GnOBwJBRJP0NnNlkU4d/GIvL/FfEPoRCdN1nJ7wv+8biR/xFfWooJ/tEYyg/So8FU&#10;ilRjfQnEfkfy1EJU/Wmje1PR9eX2cUJxCO3zY6o4W2w2wUmQDSTQBh0tUdvHCUNVoyghTQcIxiFS&#10;vB3N4DFyX+ZMjzhWjhHHtRh1rAxPHivhluqR7/EEIfssQfkkQSuzMJ7j654hfJ+OzsSzBO6fI3Lw&#10;4vuRmLJkJ1LTi9Dd3Q6rRQe9rKZnpDK0NdHK1qHd2oQbPDF1h4NQ674CZbPno3zuHAJxPvLmzUXV&#10;rq34tD4frQ5aRR4nCs9sr8Gt5krUrn4b+lkLYZrrig6PVWicOQ91723GLaojO9XhDV0ZMre+i5Jt&#10;H8CScBkdVGXadLcqNRvEYRDoSSmOvG8dWqgg9Xwsi/JLZrxNlkqgqtVqHCXuACdDEjGSsZbsebue&#10;ik+yxwSgJITE0pv4Hka+hxRXq3FFqwCzmsfIsEEtrhnq0V2YifooH1RsXIGC2dNRNG4CakdPhHHi&#10;TDRMmYGc2bPQevEErvF4M99XwctSja8bSlG+YS2qJ06G7q1JaNiyiRcXmY5HcOq1bHYrvwfJQNv4&#10;mq7WWka9GsJQCSAZr1Q/Oy8ajhZctduxa3sIfvXmWvxh+wn8/HAOrbHM006lEkzD0PAsDJZZOVSJ&#10;Yp1HeSfhXwi43wUn42mfSxjhGYMhBy9i8KFEDPTm51S60ARJ664kXsilrZ1YZsKPENSAyJC6Q+6T&#10;gmkZMxTwKSAqmywgFNtMZcj7Coyyn+pRYKgavBKiWkY5FT/h+93texmP+5/G9KjjSCgpxjc9c5O/&#10;a+6qDUn9T7j9wyhECeffTN1XD75FcnE1pvlfRD+/ONxzmB84Krr+jMfCc2hbpPeelkXuL9aYoHqc&#10;Sk+2akkC2uL+VIvOfY8docI8yucYMr4oClHGEZVqZAwRGAr0+PxTtMpPH8unSszhvmw8eSKPYMyh&#10;YuT940UYRfv8ZHQ6FWMefs7XPn8kH7+IzsYvCOzfE9wvfngcY1y2I+ZCOm51dfJkbtZqAAkfSS7Y&#10;DU1otRtwpUOH7uIMNEWHoPLgLjQGecGeegk3CIJ2Wl417scTWMp5rrTpYDl7FCWzZsI4ZQ5su/ag&#10;w+sQygUO727EddrLq52NaL1wEpXz5qFw2hSU+RzCjVYdv14FoVRKYBEYhIVMMezobMG1dn791iZ0&#10;tzeho42qTeZDE4xqbjTB8l2mmhabilC+HyOtrkqeCGgJPwPhaLAxCGxRfnaCptuhxy2+78d8DwfB&#10;ZLYQ1gRSV4cBdTHnkDFzAaomTEXztJm8ECxA44fvw+a7Hy0rPWCaPg/VVIA1vgfwKX92G79fUXbN&#10;5jJcoxrsTjyLwvmzoJ86GXmTJvHnPU4lrNV6mmnbpWDbTtssbb4kUaJqRAnLVoEqbbLMPrnRboap&#10;tgXrVu7H8xM343d7L2BUeBotMa0xbW5/ftYGUBGOouIbKM1w6QhGep7Hisv5yHF0Ib9Fh5iqeoQV&#10;VGBvej7Wx2bD9XgiJh25iD8Fx+DJgASqxjT0DstW9YgP094+QJUoSvF+AvF+vrdWWqNlhrXSGm3c&#10;UAqu7xxL1OYyS/ZZirVlLnM6fhyYg7t8U9GL+58PiMGCw8cRV1ZyG4bq/JHzijBUp5aK759v/4jx&#10;D6UQnTdBoXZl44bKv7C6GkvOX8bgiESVsXuU6u4RpRClEJtwPEbQUTXKVL/+hFM/gk3mR0stY2/J&#10;StMS96YF6kOr24dqrs8RKkge/5iMK1LlydiibKVpxHDuH04rPOp4AZ4+UYgnaJ1HiEIkTGVM8Tm+&#10;5tmIbDxFKzXqaBZG8T1/QeD++kQJt4V4lur0KX5vf+DXfnV3PF6b/yH8fI+h096KK45mKi8ZtyJ0&#10;ZBYLwdhMiBgd9WjvbkZ3By2kQ4eOdqMGT8KojfARZSTJkc+psCo2rkfj9Nmonj4Ht3ITYTlMlTV+&#10;EhrfWY+bpiLa5mLUbn4XxhkLUOq6CNdKMmnRCTOCwC7ja5YKQrgenYWpqA32IYR3w7h7NwwBh2C6&#10;dBRXitJwpZVKzi4Z3yq0USnaJdQ4pgY+UbhdLTVUXg3ovKLH1fYWXLFQ9TVVoL0wC21JZ2GI9EPD&#10;gd0oeecdGI4eRmdHHXS2alyhMm7PTkTdzPm4PmEB6ma54PqZY/jMWoovr1fj5tnDaJgkSZDJtLpR&#10;6KTCayfAJOvcbBHrXIYv+T71Xh+ibsZEGCZPQfHbHrhWW0jFKvWM/DlFIUrShCEgNen58xDcolA7&#10;CNfPrrShKLMAs2duxNML9+B5gkbWdxlARTcwKIMgTEO/MCpE7hsVxAvq4VwM87uEhceSUNhhUUtC&#10;fNxWzgtUNf+uenQ5TLC061HPC0Gj3YR623V4ldgx0DeRAKNalJkpAYkEYbKCoSwTqmAXmM37WQSh&#10;1BNqIfOPZQzxftpjUYN/AUQ+95OgdPyIQHzUJxm/9j2Nt6PPI402+Uu1BooGvv+pt38ohfjDEMn/&#10;FY20SH77jRvwzC7B8yEX8Cg/rL2iivCogI7WuC+hKMkWUYNq8aqwHDXTpW9EoZrmJwqyX1Sustty&#10;bF/CbsCpEu6TscZ8pSAlCz2E9luWKJAZMIMZI0Oz8Rw/mL/kVflfAhMxNjwFc0/kYkN8GVxjCvF8&#10;ZBohmYOf8z1FJT7LeJLKcwThKUrzlxFlGH0wFa8t3osN2/xhaDbiZqeNoGvkiUo1RusqsJG1n2Ua&#10;m94q2WhJSDQzaFt53y7WlFuBjiP+rJrr3DxjNiq2rAeuNqIhaC+qJxCImzfgm44qWGIjUTVvAZXX&#10;XNTv3YmbNu4zV6Kdis9KmMiMl+aTh1E03xV1VGIVVGKVk2agaDJtK987330RGqnMPq4tQIckSghl&#10;sc+tUgojSlUSNfyeBIAOQrU63B/1O3ehYu16VC5egcq5C1ExYyZKpkxF9oQpiKetLeT30U3oGwky&#10;G1/7Cd+zacMmNI+bjvJZc9BxIhxftJbjVkUSWrZuQh2/F8uHW/FZcxHMrZKJpsLjBcJolhKeCnQR&#10;8NeLU1Dr5oqOCXOQ9NYEVB6LwlXCVm+impTjqITtkuXna5VKbKF1thrxWbsNR46cxwuTV+M3q/zw&#10;c4JF1vd5JCIHffj37kNb3I8qcSDvP04gjgjlRdI/Ga/7nUVWkwW3bAZ0luWg+MghNJ8PQFv8KXSm&#10;XkQXVb6lNp9/40qY2lqxIS4Pj/rGEV5JuDtI1johHJU6FBgSdP45uN8/j/dzqA5pgcU+B2dTGfao&#10;wjviXn7+ZD6zBsQ03BUinbDT8cTBk3ANDkZqQQG+Uf0MRQ9qWWS5aeeRc/s/I/4hFaLc5E+qlj78&#10;+ktutX2dH3fDK7cYL4UlYxBBNTCsgB9aGS+kXY6WZIo0nuUHOzxbjR8OIugkHiectEQM42gx+nBf&#10;Xyo/We1vINXfoOOlqpmEdM959kgJXiQwZ5zMwLpLudibWozDhXWIqzchT2dCXWs79B1XUNJ+HW4x&#10;BGFIPGGYh2cP5+EZKtcnCcVRVKDDjorVLsRvCcWxwTl4ca0P3Dx2ITclG9e6HLC0tvDElbnPVC6E&#10;Y5v0V7TRHioASjGzzG4hHPm4jcd8Zm1G8fb30ECLWTp/DtrTTuPLqw0w+u1H1VsT0fj+RnxrK0Xh&#10;llVomj0HJS4LcUXaYrVKCU4FFV4lrlJtWWini6fMhWWmC6pmEZrvbIApzBcGzwOoW+KB+nmLUMfn&#10;W/buwVUZD5QxPAEzbbNYd8lO6/k9OWiNm49HIPbN8SgeNw3VM+bQws5B68y5MMyeB907m2AI9YP+&#10;RAQMhSlUqfw5CCcZMrjZaoAlJAQ1k6fCNnE6dKtXwbB/F2oXLkI94WwizBuWLEH5e5txozQfHVTS&#10;qv6RIJVxSQPjhiRYjhxGxvxFaDkciq4GmQkj45faOKaN9lz1mjTxa1Ih3mizwdygw/at+/HLiWvx&#10;hw9PU+ln4bGQTNWMuB8/R/3CslS7OflMDeK+vrzw9gtJwzNe53G0ghcwKvfPWopQtGsjCmePpdUf&#10;h3KXKShcPBNJa5bAlhMPi70J8XW1+Ln/Sdwfmoa7w9JxdwhtbhCDKk9KZe4TO0wg3uefi/tVvSH3&#10;E4r38b4KKkcZQ5T7Wr2hNHrtKdHxTcGP/M+jn+9ZTA8+hvjiLHzbs26ymGUtidJzwvwPvP1DA1H9&#10;o13sbt8ct27Cu6AKf4pMwrDADDwu5TeEXV+GZJEHEH4yftifCk+SJoOo+B4jLPtynwBwAO30Y1El&#10;jFIqSm4JMHld7xMy5piJfyEYj5s/QYOjE80OO4xXOtF2rR3d3VZcszeikydau57KjtYo3mDGmCOX&#10;8SyVxLORRfgFv/azR2RssQBPUDU+cYyW+2gBnmL8MTIdY94Px6T57yM4+BRPrjZ0dFlUDZ6VCq5V&#10;rDEVjs3SwpNZ7HQjo06N2UnzWGvcZdTMdYdlmitK338HH9O2Xeuk6iLIqiZMQ/OOzeiKjUblgtkE&#10;2iSU7tuCT201qkhc1JKptUItkl+4eiWMsxagXlTmrq24ZSnBzbYqfEGL3J0aiyzXxSifPAvpi9xw&#10;pTgfnapRhSQ2tHIdySzrCTWbtDjLSUOhrEUdGYiuuBMwrXtHK4mZNR1XLh7BJ1ebcbWTltImHcH5&#10;GoJMagY7CI2rRckod52Ftimz0cKvVzN+OiqmzECZy3zUzJyJxqlTUEmFqTvkye9RgCjzjqWIm5ad&#10;7yMdb7pri9FRkoNuNVWQdlplmqnQeJyBUGziRcDa2ozr7deQlVSMOS7v4NfztuE3BxMx6nAWBsoy&#10;qQRWf6otKaHpHy6ZYzqGEH5WeFF9XMptfM5jc3IRWlotuGqpQPPRg8ibNxqO+ZNhmT8TLfMmo2LO&#10;eFTufg/XW0r5e7Zg++lM9PU8i4f4NX7G972filPBTMAnNjgoS5tVIjNTFCRlvwAxQ6tJ5PMCzZ8R&#10;iD/ja+6nQryfSvYe/0w84JuK3j7HMT44EpdKintaeAkIRQrKHfVQe/w/8PYPC8S/dlOymNuOW1fg&#10;lVeE3x9OQj9eOR+OKMEjBJtY4v60xr1lnDCSKlGWxaRqUwmWSAEeVQBtcf/oEkYZ+h+Rbjoy3liI&#10;3jIOydcP5xX5UKkZ5jYzOnjiWasKoE+7AP3FKNSEH0TO3ndRFrIPt3TF0HdZEVpjwB8D4/F0RDGe&#10;OlaJpwnUZwjDZ44XYtSxPAw/wveUZAv3/+5YBV70jMdLbrvh8Z4vCksbcOVaB0x2AouAM5tlWYIW&#10;KhutqFqsqcz6uNJmQHloOMrmLkbZpPlwxJzGtY46XO+gSju0D9W0mPZ3NqLl3fXQzZyFinmz0ZF+&#10;HtftVJ/SPstUjvY2AunyORTTFlul8/eyxbhVnkEFWYEr/No3HDIuRqBknEVjhBeKfHaju6oY7bTu&#10;Wl1hjZrR0k61KuOJBtrpNju/t44GXizq8bmoVa+DaJw8GzXTp6E1yh/drYQUYa8lZ6RGUVRbNVr5&#10;M31pqUbdFn7PU2fCRkVoXLYC9phIXK9MgiPSG5XzpsI+bTpK5szBtdQ4XKPdttACS5ZYTwusk8Ju&#10;XQU6RMVK8wcqWBMvVDJmaFT9DsvR0aHDFZ0d+3cfxa/HeuDX6/zxS1rOgeEEXWgqBhOAg/g3HyDl&#10;M3Qcj4Vm0l3kqcXP+vMi9zjV2KKjKWiwtuAqL1xtSaeQ7z4e+gWjYaE6NM2dCOPc8ShxnYju5JO4&#10;xt9LbnUj/uh9FA+FJeJhKcIOzsADwemqs839KjOszTeWeckyFe/u4FT8OJSqj9D8MS3zXYThXaq0&#10;hq8JIABVxjmDtjsL9/olENCnMDPkCM6Xl+Bz6WMoHPwfCr+/dvsfBkTGV7QD334Kx8fXsSejmDC6&#10;gL68ij7ED/IjtDyPSkYvKltBUcYU+0fko5/YZVGOtNRqel90KQFJKIpSJBj7EJB9jxWpccgBodmY&#10;dS4HlQ4bbtibUXPyMBKXzEXVcqqq5fNgWOmC6lUL0XbcCx/bKlF3tR07Uovw26B4PEXwSt3is0cl&#10;Q12AkbTOEmKhRxGIQ07WEJRVeC0kF79/OxhvuuzE2eNptJAOXGszwaonVAggs6WRKkwyuLSpVIjS&#10;mOEK9zkKUlBBC3qVJ72ddlBq65oO7UHjtFmwzHGFbs4CKqvpKHt/HW6p8UhaRwGFpRzXW+thDg9B&#10;7VRa0ikz0bRzGz7hMZ0MR1o8GiJ80Z5yErcq0vF1SwE+t5XBYq1S9liUqqhDh9h7bqUER8pn9Pz5&#10;xYp38PuRGTamY6EonUmFOnMGDAd34ROqTrMsk6BmsVBhqpBynkpcb2vg75CKlt+vlcrQsm4tvjAX&#10;oa2zHJ/pClCxxYPKUVsNL0/WOKkvhJUQ1BGAsgSpKEAjfz4pNlcdfZRq5PfQUoNOquybXZ1Iu5yD&#10;ebPfw2+mfYiX9p3HL6nYBkVKwX4OBoalaQXWtMcDaI8f59/kcf7tpZvSY4ThcL/L+EPwJWTorWht&#10;L8WNingUrlyAhrljYJ47ljEe1rmTUDtjLGo+WocbslaLxYwt51Oo4E7jAWnrRbUnTRuc43+SUJFE&#10;icw2cQLxruA0/HNwCiMD/xyUg3+mVf5n2c9j5bj7/DOoEqV2kZ8vKsOZ/uFIKizUeovK7evvWur9&#10;39v/QIWIr7/iZ0AbI+m4eRN+2YV4SVbzC85Er/ACRg6BmINetKlilaX2UGAoIbWGYpllVktvmerH&#10;6Et12fsI4UirK7WK/RhPBMXCp7QWbd0duFFZiNLN62DwWAQbT4jWZQtgXLEIlWsX4EpSNK52NKOs&#10;w4LlF1Pw87AEwq+ISpFqkQrxScZTAkfGiKN5KmP9BOE78ngRfk07/eL+WPx54Q6s3nQQRUU1uHm9&#10;C+32FpWFljWZO6l42g11BA8BZK2l4qIqJAS19l81+IJWtGL/DpROnIzW6QvgmOWCsplUZ3HR6Opq&#10;go7QEqjqzWUEJGHr4014TlcrzFl8PXGDkLxBJVq1cy+SX38LFQSrLHmQ6+KCQlGI8nqxyQSNmtNM&#10;MMv0Qym5UX0LpcSF34eJNrqdatURe1KNSzZMmQrd9vdxi+rQSNsuKleNP4rtFrVJiLbya39ckKMS&#10;QKZpM1A1dy6upV+kkq1SatARdxQZU6bQVi9Bzq7taKvMh4MKTICo1lfREdZijQljSwttMoHkMFfh&#10;ZnsrGisb8f573vjT1M34zeZI/CoolSqdAIxKxRCqwmEyS4ngG0QlODBMLoK8cMp6PpJUOZyDkSFZ&#10;+JcD5xBcWkd7b8J1UxFqdq1G/TSCkBbZNGcibLMnwDaXCnbBNHSknOKFpQWZdQb82f8kHqH67BuY&#10;h0cJWQGjmmrHkLWT76MSFUssGWU184R2/S4BIO3x3f65+BGtsgDyxyEyR1lLqPTxT8KvoxPhEhiB&#10;lOw8fNMzZijnwzdqzPD/AtF5+x8FRH4Eev777tZ+4zp2ZxTimdBLeETWaeGHvVcUQ03RIxAjimib&#10;Zc0WQpH2eMDRUjXm+JBYax6jkis9CRkZS5SkS//gBMw5nY6atisEkA6mE4dRt5xApEq0L19IILpD&#10;z/u1m11xozyZqsaEHEs3ZlDtjYzMwNN8v+eOUhUey+WJWIgnjpdg6JE8DIuWyMcQwlBWn3uGtv4P&#10;ofH400Z/vOG2FQcDotHS1Iyb3a08EfUKRmbCxkSoSIZWiolVIwWe+FZzBbpEeaVdQt2O91G1gDZ4&#10;8lSUr/fAJwaqFSvVFNWZZGhNhMgtmw628AgCayYapk9BCxXcrbYadFN11R+LRPX2LdC7L4ZNagCn&#10;zkbpgd0Ek1ZcrXW3kdkyMjNFCzWD5bZS5DHtTbiam4bK+QvQQstcvXYVbtUSUoSozI6RsVBRlm3q&#10;vXiflvkzQl7//lY0TpqNhvEz0OizHw5HNdr5s12vL4Ih5jRuFGXjJmHq4HtYeHEQdWiiVTa2lBGO&#10;Yp2lvKYM1zqssPF3FxoUhTemb8ALrgfx0qFkPM3Pw4DITAwUdXg4E0OoCofSSQyWgmtZ5lYqEkIZ&#10;dBhKJRKQIw+cx9bLxdB3dOCWsQwtEXtRseAttNMiG+ZNgHH+eDjmvoXm6aNR8eFKdLfk0rLbsDW+&#10;CEO9z+LBMALwsDR0kOYO2QShZnul1EaauIr9vYvqUazx3YSePL6bx0n8iCD8p7BU/IT2/cdBstpe&#10;HJ71P4tF4SeQmJ0L3F4Qynkm/F8Y3nn7HwbEH9x6roy2G1exLSUVz0ZcxkP8ID4iVjhMQMgrP4Ek&#10;yRQJ1fWGarDf8WL0YfQlmPpIGQ5BJXOfZXaLFHjLvOYX+MEMy62Co8uMmxXZqN+2HsaVrlSJrjCv&#10;cofdYyGaVs9Bg+8OfN5SrtrhX64wYYxfvKpVfE7mQgsE+f7DCF5ZmU5iGGE9TGod+fyQk5IEysCv&#10;+DVf8knEb5d9hJkrtuPksTi0mWy4esUOY2sT6m21qLPXotlOhUZIif20EIoGQkWWFZBV4zoz41Gw&#10;bxeM8WfQ5ZC5wjW0u1oiQxIQVySRkZyELJf5qGeUrFqOa7mJCor/X3tnASBXlXXr9waLuyvBgzMM&#10;DCPIzOAhrp22uCDB3WFwQqTdJR3XTru7u3uXV3VXSxyJrbf2udUQ5v028zPDAHVg5966VXVLuuqr&#10;tc7ZZ59j9mqgm8rtk3dRP5cwW+KG9l2SA1hHhdkHRC0PUdtqIYCT/Eid2HM+txMV+ahevQptixah&#10;dNVKHC3MRCdV3YVAlFqJBqPMdKlEb1cDrLuikDZrEcpdVqLsi09hNFeg1VgGi4G2mue0y4+BsZSv&#10;tQwyp9kkVWnay9HcWqJKn9nsRj5+O7btiMZCz5dxh+vruOf9aNxJsE2JSMOIqFSq/ixCMAuXEzJi&#10;k6cKDGmLpwUSkoTjZAGklJLz5202x8M9KgkVHXa+j3XoSQ5D6fIZ0Hk8Aovro2hb9hhMhKJt4QyU&#10;eM6CMS4EPXwPUhoMuCtgH8bwB25gSAouI9QGKoWXruYj96XTDFAATNdUoVKIGd8DouxfxOd5MZXj&#10;cL8EXL0lCvO3BuOQ2OS+3NzvKUInEC9sv3ggynIQwNewHLfjzcQc/CY4GhMD0jGJQJT+Q9VvGEkl&#10;qPoRZSYLVSIVm8QE7kvStpoOGEYgRmSr2SzTtpVhekg+VuxMoUo001o2QbfTH5WPu8OwYQXB6EG1&#10;6AL9k1RTT3rCEr4ZJ8zl0Nst2JJbi5uCDmF6VC5u3JaHm9RIszbl73puZf0Rbe0RRlQ+phPSN4SV&#10;0BKV4k+08Pe9sxv3rvwAy578AAcPpqLL0IWjNjtMpla0tjegXVJyFFwIRVFoVE3WFlppXn9MljKl&#10;jZbq1LJsQRu/qDJvV03bM1bjdFsDKqn8She5EFrL0fjks+iICkZPxkH0Zh5C7dNPoG2hC8p4vT3x&#10;IIEoClFSWOTxBIAELB+zD4Yyc8UkdR4Jt3YC+8umcjQ+9zTaFy9Csas7rWQsjvA5qfnNvK8oSpNY&#10;dwF6O22uqRIdVQWo2rUN5qJ0KkGZNiiqVtKEKlXxV1km1KBm2BSrHERdixSRrUcPrbGtyYT9kUlY&#10;uuIN3DH3Wfzl1W24248KL4R/3zBJ1E/BlLBUXEcVeBWt8BW0yKp0lwBRkrAD0tTMlCsIyctDMzDZ&#10;Lxb3BhxAYpseJkst7BWHUPT8YphdHoaNYXB9BE1u3C6ZiaZ5M1D2xhN8zUXobtXjw0NFuPKL/bTJ&#10;aRgamI6BdCuD/LXBEbUKHtWg9B/28yYsCbt+/mKVxTZrQNQGU7JwmXemssojApJwy9ZdcPMLRXR+&#10;AYXhBaPJzvaftl84EBlnz+KcI0O/4+hxfBydhDtDommJpT+oUC2SLnUVx9LCjldqME/1J06KLMLU&#10;qDJMiqKaJChlat84laidT2gWM6gS/WOwjSrRQgt7oioLNS+tQ8sTHjA85Qbj44uge8IVbQLFDZ7Q&#10;J0VSTfLL3tmN52Jycb1vAm6OysONVIM38LFuJoBvJICnE4iyFOd1odm0zDLLhbchPKdvy1L9j7+O&#10;KMMDQTn489tRuMftPax78nPs2x1LRdWG3iPdsFn0kPnGAjqxw6Lg1LIBPKbWLKaltBKSFgKonRC0&#10;ciswahRba67Hl4RM44fvo3T+UpTPXoyyeYtQMX8xSpd60uoS+AuXomyZJ44UpMBGZaoN7GgKUSD4&#10;t0A0E4gGPo5M2/uSkG556xXCYi5yZ89H044IHLe1KyDKeVQFHAk+nw4p00/oWWipj5pb0Ub4qoo4&#10;MipOiy/lwETZthOILVSDbS2lsBtbcMLeA12jHmFhe7HU7WX8dt6ruPv1SPw5MA138H2+KjgHV4Sl&#10;42qC8MqgNGWRpxCAUySNhqCaxq3AcJqyzVSLAcm4wj8F1xBAN34RgbDyRlhNRpysy0f5e0+h3PUh&#10;mJbPIwxnweA2G+1uj6HNZTYKXefAdCiEz6kWWU2tuHPTTozfkowxfnkYTchJmS/pQ5RBkQsLNlzm&#10;LSDMQH8CsL+/KEOHQqSVvkSF3CYeU733wNUnBMm5VIZn+6bfyT+iEn+5eYb/XftlA1GaqERto1p3&#10;by/eOZyC28KTVGWSCSH8cEamYnSkTNsTtUjlGFFCRSgqguCjMpu6rUQr/sCYKuqRFmtqZBmuC8zC&#10;up2pqLPYcYJfxq6gYNSv9ITuOXfoNxCM65bB8LgH2te5o/rVJ1TKSJelBZWmLizblonrqQKuIWCn&#10;E4A30jZfQyBfS+uuqnaHE45hBWopg2t25KlRaZkeeH0oocgv9h942/upJB56Ixx/ogJa8sQb8AvY&#10;jobKJpzs6qXd7FADHG20zjKf2NbWSEhqUJQqNpIaI0ViVUFYhqxhIqXAOgmgrwiz7viDqP/0I1S/&#10;9iqV7waUr1iH2mWylvRKFPLY8UYZQZb7yggxz0NVqlXBIQR1fCx9E4HIraGR6pC21lyFr41NaPLz&#10;Q+Ezz6H0/ffRmhKLDt5XZouo1B31nHgOnlOUoAyuSCqNWaYzymAJAdlGNSgl/VupINslj5DA6exq&#10;g71Dh/rCavh8sQuLPN/G71xew+9fC8Jdfon4NdXd9LA0/g3TVT/hNYTgDYThNYGpmMIfpkmbD+Am&#10;7xj8aXsOrqFykxkoU5RVTsXE4Dhc6x+P67/Yiw+SSmGw2nFUckIDNqF68Wzolj5GCM6AyWMu2t0J&#10;RJdH0OwyE6WvP4GeugwYLO14KykPI7buJQSp7KgGpQSYLBil6h7yct8yoTI/WeYpy9zlwbTHUslG&#10;Bk8u8s/AYO8cQlHScQhDwnVxUCRiC/Nx3rEg1DkFQ9mTfxwfdmf7/9rPeure/yjU2+D4kPCyNHPv&#10;UbwVl4S7+GGfTAsjsw9kVssVwQWqmo0sTTqe4BkTKrmHUnxW+hqlrFguFaOMRufgqshKNYvlDv/9&#10;2FPeBpvdhuOFeah75hm0Pe5G67wMpsdXwrTOE8YnV6B6nStqP3wZxxoKoesy4WCLGTPCEqkGs3CV&#10;qpRDGBKOElcTjtfKjJaATFwpakZGpbdVKgV5W2gmfh2ehluiMqgec/BH3vYvVJN/+GAH7lz1Nmau&#10;fB0ffhaKtKwSqkYT7N1dajlVvZlgIrTUYkwCIBmJVcqsmqCRfkSqOKquVkKxlQCz2+pwnJb6SHMZ&#10;emoL0V2eB3t5NjorGa1l6KRNtrUQrC1a/qGEphAFcFo1cBW6BqrDGrQQiDLw0d1cRZvP6KhDJ9Wj&#10;KFmtz1G7v/QlykwSWQpB8hIFhLpWOaeAVtRuGSEoVcD16OmyoK25DUnRGXj/5c8xa/EL+J3rO/jL&#10;O7txN1XeTVT+N3B7G5XXLX45uI7v53Sqveu2Hsb1W/fgz8EHsX5vNrZm1yG+rQvbmrv494xT/YjT&#10;gtL5eUhWA2nXbzyMZ8ITqKI7cYTPufdAGKok8XrJLNrlGWhf+jB0ro/B4D4HRl6udJuJzuhw9Jpq&#10;kVPXgPv8dhOG8apY7AifJLVeylA/KfclCdVSySZdQVEVbBAoUgUOJDRVMQcqxosJxl/5Z2HoVkmt&#10;2Y3lkftxuKyENvn/n5ssu1r8B98FZzgV4t82LSPnLO2zFa/EpOF3ftG4WmYiBBOAhJBSiZKKE1Gs&#10;KnDLkgRjaZUnREpZMdpqQnEKbe7VEeUYvb0EE0MSsWJvLso6uqlSWmEKDUbDKg/o1rtB/8RymKkS&#10;9euX0T4vQ/3qpWgL+pwWsAJt3QaEFtfgLt9DPBe/rNKHGF6I66lCr+Zj3MJjrnGVWLAnA78NSsYt&#10;Abm4KZT2OoR2O6QAt4YV4mbCW+ZH3xpegN9SNT4Qlo2HN0fj9xs+xT2er2LF058iMDgWJSX1MBmM&#10;6LV3ostKS21ooB2tgSqASuCIRZXSXgJFgaOW/qLttxNe0v/Xaq5Dq4XQMhFkBJhAS/r6ZJaKqEwF&#10;MlGJVKPfAVG2MotECjfUKiCrgRcZZNFXoFWBWLuvltwtKlFCO5dU8JHHaNeXE4QV6OloxNHuFrXk&#10;QV5GHjbTwi5Z+ibunvUKfrPhC/z+8/34rW8K7uD7c0tQHt+vHNwYnoGr/WNwnVc0/kgQLg2MxbsH&#10;crGjpAF5Oh3Mti5YrCaYOvU4UFmLe3wO0B5n4Upa5elBCbjGPw/zqMoqCd4eGXUv3YfKdfPR6Pow&#10;FeFjVIiPoN11BnRLHoVu8Qw0c1v50mqcqM+H0WLAR4m5mLxlJ0b6J2OcbypVYbK2xKgqAUYo0hYP&#10;8c9WClFZZ8JP5iyLXb5MBlw2a+rxEp8YXPNhEJ4L34ukklKcduQZqumrzvY/bk6FeEGISJSRuLNn&#10;tQ+T6cgxbIlLx7zwOEwPlHUv8jCaikDyFWVB+0nhxSodZzwtrRR5kJBq2lJgdmpwEUbKmtBUkLfQ&#10;Wu2sbqcS0+FoSQFqn3sSRipCPe2ygTA0r10Gy0ra6MeXouSppeg8GICTVionWtt3EkvwG7843CbV&#10;cgi1GyX4HO4MTMDOZhsajhxHTLMJWwsa8GR0FuZGpOJuvxT8hl/8Xwen4tcRmbg1NB23UUneEZWJ&#10;O3cX4t6duXjAJxl/fjMcf1zzVzzo+jrWP/0J/P33oqSgClaTGV3dVnQIwE0NGgxVEQmqMkZXUzU6&#10;mgm9NlFrUmm6hCHlwUSxURG2EGC03s1S3FZyHkXlORSiAFFgaNb1FaCoJ8BkyVMGt6o/kyAUtdfO&#10;27ZTUfZNQewrGivLkeoM9QRKC7q6DDjGHw9dYz2Sk7Lw0cZguKx4DfctfBF3rHgfd7+1A38hOH5N&#10;5XwjrfG1tLyyDvRNvkm4+Ys9uNtnF+ZvO4RXU7JwoL4RtUYrbBY7bXY7euzVOMYfBWNTEfTWemwv&#10;LcXtW/fhSn4OrgyU5QHi8BcqyeiyBhjNDTjRko7qN1aiZhlV4co5MCydCb2k2bhRHbo8ypiBkiUP&#10;w7bTG0f5vpS06PBg4B5M8qItpwUeFEgVSCAKCIfI4vMOhSiqcLDMT3ZAUWofDuQxVeFmayIGfBGN&#10;2wMO4LmwHUjKycGZM9/woyw5ho7PNdvfftad8R+HUyH+TZOJ7VIlp2+lxXOUjFkNejwVRzVBpSgJ&#10;s2pus8xk2VaKieGltM9aRRwp/iD1FaVQxBQqtEmRVIhUklOoJtYcyEZ1h6zZ3KxKWzWv9YSNMDSs&#10;84B13XJYVhGIDkjWPbsSPVkH0W1rR4mlFysO5OCW4CTctK0EN4XRHtM+304gbi8hZKTogFUH6xED&#10;2noNqKQNjq9twWfphVh1KBkPRR7G7wNjcFsAbWBUEq7fy9cha70Q1HeEZ+L325Jw79aD+NPrIbhv&#10;9QeYsex1eD7xFj76LADRvH9FaQ0sJhOO99jRQ2tt72yBzUwYEVBt0k+nl3SWUsKKVpUwVLZbFCVD&#10;+hxlNoi2OLyoOG3WiVEgKbfhVpKu9YSnhEGq9hCarUZZfa+M9l3OQyATyubOJgJKh1O0wT09NkJR&#10;j+K8MoRt24uX39iKBYTfXUtex+/XbSUEd+MvBMcf+MN0Y3AWptMK38a/3W2SoLzpMO71PgCXXQn4&#10;MLsU8fXtaDRSAXbo0N3TjOPWGvQ05aAtfyeawj9B5jvPoK0gBlZ7K3yyCgjSg5gWkolpwZm46bPd&#10;8EkrQYvUhDQUojb4LVS7PQKDxxxY3eehUxa+XzoHbbxsdJ+JloUPo+g5D3xTnYEj/DttjM/HtZ/s&#10;wFTadBlIGSxFX/1laVGpfUjbzJDqNDLaPJAhq+kNkmINW2UansxYScAwrxjc4LUHj4ftQUZ+4bcL&#10;Qp2lMpTecfmSO9v/vDkV4t/Ed42X+Z806ZbOMRrwVEIxbqDaGy+jzttFLUrKjTbHWeZAS9UcKRcm&#10;SxVoo80FmLS9iJBMx62+B7C9uhW9VDSnSjNR8+yTShka17nDsIZKcbUHjAzzGk/oVi5FzWvrcaoq&#10;FcdsFiTqbJgTkYhbafWmR5ZhelQ+bg5MhT/VnIWQ1TdSpVWk4DiV2ikTwdHVBtPRNjT36JHT3o5t&#10;lQ34IKUQa3ckYFZgNG71OYRpkrBL5Xjr9hz8Oiobf9iWhz/zdTzAL9n9f92B+57YhPs938XcFe9i&#10;5VMf4v33/bEj9BBy43NQW0473dIGu82G7i7abKrJzk4D7XYbOsxNMNE+m2XU11SPVkKtnVBr18uS&#10;p1Lklvu0ygZelqK3kkZjNkuxW1pdczus1nZCtxVHemjhu2w8nxX6+jZUZVcg9VAa/L8IxSsvfYLl&#10;K97GDNfXcOfqN3Hn01vx5w9j8ACt5B+DCS3+La4LT8e1gYm4ZsshXO+9Gw+H7sMLh9IRRojm1RvR&#10;wvNaukzopQo+bqLdrkyBNTYCjZveQO2Ly1G0ci7KXGaiaIMnusuTYSMQP0jIxnRf2uugDEz/5BDe&#10;3l+ARpMFvYZS2HZvRv7yR9DqPgMm19kwMGyuc2FxpVJ0mwuz22yUL3oEur1efN9qkU9V/2DAfkzy&#10;jcPwwHiGLEifjRFBhGLfmsuMQVSMgwNSMYCKUYo4SK3DgT7ZGLSFEN18ALdu3onVknRd9F1x128/&#10;xxfkHTrjfxZOhfjftK8JRfnNlc9Wts6Mx2PScH1AEsaF5GIMv3jjw7MIvxzCTyAofYmSv5ajQorO&#10;TuDxSYTn5MBYrI3ORLvNjm8IBn2QFxoeX4629QTiai2MAkZGxyo3NK9ciNItz+NUSx6shMPuimb8&#10;wS8eV27LxU1RhbjFPxOfpJWio7MD3RWFSHvrGZS99yza/D6G5XAojhGmpwzlOEX1cqSL9tduR5u1&#10;E7lNBoSVNuKV5EK4RiThYf9E3O4vxSVSMF3WeonIwp2RBfgdX98fqUru3RiD+96Jwr3P+OK+5Z/g&#10;oYVvY777e/BY/ylefD0YH3++GxGhcUiLyUJRag7Ki4tQV09lWE/r29JK66uDxaAn8IwEnhGdZjM6&#10;DUbY2vXoaNPB1tyKtup61JfXoiinBOlJudi/KxYBvjvw4XtB2LDhU7is/Cvud3kHf3J7F39e8THu&#10;fcEPv/9wB+6l1bw3NBt3hhfgNqrz26jUbwvIwC3eh3GH127MDz2IN2KyEVZchTw+XpvdBlu3EUft&#10;VILthegpOgzzPl80bnwJ5RtcUbF8Nqo9HkWDO+3t8rkKZI0vP4HjjQUwWJvx/B7abKq0WzdFY3lY&#10;MqrNdr7/VejNiETZilnQuT1KAM6CmTBUgyiuM9XsFLPLHLQsmoma59fgZFUmdB1GbEqtwlWf78KQ&#10;gAQMCKYiJGSHU8kOoSoc7C+VsakQA1K4n6QuD/JLJBBTaKUlBScVoz4/gLupDJ8L34f0gmKcdQyg&#10;OPsM/3fNqRD/i+A/YjpUv6J8zL7mNq+5Dev2U334xWBUSAbGbcsmHDOpDsUyE4AqqBKVWhRAEojb&#10;CjEhKg93hsRgX3kjVRVtX0Eqqp5fiyZJ1iYMTVSGAkST9Cdy3/ykO4qfXoDmsI9wzFIB3VEzNudV&#10;4Q7vaNwQnoGb+AV6Kz6PCtGKU01lqH3/RTSudEHjiiWoWrMYNS+sR+2nr0O33Q/2lGgcKc/GMV0F&#10;jgsgu80wH7GjssOMxPpm+OXU4KmD2ZgVchj3+UbjTq9Y3BSShlsI/N9E8HnTov+BsL+HFvRe7zTc&#10;tykBd7+3C3e9FILbn/TBnSs+wT0eb+HPHi/jkdWvY+76t7Bo9VtY8cQHeOKFz7Hh5S+w4ZVP8RSV&#10;3ZMvf4bHX/wEq5/9AMs3vAfXte9gpvureMj9ddzn9hrukZSYZe/ijpUf4871Xrjn5W34w4cH8Dvv&#10;ZPwxMBv3hhXhjqgC3LAzRy3HcEcIIRiYhFsIh/u99mEVVezHhPO+ykZUErxdHR34ymLC18YWHG+u&#10;REdOHBq2b0TB+6tR9PQiVHjMQIPLAwTYo9ATiC1r5qB5LQG2ag5al86A7r0XcaSlFE3GNqyJOIxb&#10;v4jFYr9dSnlbOprQW5uE2ufc0ejyMPRLH6U6pE2mGjS6PAI9j5kXywjzHJS4z0F75BZ8rW/g8+rA&#10;bN8EXL41GSN80zHUNwuDgzIxmCpRKULpP6Q6HE5bLrZ5iPQpMmQ+8zCveIzi3+hmryi8HL4bmXlU&#10;hqc1myy/2r+kBaH+GeFUiP9dUx+y8/hKPlzqMu1zqwHuB2JxdWACxlGpyRzoEYHJGM0P9QRZmiA4&#10;Vy1WNZnKRRakupyKbvL2Ulwblomn96ag3mamFa6D0ecjNK6nRV7rBv3qpbTMohIJx7W0z+vdaKmX&#10;omo9bfXhCHTba9HU24HPYovwa599uJrq7vl9KVQ9VDzGKjRtfg+Nq11hWbsc9vXLea7F0K9aSEgu&#10;QNn6xSh7eQXqP38J+j2+sBTGoqutCF32Sth7G2Gn7TZ2HkWxuQMHqtvwcXo5Vu3LxNyQBNzjFc3H&#10;S8SNgVl8/rm4jq/v+vBswjIDv6Hy/Q3V5J18rb8JTsfvqHbuYdy9+RDu/Wwf/vjX3fjdWzvx+9d3&#10;4d439uHu13bjN69G4vbXI3HnOzvw2/d34Y4PGZ/tx+83xuOujcn4LW3v3YTwb3neWyPL1ML/N4Xm&#10;4ya+pzL7Z3pIAW6ner3TPwV38nEeoRpcvyMVmzPLEF/TggaTEeYeKuJevi/WBhypzEVX6n7UBryH&#10;sjdWUwXOQf3Ch9G29GGYVs6CkeDTLZsJwzJuPedAL31/7gth81yIepfH0LzlTZUeU9HWBk//3fjL&#10;Z1E42MD3zFqPk/WZqHj3aTTPfQgWlxkwLHmUIJQqNo/B6vIozIsIwyUPon7JDBQ9txL22gzYrEZs&#10;TC3GlE37MNpfVtfLwAipU+ibRvUny4xKZRra4eAsVWhkCFWhVLwZogrAJmHEF/uogndjXdRupOUV&#10;4PxphzKUj6b6Uqs9dczZ/v7mVIj/bTjeKdlRF7TRu6S2Brhsj8X1hMWo8BSM2pah1ltRAysExCR+&#10;aacQHrL41GSqyCmRJZiyrRS/D9hH6DRQodG2FcSi9pn1MBB+hjWLqBS5Xe1CILrCuG4pOlZ7oIWA&#10;K3vhSfRmHoapqwk1Jhs2HMzANcEHsXpbIiotrThqroXO7zOVy6h7XFSmG4G6lOdczP0lsKyTc7qg&#10;ffUi1PFy2VOehMOTaPF6C50xwegpS0VveyUB2QRrtx66rg7UdXQhu92IHVV1eDspDx67U3BfwCFc&#10;t3UfbgiIwS20eTeGpOCWyAz8mnFLZCpuDE/G9Mh03LyN9jUsB7eG5uIWvg83B2mDOBKS6nIDgXpt&#10;aDqmh2XgWplhw7iVAJS0oit43fSITMI3HdfxB+Y6QljSjmT2yHX+Cbh162HMCIrHM7vTEJhTjKz2&#10;JjRQcRuPdKKz24Bjxjp0l6XzRyQSNVveRdlzq1HmOQ/V7jPRTgVoXjYfZkLPSBVncH8Meo9Z0BOG&#10;hhVz0OY5C628Tu+xEO0ei1D26INo9f0QRy1NKCUEl7z3BYJyy9DGxzvZXoJmn3dRuOghgpDnWcwt&#10;VaF5icTDsBCCnQsJyaWPoJQANoR6ocdcjVqDCY/57afKi8cY2vvRVIWSkD3Sn4qQdly2sryorMks&#10;x2XJgCEB2TzG4xsP4IZN26mCtyFRVsc7rfUZSlOfVbV17DvjHwqnQvw72xl+4GhK1H5iSysWb9+P&#10;K332q4o343fI6HMGpmyXVftyMS5UK/YwLjwLU0OLMX5nKSEZg8f3JqGBtrXbVIXGrZ+ibcVS2KgG&#10;9WtcYSIQRRmaCcXOFa6wrVmG5lWeqH3lGRytz4bhiBE5hi64bkvAQp89KKYtPGVrgSnSB1UC08dF&#10;WS4kABfCsn4JzAJDhpUg7KRq7FrF7cpFVEfzoFs+C82rZ6PqBXdUffQsWoI/QFfydhyvylLpJr0d&#10;VEK97TAetaKi04SU5hb4Flfh+ZhMeGxLxf2+h3C7/wHcFHiYFjsR12/LxBVR2arwxNVSgCIsC9eE&#10;ykJaBCAvX7ctD1fz2LTwTFxOwE0JTsU0QvEaKudrI7Jx5fZcTOL7N5m3vyKKtw1KwLW+MbjNLxYP&#10;hsXj6YM5CC1tRqbegoYOqsAjBhzpqsHR9kLYi2NhOBCA6o9fIvDdUEa7W0cV2O5BpUZbbPYQ0M1X&#10;0GvzmM2YxetkFsljMHg+BvPymTBRPTbzugrCsmS9K5qpunuK0/h3akVKXja89x9Ek92K4+01sG73&#10;RQEfw+BCmM5/BO0Eol6AqNJrCEBe7ljA6xc8iqInPfie5qDb0oyQrDxcvnk7hgXJGizZBGA6htMW&#10;jwgiEAO17bAAUYMJGKJGnaXPMA2TaZUfConBkxG7cagoF19rk/AdP9LO9kM1p0L8O+MszcmZ86cl&#10;rwHykUxtasDaHXH4dXg6P8y0OpFpVIpZGC9zmyPzuJ+NMYTBtNASTIwqxdioXNxFgMTXN8Nm08Ga&#10;Ho/aJ1bARlAZCUHTmqVUdG6wEo7WVUthpZWWbf2qxWj+9GWcaC2A3WZBRrMRa7YEI6eyASc7TDDG&#10;70PuhlWop+3uokLsoiLsoMq08IttIAyNa+T8LipM6wjEdVRJj88hQOfCsmoebB5zofOYg4Y181Dz&#10;4jLUb3wJxv0+sOcdxJH6AqrQerVQ1ZFOAzo6LSin0tlX0YCNOWV4/EA2HglOwu1esbjRn6o5NBlX&#10;h6dhWqQGvysJvGvCcxhSrSeLMJTjObgqPE9V77kiLBuX8z27IiQNV3on47ov4nGHbxxmR6XihaRC&#10;bC9vRXlLB8xUxycJwhNUxd1tlejIT4Zhlz9q3n8eFasWosZ9BhpcH4GOW4vHTCq/WQ47zH13govq&#10;TwZK9G60xgSfzpPHCUgr4aij0qt1nYmSZ5aj2fdjHM+LgcVegVYq5pbmBqTkpqPBUIcuaxV64iJQ&#10;TnutoxLsWDwT5vkzoF9IIC56EKbFD8MsfYkEo2nRo2iYTZUZ9BmOWBp5fyPmhh/CiK3xKqd1REim&#10;guFwqkBZalQtSh9AIMqAiuo3pFKUZG2vGPzRby8+PhCHpNw8nD7zNT958nlU/3772ZQDF35WnfH3&#10;h1Mh/p3t/PkzKr654Ic5u6EVa/cn4sYI/sIH0+oQAqOpkqQQhBR8GEUwykL4k8O09ViupF1640AK&#10;LPIFb65B26Z3qdYWUQ0upVV2gYVgtEp/IMFoIsgs0h/4xBI0rKTC8fsAX+sraQ/1SCjMR3ZWMbo6&#10;reg21qCrMBFNwV+g9MU1qFq7mFacSpP3NxOCBtppwyoCdxWBSHgYVy+galxIZUo48jbS32hczctr&#10;qC5XzEX7inmE43xUPuuKsleXocXnNXTGBaC37DCOtOSglza9u7sV5l4dVZMZWa0GbC+swwdxOXh8&#10;exIe8ovHbSEZaimEawjBq0KksKpUjMmmIizAdaEFmB6ap/olpxGMk/mDcqP3ASzdlYrPUsuRWN2G&#10;erMNph4renrNOG5rwvH6LHRn7IE+/HNUvvk4StYuQKX7I2jyJJBWEXBUeRbP2YQhrTEBb/BcAJM7&#10;X4/7XJgIQZk6Z6AdNnjOh5EQtLkRli6PoWzxg6h4ailM4Z+htzIZndYK2AylKGspxO64aAQE+aKs&#10;ge+ztR5HS2NQ8vhitNIG21wfhdVlBmxL+Li8bFnwIKwEo4lwNYs6pWKsXjYPp4qSYLebEJZdiamf&#10;7cJY/0xGNgbzszI0QBadT1PrL8uSAbJcwIitKRiq1kJJwsjN0bh6606sDd+BlKxMnJc8Q372zp7j&#10;F5ifvW8/ht+74Gz/aHMC8e9t/BVRm2//laVOgfzmRrycnIdbaQPHBCVhMJXiGH7Zx4UUYFREvlKL&#10;k7idFF5I2yyFXQ8itr4dxzpb0ZtzCFVPeKJj5WLCkEEwmhW4qOq4ta4RG70YOsKyaiWt9a7NVEpl&#10;MNKCFRSVUr1kqerWPbTOX5vqcLw6Gzrax9J3H0cp1WHrssWwrfNUqtNIAOpXzYV59XwCcTHBS0BQ&#10;IepXLeCWUFxFQK5YBDOfiyjLtvXyuIvRxNvUrJqDsg2uKHprA1pCNsEatxNHixNor4vQ29kGG+Gl&#10;67WgkYr1cKsNngdokwn/a/njIIVvLycAp4TkUREKEPMwPYT2mkpx2rYc3OC9D155FWg40gVTtwVH&#10;bO04qS9Hb10qzCm7UB/wESpeXoNyqr5a90cJvzkwrqDCpfU3rJgNA+2/gWA08zob1ZvFXdJfZsKq&#10;to8Rio9RDVLNUSF2uM9HK2FVO+8BNDyzGm2RW3CsLg0nzWWwtBWiqaUAutYSNJTloCwrBXWVmeg0&#10;l+N4RRbKnluOVipB65IZVIOaRZawLnkEnfMfgnX+gzAueoCgfBjVC/4Eo8+b+LK9GvUmO1wj6SC+&#10;OIShofHKMg8RAAbTWVApyoCcpNoM8Kda3JqOft6JShne7nMQywKikJBXgHNnHDZZmvocOgn4Qzcn&#10;EP+XTT6XDkai9cRJBFW2Y+bOLIwNov0hEEdF5GJYZA5G0xJKAVm1xjPjCtrr5xPzoesx4FR7MRo3&#10;vo1GqkQzlZyVQJSwOPoUTQSiSQ268PoVbijd4IaOxFCcsjZAZ9Rjz8FYbN+zB6XlJTDpGtGhb0RP&#10;ZzN69UWwpu1F28dvoWa1B2o9CThacPPKRegg/KSfUUcVaBG1SDCaeH5RjxaCWG7TRpXYumYBdIRo&#10;O8PA2xvW8Ry07/JcZe514wYP1L/3FFqjNqIjez96GjJxxERYd1mQZT2KRdton2mlr+JrFyUoCzNN&#10;DkvDVNrpqwlGmep4jdd+fBpXio6Obpww1KKnOg2mwxFo/exNVD29DGXLF6DOYx50brPRSfXXsWwO&#10;zLS6ppULoF8+jwAXOM6GidbY4iF2eQaMrg/DsJRqzY3WVWAoEHWbgSaCq5pWt+q15Wg/5IWutmyq&#10;t1oYjKUwUBVadKVUh+UEYAWOdTTimK0ZR22VOFmfgfJ3nkDV4ntph++Hiec2utAiL31E9RkaaZVl&#10;UEVZ5QUPwbDwEZTweR3P3oeuDiPC8mowffNuDA1KRr9Q/mAGZqqZKcNDMzGKP5AyujzSj8rRNwv9&#10;fdNwidcB3BMUjVd3xiMpr1BbRJ4ftO/nGTqB+EM3JxD/l02VVVKrl0ku2Dkc++YrRFQ24K6QOIz0&#10;4a88beLI7VSI2yU3Mcex1EAhrgwvwQMBCchqoEpbLC56AABEB0lEQVSUaWPpMah+chXB405A0S4T&#10;NhIyuGJcrdlm45rF6KVCFOVW+ZwbTqTvwglbPez8wpnN7Whtl2IHMjNEpsFVwd5eRjhV4qguH7bc&#10;/Wj2+piKaD1aPBdSOc2BTWCyar4KM+FiXrkQZsLHsnwhOgliI+HYRpsuIDaIBScMDVSLOoJRL/2Q&#10;VI9t6+ejYd0cAnIOWgjR1udWosX3bRxryIa1y4BEnR6PBR/Etf6JuDaigJY5E1PDMzFleyZuoJW+&#10;etM+vB6dA1NHDzp6mqHP2o30F9xQwcdtkRkey+ajczmhTRuvF+jxcUwEooTZcy4t8jw+Z+6vlGNU&#10;gASfRfoQCUGzzBoRIHpIlWqpOkMYvuQGy4HP8HX9IXxtTMfRlgzYaZPtpQnoKIyGNWsnrMlhMET7&#10;QL9jK8xUwiafd9D85hpULLgXFpc/wbr0QapOnleAK0AkYCVaedykRprnoHzBDDRveQfHjOUot3bC&#10;JSwRo70OYwiV4KDAdJVzOJT7IwSGQZKLKCPL6RjjRTB6x+LarRF4LmQ7MghDqOl4tMgyHa/v19fZ&#10;/inNCcT/ZZPUbZw/w39lT369z8D85VF8XFqOX4ckY3QgbfM2qa4tc5ypDkNyGdmQpQgu94nDS3H5&#10;aDrSi15DHVo+fBvNywhBASFVYR8QzQSizWFhO1YsRIfYYNreiuddcDR/N462FqCnuQBHDUU4aizG&#10;cWMZTljKccxaim5LKY6YC/GNvRLoqcdX1amwBn0I3bMeaBW4UAUaZVYG4ajBkGBcRsW4bBEsfEwd&#10;H8/AEChLOo9KCeJz0/OyYQ2P8TrbCrHe8rxdaFsXopTKqNbvPXzTVIxea7Naf/r+8CRcEZCK68OK&#10;cGVEES6PysLNXnvx9IFMNHR04ai1BV1FCah+6gk009KaCUGrjIavmE9wzyUU58BK+IndNbtroLQu&#10;m8djc2HynA0j7bBBlKEbVRqtslhm2ZqWPqZsc5sabZ4J25OuaHtlNZqeW4aGDe6of8oNlY8vQRV/&#10;FKoJ1CqPh9FABVjvci9qF/0J9fPuR9PcP6J90d2qX9C85EFYlkjfIc9PyyyDKMaFYpMfhn7xA1SH&#10;D6KdQCxYxb9NbjS6utqwvaIFN23cj9EBtMa+/IH0y8aw4CxaZYFhGpViCgZLn2FAMoZvPYzfBUZj&#10;w/bdSMvN5kdLy2mQ+fVa0vWFCtHZfujmBOL/usnH9YIObsJRmv2br7GxoAa3hqVion8GJoTmYFxU&#10;HmFYgLERGZhI+zgxOBf3+kUjucWOLnsrupP2o2nlCjXgoV+/wDHq7EI4LlY21kRAmbm1Ui3KgEjr&#10;2nmo5Ze65qXHUfniOjS//TSaPnwBVR+9gIovXkLV5ldV1Gx+jdvXUeHzJup934Lhs9dgff0pqj9a&#10;Y89FMBIuesnPk/AU5eVQX4SjAM9IQJpXEJCSEiTKkc/J4BixNtA+q+C+nqA2UNkZ+TxL1y5FS9BG&#10;fNNaBl2vDofbTJgRHIsbvZNwsxSzDUrCuj2pqLV1o7ujHb0VaSh9cS3a3DW7Lv2DBkLKSOVqWTYX&#10;Nj4fq9ssBTqLxyxCUQZO+DylcALDJAMp7gShJEUThGY3SZAmEHnZTIVo9HwUBreHqfAehXEBQaaC&#10;MKO9tUjuIIFmJeBshF2nywx0UVmaXR+k7X4ARhWaPTY5biszUEwEoHkx7bNsFz0I28IH0O56Pyrn&#10;/gW6LX/FSarDNoMeq3anYrJvglb4lTZ5qOQYBmVgTHAShtEl9PfPwiCfFAz3PYTfhUTjmai9SCrI&#10;xjlHoQY1AqrtyD+y52z/pOYE4g/c5KPb52pMX5/GF4U1+ENoPMYHyQL4RWo1v7FRGZgUmqbyFK8N&#10;TMY7idUwdnZS6ZWj+eP3oF9OZSSDH+sEhrTLawgjtRXrLKPGBIbqz+NtBFArlqLDk4rSQ7O8MmLc&#10;umKBijbaYNm2UAk2EiTNBISsCWwgZKyEnNVDU4QCRROhY6ba6oOihSrNTCAKFE08r5Hn0VOxqRFp&#10;WmiT2Gjaaf3qvssC60XooLo0rnJHqdj7oM9x0lACo92I3Q3t+FNoLG73OYzlESkotXahs7MVxytT&#10;UPXKOtRTBerFkq+mal1J1SfqdSVjGdUY1Z2RdtjoSfvLy6IIZaTYJMHnbPIUWM4kDEURanZZL7NR&#10;lGWeQfX4CG//CKFKlUjVKGC0KHv7EC0wQUgLLJdNizVA2pYSiMoCE3bSV+gis1EeUfezqrQayTW8&#10;H8YlElSGVI4GiYV/QTWV7LH8OPRQ9R4okb7D7ZhIWzzBl5ZYqmLLtDyqQln3REaZB/rxx3JrAu70&#10;24f12/bhcFEBTjvyDJ0W+V/bnED8gZuaOCW2RinF8+j68gS25BXjd1JdOZBQjMrB2G0ZmBKejbGM&#10;McEZ+Au/LNntPeixG2BNOoDqFa4KfgIHIwEjitAiKtERCkTrBIgLeXmRSrTupErr4NYqFnMNbfV6&#10;wonANHPfQnha11DtraSaIlCMyyQRmfDjbU0COVGI/BKbpD9O+uYISwkTLalBQMiwEKwWGYGmYtOC&#10;8CUYrXw+spXL0s9p4nOwLZM+Sl4mGBsIU33Ex/i6rVQtovXX/Co8tnU7kmp0sNv0ONWUh9K31qqS&#10;WXaqQv1qhsBQBk0IZT1BaFou4BOVR7BJ0P7Kvnk5j4lNFuBJcrUs7+nGLQFndGXQPkufooBU7/YQ&#10;FSLhx+utDiDaRD0qIMq+BkQLQadBkYqRIJSwEHTKKgsM5T68vaygZyIwDQ4gGgjOdl6un3Uv2ja/&#10;jSPmajSZzfCMSsBEnziMD8zGJFrmsaIOfWmNfRi+SRjCGEu7fNemPdgQshMJ+cU444DhOVWDzgnE&#10;f2VzAvEHbsrcnD+t+hPPqsJhZ9Bzqhdb8ypwe0gGlWImlWI+JoQUawMskbm42isBn6VW4ajNiq8a&#10;K9H4/utoJXQkRUbXpw6pBL8LSbJeTFtNZbaOUFtLaynwpJU1rlqq0nVMAifeT6XRyIAMtzpRdpJr&#10;KP1+YoOV6iO4xKJ6agrRogYrtJDLohwNoh4FipKOIyGj4Qy5bOHWuoKgXr5Y9XPqCUadPHeqO8ln&#10;tPJ++bT2snD8UQLwQHUrno3Yi9JOI45Y2tEQ5KWm1kk/pm35bJ5nHp8DwUwLrGwwn4NJUmcYmiqU&#10;FBqqNwLRSiCaPEX5OQBJZWhx5XFaa2WfeX9RjToqRZ3YXwLRvJS3W8z7LRal16cUZ3wvpG/QQlB2&#10;EoISlsUCxYcUKGU0WayzwNMqgyoEolhmvctf0EZ1WEFlai85hI7OZhwoq8Ut3gcwzTsHk/3yMYZ/&#10;+3EKilSKvmmMJIz0jsG1W/djbfBOpObn4+w32nS8s/wYaeugOIH4r2xOIP7gTT7AMsTS96/2Ae/4&#10;8kt8ml+KP4Qn8UuRjNFSSFYWqgotwJWhmZgRGYfSFgu+NrSjM243Sta5on29lupipBWVQRarpMMQ&#10;hpa1hKJSioQUVaKZtzHLqC/hKWkzEjJqbKVS6/AUC7uY8CDElMpbQCDO42VRg6IKCS1ubVSKshXw&#10;CIwsVGxWqkSLstFaWAlGGdWVUAMaAj1uZfDFRntsXcHnpx6fEF01B+2r56OFAG52o2X334TuThOS&#10;6trx/LadqLQZcMJQj7JP30EjlaRh5VzV/9jhQcC6awMm0m9ok/NLv6ECHC0xoWgi9GQUWfatVJIC&#10;PyOPGQk7Cck/tLgLDAlUgSNttd5NBlxE3YkqFAgSbEr1UQkqwMlW+hhl4EQUoqYMbbTKVoZR+gml&#10;D5FAtEnO4QKqTxlQcXlMTdMzLf4LmubchzbvN9BjrkCT1YKVO2IwZdNhTAzIZ2RhPC3yeFrmcUE5&#10;yjaP94nHjD2ZWBe2V+UZnneU8FK/qdqes/2Lm3Pq3g8c336YHZ9oddwxMGj6+ksEVDTjwfBYTPVL&#10;wKTwUkyMLMPk8Dzc6J+AjanV6LAY8FVLESo/eUWN5Nqp4GR0WVJeRBmaqPQUFJVypMoj4MyrGbLP&#10;rUVmmqg0Gk1p2Qgx23IqQmV7eVxdJwMmMjo7h6pJ+uZmKkVoEwtNGBoEQNLHKNB0qEUJOXbh1iRw&#10;os0VCHaIcpVBHz6OjSA0rabdVjBfjBpJm0ndjQ5ZPKu8CUt9g5HT1oZvTI0w7PBDLdVpJ2+vJ0QF&#10;ugrISl0SkAJeAk0DIpUhFZjZUZJfthJynahDI22sUeyyssyEnvQlyop3DIOk4MhlgtNMdWejnbbQ&#10;4mpBALrKlDtRkNJf+F3IMbmtgbbYKNCkgrTJ4MtC3ofK0UZrbSFIWxfej9pn3PBVZSK+0hsQml+F&#10;SZuC6AhSMSo4F+NolSfRJo/3p0MIyKZNjsOt3nvwzPb9SCgsVhWuv2vy4dE+QH/7+XLGPzecCvFf&#10;0NRH+5w2Ymg/9RWCMvIxOywWVwSmQtVRjCjEFcFFeCQwBVntBvTYG2HPjUbVWnd0rViq5iGbHNPw&#10;pI/OyDBTeSkgEoIKgCqo8qgMzVRu0kco0BOoWcWOEoYWAs9I0CgwEjTKEosV7QtCTvogxbZqAxXS&#10;50iVRQAaCSmJb/sXHUA0im1dyfuJ+uTzsojSlOcifZfrl6CJt6v56Fl0G0rQfqQL78UV4K5NYfAv&#10;lpk1JnxVk4PGN59G23IZVZZzSlDV8ZzyPKxUqgqGCogOZUhA9kFSgCeQtNJKq/5C6Tsk3GQwRS7L&#10;Vo4ZCDWjGjmm1RVbrbZUf5LArQZHHlBQlGRrCQFh377kG5p5nW4RoUgQWmWUeRFBSmVoF2XI++Z6&#10;8ocgdReOWBrQ1tyDmcFxGBx8EKPCMtSUvHG0yZO80jDRNxNTaJXv2LSDNnk7kgvzcc7x2TjnTKn5&#10;0ZtTIf6TQ2govYnnZA60dAyxHTl+AiF5JXhgVyLG+8arRO2JkeW42jsJ7yeXoNVuwDFDtZquVk3A&#10;SJK0ZZUMXixWKlGFDGZQiYkiVDAUeIhNdgBNgUsGJgQUywgRKjkBldT9MyqgaWATtafAI7cnfCQ6&#10;5By8Xio+i2KU62RrpP2UrYlWVMJIC2tYTuisJKxEkSooakrUyJC+ywoq266sPTjeaURMgw5/8N6P&#10;qwOTsDA8CaU6q5pRY0/ah5IVi6Hz4P1d+VpkuU7CTgqtatb3+0D89rLchnDTgmCWAQ8q3r5tX5gc&#10;Ktgol3mdDLwICK0yyMKtKEQToWgh/CwymszLHQSo9BHKCLOEgFFmpJhkzjJhaF4klplgXvAA8hY9&#10;hpY922E3N8JsteG52FxcsykeEwNzMM4nXQ2kjAvMwERup/qm4N6oZDzhF4HUnAKcPaMtaKY+L47E&#10;a2f8eOFUiP/sppgoSdvyhstlDYq9J76Eb0EJ7guJwRQ/WqnwIkwLKcCf/Q4irqEeRzp1+Lq+GpXv&#10;vYmWpfNhFztKCBrFOq9dRLhpo7xKiQkYRQE6VKAaQZZwqC0L1VcH1aMMcsjcX6n0IgpRAZEwVAAV&#10;ECqLrakymR0ilwUmctnKcwmcTAJF6aMTMPK4gec38PxKGfI5yiCL6kNcR6vssQC6gI/xjbEaZssR&#10;PLcvC9O9D+Py8DzaxXh8lFQEfU8HvtLVwBi4EXWeSwirxbC5z0MLYdtOkEu6jfQRaqqwD4RUkOp5&#10;SR+hQE97TlpCNo+JNRaLLLZYLLba/w6WSmVy36bOx9u4aXbZsEiDosDQRjVpZdgIwQ4qQvtiscsy&#10;OCOzUmijF86Aft4cVLrweWz3xxFjA3R2K7YmF+GKTbsxJTBb2ePxBOJEKsPRAWkY6xuHGzZvx6qw&#10;XUjJKZQKDeqzIIPJF342nO3Ha06F+C8IgaIKhUb+J+MsvGw/dRJfZJfhQdrniYGJmBBZiqv8UuCy&#10;MwkVBMhRmxHHq7NQ/NaTKF09B7onCMT1C6FfL/l689QotFSrsUnfoQOIYpeNamrbBQqQIdZZjotC&#10;NImdFnAScn19gsoeO/oOlWJkdIj9luMKft8PzWYLEOeqlB0ZfTYtJ6AZ3YRjw7LZKH73KZxozILd&#10;rkdkcTNu37IP00PTcHlkDq4OycCf/aOxp0anFpU/W5eDhneeQaP7AnR4iJKdi/blYuMFZtIfSHVI&#10;tXuhQuzrQ5QwOfoPRS2axRoTdEZXKjl3sc8MWmS5Tx9UZdEndVsZseZtdEvupyW+H/pFf+H9HuKP&#10;xqN8XZLi8xjPK7b7YbR48jjBqVv4IGpn348SKbSRHgmLvRpGuxlhBZW48ZMojPbSir9ODszCGIJR&#10;puRNDkjEb7z3YQ1tcqJaEEpSs+Rz0Pfh+O7z4owfL5wK8UdoKr1M5j+zWU99heC8Uvwp8gDGh6Rh&#10;QkghLqeqePZQDVq77Thuq8DxukwUfPwcyggygZSVcJR6htZ1BOFaUYiOARPpOxQg8nbSH9gHQwkB&#10;m0FGWwkqAaNEHzBlMEX2ZTBFwCj7F4Yck+v+/+tpjakiJS3HIKkz3NcLmLlf8bQn7OWJ6LG3objV&#10;igWB8ZgenI5rpDak1D6MyMPVtI+zI9KRZelCV2cbvixKRMUrT1ApUqmKfaYClfQa/VKCTdSepNaI&#10;bWaI6rtwq+0L3DRwmj0kB1ELk6hAUY0EpwKqqE4HEPViiXlbVQzChbcnTI08h4G3tbrOgm3pbCpD&#10;KsvFBKSsmjfnEeRSXVZtfgPHSlLRa6tHw9EefJpdiVu+2KESsMcGZmKsTyqmeWdgFG3y8IBY3Be4&#10;H2/tjkG6pNacdfQZXjiQIp8JZ/vRm1Mh/ighWYpn5Buh/gg9J07AJz0T94dG0zanYlxEPq73icMb&#10;ceVotPXiuJX2uakYrUGfo2S1C5rF1kr6jBpI0frrtERrDYgKigSXwEv6AvvUnlKItLdacYTvlKCy&#10;zHJ7Kj8NoJpy7Dv2H4UGWQ2CktwtQJRcxSbJO1zvgs7MGHR2mlFv6cWGqHRctzkO14YWEog5hGEm&#10;pkXm4ZqIXEzfkoDVe/OQbz+KEx06QjENxa88jkY3KkV3eS4EsQyAOGzwhaqwTyn2KT810kw1J1Cz&#10;EHJWT9kyCFItXUeu53Gx3zy3zHE2EYQKmryPfuljhL6cZxY6XOegc8lstM1/CDXz/oIKlxmoesID&#10;zVs/gr0gCccs9bB1W1BrsGDDrgxM3HgAowKSMTJMpuSlY5x/KsZ7J2KMVzTuCtyNl8IikZ6Xo9Uz&#10;ZFO5+/wsaBe4lfqG3/uMOOPHCKdC/Fc3fva1HkWHZXKIhN5jxxGYXYyHd8RiUmgsxkYk4yoqqNX7&#10;81FkscHeY6CFrkVPYSJavvgA1es80Egw6VZQ9a2ZDTNVo0UGTlYvZIhi5P4KgSS/+ErNEXqrFmqD&#10;HcsleFnAKtPzxEILCD0YBJuFik8KKUjfocpLZKh+REZffp/qT5TBD95PCjBIH6KJ9294ehmsGXtw&#10;zNSIemsXXj6QhZsJ92miCCMKcGV4Ni4Py8bU0Gxcze10qqkbvGLwVGwx6vR6nLTU4VR5EnSvPUXV&#10;NodKkTZebK6oPkmhkRki0hcoCk/1FzIE0q6i+nhb1Z/4KGGngVAGlfqgqSDKc0nfoknsMIEpkLUR&#10;lnoCtJ3gbVvyKBrnP4DGxTNQvWIh6t56kj9EH6EjNQq9zRno6qpBt92ANpMRATlFeDjyEMb4xWAk&#10;X89gKvzhAUkYG5SGUVIoeOsB3BMRg9d2RyM9R+YmawMosgwFv3v888sHgE02jl1n+3GbUyH+KMF3&#10;3vGFUP8pDw3Yj5/AF9n5+HPYPkwMiMOYcNpLr1jM2xaHiOoGNHTZcYRq8Zu2ehzJTYEhwhuV772E&#10;yufWoHbNErQQTjINz7SSwFo9D50EoxRPldFlsdRGbvW02Po1Cxjz0U5o6mVARGAo0KRqMsoCTB5a&#10;SKVpNTrLEFUoitEiypFg/FYtEqaqX5Kh5+2O+r2HLzuqYTfWY+OBeNy5cTuuicolCHNwdZAsE5CN&#10;q0ILMC2Ix4IJydA8XB6RgZs27kJYYjrsnbU4bSiC7t1n0baUSo3PwyYwE6VHW6zmJhNsRjfp89T6&#10;N/uAKEnSal1kGWjpAyEtr4GvQ7oKTDyHgWrQ4C4jyw+ig2pRgNruMgd1rvNQssoFJc+vQePmN2E+&#10;GMwfn3icbCvGl7ZmfNljgq3ThFKjDr5F5XAL34ubN0bSGifwxysfowjDEcEZGOKfgdH+aZjgF4/f&#10;BuzHs7v2Iam4EOccq+OpJh+ACz8Pff9deMwZP0o4FeK/QVOjjAqK52E8eRxe6Tl4IHgfJoUkY0xY&#10;ISYFpGM6VciGA8VIrZIF1y2wHzXheJcOx9rr0VueB2viLrSFfIaGj15C+fPLULpmMeoIt1YB27IF&#10;sNMyd6zi/iqHmlw7HwYZqCE8xUarvEQBoJsGRUNfyX1CRS8AEkUoQFTKkhAkhOSY6o+U0WuBMZVW&#10;8xtrcLI+B/qOZnyUlIfbt+7H1MhUXBGZi2uD8wnAXFUYdlpIHqYRhlfQRl8ZloO7vPYhtrQWJ7rb&#10;0JOxD9Uy64aK08rnb+HzUApPWVxNCX4bfA4XqlZRiHJMVtOT59e5lArYja/HAXM9r28mNGtpj8s8&#10;Z6P82WVo+vglmCO90Z0WhxP1xThppRLv1MFgN6PGZkJiUws2pRVi9bYE/MkvFlO3xGGCTzImh+ar&#10;v8/I4GxMDM3BFP88DJDV8/i3+sOWXVSGMYgvzMM3Z79LrXG2f+/mVIj/LsH/+kqH9VAp+qbk4P7Q&#10;w4RiBsZHFmNyeD6u8EnDH/ySsWZvDoJLmpDabECF1YS2YxaYj+nR3d2Ao5Z62KvyYEuNgS4qEE0b&#10;30XV8+tQsXYpymip65fLwMp82FdJZe5FMKybB71UlyHojASQUoiEokltRYXNUgMMBoJEFOG3Sdzc&#10;l0EWAY8AVfosZSnPcgK3JyYKnZ11SGoxYZbvYVwXnIorQ7IIRFmJj0GFeEVIPkHIELXokwiP/Wlo&#10;7bTjpLkOLT7voVHZWz4PD1pxAs0sz4VqT+Bm4b6F10tOoShCy7f5irxeoCl2mipW70lFvHwJATgf&#10;JS4zUei5EOXPrEPjx++hbbs/jNn7Ya/JwjFzKew9Vejs0UFns6KoWYf9BfV473AhFoUk4DfehzBu&#10;014M5fMcGZCJMUEFGBVWgpFhxRhOpTuMynBsaCbG++dQHSbjNq/teD18DzJyi3DmtCwIpcHQGf/+&#10;4VSIP3pz2Ce1y38dfYo9x05ic2Iu/ui/H5P9kjA5MB2jIgswMrIEVwTm4Zqt/KL6xmFRRDrejM5H&#10;eF4VYqpqUW6Uhdq7+OW24hht3vEOKsjGbNgLoqE7HITmoI/Q/P7LqH56JYpXzUX1aqq65dKfJn11&#10;oqJorwkdKQsm0+j0rtqIq0BQrKmWvO3YSvK2KDHCUNSjqMX65bSgH7yM47oC6Oyd+Ot+qkT/FFxP&#10;cFwbnIOpBOPlITm0zDm4nMpqWlA2rt8cjS3F5eiyG3GsKgMlz3ooJdpBZWuSeo0CaBc+jgDRlfZe&#10;QXAGbS9D9tXlWWotFb3rbLQunoWGRTNQwddS8uxKNHz6Jn8cvPkjsQ9d/LHo1dfhVEcrTvUYYbTr&#10;Ua5vQ3RVFT5MSoP7tkTc7Z+Ea7fEY9rWZEyUoq7hAsAiKkEGn/tgWvxBkdkYGJKJoYHJGBWagaH8&#10;4Rrmm4Rb/KLx0s5DyCkqwblv+AOn/rzqr+tsP4HmVIg/eqjvzHdQlPbtQMtJfBSXiTt99+HK4BRV&#10;S3HEjiKM21aACbSdUhjicr90XOcdj1u2RONunxgsCI7Dhr0Z+CKvGjurmpCpa0WTLB3abUIvAXlU&#10;QNBcjqNlqTAl70Dz9i1o3PImGt58Ek1PeqJs1QLU0qK2inVeMR+mFTMVLCVUSS5lRbV+RdXvSDiq&#10;ajQOxdi6cj4a17qgJ+cgOuwGHK5qxR1+h3AzFeE1gbmYHJalSp9NDc7EFALxisBszORrK7bolTo0&#10;bt+KMvfHVE6jjYrOSBsvM1dUvyDBZ1rKx5aRYQ8ZGZZiDrJ63hx0uMxAm/ujaHluNRq/eBttu7bA&#10;nLUHnbXZhHMNTnS24TgB2NnRgbp2M1LqmuCfXYYndiVjVlAsbt20G9M278GErVTlVLJTwssxIagI&#10;YwLzCUKJPIwmDEeFZFMVEoR8/oNp9QdGZmFwYBpG+aTgzoBYbNh+ECnFxTjzzQXFXc/LDBTnLJSf&#10;QjgV4r9h498Fpx3zWi2nvsJfEzJwf8Be2st0jIwowOhIQjG8GGNC8zGZX9BpQem4PCADV/CLfDXB&#10;My0gC1N9k3EVv6B/DI/Dip3peCe+GCEF1UhubkVNRxf03V2wddlUTcKjxgYcbyrDkaJUWJN2ojn0&#10;UzS99TRaZGR6OQG0knZ4Gbdq5oiM3Gqjt0odEoR9IX2LkobTSHDpgj9Hj6UBJVYzXHbE42qfeEwh&#10;UC6PyMdUidBsXEf7fJN3Ct5OqYKx14IvGwpQ/e5TVKyEqzy2pxbSh2iTOdVUgVbaYhkllmRqVf1G&#10;+hgJRTthXLt2Do6lbcdxazl6rNWEoBHd1g5UGw2Ia2jG1pxSvHgoD3MC43Ezf0AmbY7H+E2JmOiX&#10;gXF838YEF2IMFeF4PjepbD46IBujA2mDCcNRAsRQApExIjgLwwOkwGsaLg0pw1gqycf8DuCLxBwk&#10;E4bfnDmrftScC0L99JoTiP+GTVK2v+EX6LxauAqwHT+OTXGpmBmZgKlBKRgZmocRVIjDI7jll3eS&#10;rGgXlkFlk8Uvc64a9RxHUF4TUUSLmqcShScHJOG6rQdwl89ezI9KwROH8+CVXY/4ijbkNjagytpG&#10;KJlxxNaCk90NOJF9GA1SrMHzMeikgINa4IlQJAhVsVaGnqqtL2FbQkahJa9RT+tcSbV5vCYbxi49&#10;/LJKcbNvNCbzuV5FtXVFWCGmReTgVj7Xe2n945r4uJ1N6Enagbr1i3keAlbSeCS3UfoL1aAKbfG3&#10;fYQOIFJJdtDWq2mEbo+idO082IsPw2yrQUVTIwKSSvDEgRw8HBWLm3wP4grvaIzzicOIwBSMobob&#10;S+CNDE7HMP7QDCWsh4UU0gLncZuH4VSvw6heR9LmjyEsx/I5j+JtFAxlPRTCUFTh+K1peNj7EELi&#10;0lFYVIazqs+QfzvHvGRn+2k1JxD/DZt8kU4zzlJmyCJD0rpPnsIHh5PxG599GENFOCQkC0MJwqGE&#10;34gwSfvglzgoDyOpbEaEUdEQNpOoIMdT0UwMz8XEyAJMJEQn8ks9LSgVl/sk4kq/FEz3jcfvfQ5h&#10;MWH72qE05JbVwNjRCGv+YVQTiB1Ua8ZVothEDWqhbLOEzB+WwRZHSB+kVMdpJzjrXObCsjcQJ+xN&#10;KG824IHgWFxJRTg9sJDKsAhXbsvD9T5JWL2zEHUddnxprkSL9ztoJvRsrnw8T232iwDRqqDo6MNU&#10;QNSm5tlo4aVmoqzJLNPsKtcsRE9eLIw9LfggPR3XfbED46nkriSEpwaVYWIwLXBQLkYGZasfEukP&#10;HEJLPCioEIOorofQBg8NpAXmbQYSloMIxOG0+RPCSzCBPy4jaJWHB2ZgBH9sRvL2k71TMSPgIDbt&#10;jUFRUSnOfKX9gKm/mxTzcKh8Z/vpNCcQ/02baAsVojIc1qvr2DG8dzgFN/kdxkhZoU1q6wUXYyhB&#10;OISqZah80cXeEZAjxdrxiyu5jJNpsyfzCy1lxibSbk+kwpxM1TNZAKlsdwGBkYOpn+zG1sxi9HZa&#10;0JEfjZqVBJJUsV4lywjIKDSVIK2zQWZ9qFkjmmpTyk1BUfoRNUjql8xD1dsbcKy1AF2dNryVkI+r&#10;/eIxjY93bVg6roqkWtxyECHFDbDYDegtiaM6dIVO1CFD5TjKuWWgp+8xHI+jhSRbE54yoCPQXj4H&#10;1bx/V14izHYdNmaX4WpVSSiPPwyFmBBazB+HYipniSJa4HzCjWowIJ9KkMHLQ/neDaJFFjgO9ef7&#10;55+LcRGlmBJZoS0ORVUoeYYjlOJOxkN+e/Herv3Izc+7YDT5gr+b2nO2n1JzAvEn0Kg3cNZROsz8&#10;1dd4Oz4HN/vvotJJwpiAApX+MTScti5I+sFyaQEFhllUQLJuSx4VIsGn6i4SftsKMIl2UfrzJhOg&#10;U0NyMYX3uVxSYLbG4vOsEvR0dKAj7zDqVgsICSE1m+VCINI2y7zhvwGi5P21U7W1CdCWzEXF6sXo&#10;SN+Nrq527G3W4c6Aw3weWZgSloQr/OMwMzQJ+SYbH68J7Tu2oHqpNlAjI8yylX5JVbnb8RgXzpYx&#10;ycgy9/uAKAniCoj5BGIngZhVgav8EjGeqnQMX9toQnGMI0ZQ9Y2QdBnCbxh/CFTwfRhCezyI78kQ&#10;quuRvH4sf2gmRZURhlTiflkYEkAFyR+hSV7x+KP3Pry+fR+SinIJQ2ee4c+lOYH4E2iiDwWKfUVm&#10;O0+cxEcH43F7yD4M3JFG+0eo+ROM/FKPoCIcI19oKsZRBJ/Mi55ACz2BqnAsATmexwSIk4KyCETC&#10;iQCYQhBcLrmBW+PxYUYx7J1dsOXHoVaSo2WOtIwmLxMwylxoyT2kOpRwqDWBlEqYJqh0HjPRSGjK&#10;yG+jy6No83oLRy1lKLeZsHw7rXpwKqGYQKAfwsbkCui6zThRn4vq1x5X60R3OIDXl+t4YeL1t+W9&#10;BL5LCWVeFlgqxbpCA+LRohTYukz4JKMCU7wSHO+FqOYijA4jDLk/lFZ4KF/z0GBuxTZzKzAczPdH&#10;YighKpZ4SmSpygEdRhgOD8jBSCrDcT4xuGfrbrwZdQhZBXk4feZL9TdxwvDn0ZxA/Ak09VU7fw6y&#10;6ND5M47k7aPH8MGBBPwmYC/GBtI+B2YQiFSFEQRiRN63UJSR0XFqcfw8jCMUx0mfIi9PUuowj0HV&#10;SDU0hZZxmhSozSiFtcOOzqIk1K1drCrnSPVs8zLCTxKwHUCUggvaGiYyx5h2WeBE1Sb9f228rayd&#10;LHUYa552Q0/5YXR3GhCY1YjrfRMxNTIJv/ffj8xaE+zdzehJiELtsoVoXzcXNkJQAKuKS4hC/Bsg&#10;ymOpROw+GAs4+Xg6WvXqda44XpwGq92Ev6ZWYMLWRG1UmLAfzhjG1y8AHExFOJhgVEELP6hvnzGI&#10;78UQbqXvcKyMOocWYURALkbTKo/1icd03114kcowv7AU56jW5W+j2WQnEH8OzQnEn1BTXzz1jzbQ&#10;cuTICXx8MAG3EYrDAhMw1p9AjMzE4MhsTAguwBh+8YdT1SgwymizDLLw+CR+0SczpoQU0L7SShOe&#10;ktM4xS8Jb6QVwCZALElW86NlWQC1ONUy2lUqMQvVn2WZzCLRagTKvGKDlMcSC9sHLrHMDCkq0eQ+&#10;B81Rn+K4uR6FOgtmhMTjWt+DWL83FSaLFccMZWja+A4aPRdDx8cwuMqACR+D91cDKarKjRRqkMfU&#10;VOj3guCVyuAdfHwB4tGydNhsBryTVIKJ3sl87RkYLoMlQZkYxvdhJF/n0KB8QlFAyC3fgyGyVfv5&#10;3C/AIMJwSEAW7TEjkOpa3ie+j38Mjsezew4jNf+7ucmaMhQN7wTiz6E5gfhTaurLp20dS/fCcvw4&#10;vKjqZm2Px/jQJKqYIsKwGMMjaQVDBQKZtHuEAhXhSAJyfEghgVhMlViIibSF40MyMSE8Wy2JOtk/&#10;Ca+l5aPT3o2eygzUr3WlKlxIO0ogSkqNVJ2ReoMyoKJKZolKlMKsMohCtUgFp2a0SL8e4SYDI+0E&#10;Ve3bj+NkfR7a7Vb8laD6wychCC6tQ5fkCebHo3z9chjdlkBPeOp5bp2oT5XeI2k+VKOShL2MjynW&#10;mOdUUwj7QhLGJf2Gj1PzpAeOVGSggwrxnaRSjPNKJAzTMCwoXb0PAsQRBN+wPiAKAAk7geFA7vfn&#10;D4ZEP+7343s1UPpjqRav5w/GvfzBeW53PBJKS3FGRv6/xz8nEH8uzQnEn2jT1KJQUVI8gJpmCzxj&#10;ZECFKjCgAKPDqG4IxKGhWVQ9Gaq/bATt4tjQQoKzCJPCizAxPI/7GQRiFibwSz+BlvCVlFx0dHah&#10;uzwNdWuWKiAal893AFH67qQElxYaDCUILRcG7bMAUQ2KMPqWMajntjtuG3o72pBQUYdnfcNRYDbh&#10;WGcb9GFbUee2AJ0MVZBB7C9Vot6N5yUADQSicdmjsK4kDFXqj4xkE7pUn2q6IPfVolSEcdWT7ugl&#10;yKVO4etJxRjvn4IhQakYEpiG4SGEofQPBkqqTZ4C4RCqxQuB2I+W+lLGZWEFjDwMCKNt5o/EH7fs&#10;watRh5BWWoHTfYUavpd07Ww/l+acuvcTiu83HuN/ZyXXTSw0NwVtNszfn0KbHI/BYvkEABG5GEQw&#10;ymCBDB7IoMJoqsNxkopCuzyOoJgQloPJstCVXwJeSc6B1daJ3qpMND3uTqjJWiwMgRAhKH130odn&#10;klzBJVqNQlWcVfoRGZKsrfr/ZCBG+h5XzEbb0odRufElnLJUolHXhOzCQrRb23CkpQRVrz6FdhnF&#10;9piDFgJQQGiSqYE8r4GPJ2W8pGq2ZbnAlnDk+bV51dLHKCpUU4jS31j97Ap0E4jmbhNeiM3FKN9E&#10;/iCk0yJrClGAKApxOG2x2GRRiAJDtc8YwPdmYN9x/kAMDk7B1d478VTkTmQUFuGsY26yLBqm/RD1&#10;/W3kx6lv3xk/5XAqxJ9s4x+Q/0o2znkCUbr3RbPktRsw8zAtcmAiLqP6GxYp6jCTX3qZ1SJFCgox&#10;iipyNL/4Y3hZpv9N5LEpESWY5JOEZxKoEC0mWs80tDyzDobltLIElpHwMRKCAiEBkl7NKZa+Q9po&#10;QspKSEroeVlKg8notCoJtnwOdFR2hWsXo7cgFgZzJcy6Oj5GHawJu1C5fJGq02hYMQutYo8JPZkJ&#10;I9MDDQJHbqWOoYxqq8KuMn9ZQhSq9Ft6zuf1hC9h3PTiKhypyYDRbsQz0bkY4ZWAEVTKMtgks0uG&#10;MgbTBgv8ZCBlYF8E5RKGmdqASkAef0xyMDIgFdN992DVjr1Ipk0+51hEnt8Zxzst776z/dyaUyH+&#10;hIP/qJAvqIxAyypucilH3wW3PakY53cAgwOz+aUvIgzzFQi1aX8ys4VwVFGIsSG0z2HFmOSbgifi&#10;8mG3GnCiJgsNzzwJ40o36FcQWFIaTOoKquRrmaqnKTVNOWqqUdYpEYWorC9BqIDoMQ86z7moc5mD&#10;Vr9P0WMuRXt7CY4ZK1H/8Rto5TltVKDmVXNgoKKUpGxJo5GRbJl9oka0BYa0xQJKs8ypluPu0s9I&#10;lSh9nAJF6UN8ZhmO1WWjzarD+n0ZGOUjJf2z+LpFGUoRhkz0D85hEIJUgRKiCiUGheSi37Yi9AvJ&#10;w6jN8bjD+xCe2nkIieVlOH1BcVd5f2XEX3vrv/tbOOPnEU6F+DNpohRPS57iea2Pq6LdgrWH0zDJ&#10;LweXBhRSIeVgjOTXheVhWFgBhhEGwwlImbcr1Vykb3GCbyrWxubRMhsJllw0PLcB7Z6LYVgpQJT6&#10;iASiGkUm7BgCRoHitwMcogzluEMhqvVdeD89wWVwn4/Kp1fjeHUqOjsq0VOSiMrV7oTbAliln1LW&#10;ZaESlVX8dHwMWSpVTysucFUhoFxGdbpCVCcvS4I4H8O4cgH3F0DnSui+uA5HGvLQbNNh7f4MjPBL&#10;pmXmNoxAJBRFIQ4MycEAASFf90Aq5EHhhRgYVoQhQYW4KCIPQ8JSMTMiFW9ExSC1uARnnMVdf1HN&#10;qRB/BsF/VMXtr86fwSnGWenj4rEinQUuu6kU/RP5hc/F2MgSjIkowlBJxyEMhxCMgwmG4QTiqNAi&#10;jPZJwWoFRAuONhai6aUX0OY2n1CU2SmEm6tAcRasBJMMsqj+PMJKRpRV5WyqQjWYIn17jsuy7kqb&#10;mkkyD5Vuc9F5MAjf9FZDv90Lre4EocxXJhT1DJPHQsJxEeEps1R4f6pSPeEokDQy9BJUnW0CyuUS&#10;BCOha+B92hbPQ/1LG9Bdn4c6awtW7E7BML8k9A9JwZCQdL7ebP4Q5GAQX/cAvl6lDPmeyOWBYYW4&#10;TBKzg1Lwu9AYvH0gDrnllTjrWBBK+mnPOVKdtPe8b+uMn1s4FeLPpMmo5zlCURYwOicDLbLMKfdz&#10;2tux9GA6plIdDZdpfmq6WgYGRVAZMYaIjaZiGh1SjDHeqfA4lAV9hwFfNhah+oVn0OgyC40EX9PS&#10;GWhd8phahKnd5VHuP4rGJTN4/Qw0uc5Ag/tjaHB7jPuPoMWN17k9glpua3hduedjqHCbgSLX2Sh+&#10;52kcK4lDyvMrUUqbW0WwVhGaFYRgpfs8VHnMRy0BV89oYNTQDpcTwlUEas2qhahZswgVVIkVK2Zz&#10;fwFq1y5iuKCMSrbgzRfR1VyKBnMbXPbwRyAkja/PMfskNJdAzOVlScCmSuT7cUlgNiMXlxGIskDU&#10;rwMO4YVtB5FWXIQzjrymM/ySnBGjLO+pvKHO9rNuToX4cwnHH1T70vKypIWog+eR0GaE694MTA1L&#10;wyBJOaE6GiLKkCCURGWZ5zs6rBgj/DOw9EAOmjss6G0uR4n3p6h7+3k0fPAqmj56BQ2fcPv562ja&#10;/BYavN5Di9fHjA8Y76PF/2O0BX2GtoCPuP0I7WEb0RaxBS3btqB1pzfadvmhJcofjXvCYMqOR8Oh&#10;KBhiomBhWA9vhyV2B6xJe2BM3ANTyn6Y0g/CnBUNY7bEQRhyD0CfcwimwliYCVRraQKsJQxubeWJ&#10;MFUlo70+F/q2SjQZDZi5IwEDAzIw1k8q1zCoioeqmSrabJUBoZm4mPuXBlEtBmTiltB4PL3roLLJ&#10;uDDpWoW6+P332xk/y3AqxJ9r45dYKUWchtRhySYUlx9OwTQCYEhACYYHpWMMldNoKsQxYUUYF1GC&#10;wf5pWLaXltncDb2xGh2dNThuq4K9k/sd1ThircYxWzVO2OpwytqE4x0tONbRqEp8nbA3qzhpb8Gp&#10;Lh1OdJlwjHG0R4+jve042q3DcbseJ7pN6O7QadcdMTMsONJtRjejq8cKe6+VWwt6unm8i2Gnfe+y&#10;4lh3B47ZO3jbDl5nQy+ji9fJfhdv12kzwWbtgMnUiRrbCTwSkYXBPrkYEZxLAEp6TR4GBWslvQbw&#10;WH8ZRAnLx3C/NEzfvA/LwnYjsaIEpx3KUL4czvbLa06F+LMMh6hRo6HS96X1f5U06LA6IhXXBKUR&#10;EmkYFp6DEQLD8GKMp20cQsu8YFcxCs3Hka9vRZahFfntBhS0tqK42YCc5jYkNzUhvq0N0c06HOLl&#10;vXV12F9fiwM1dYiursfhqjocqqjDwaoW7Ktswc7yWkSVVyOypBo7SusRXlyFgJwChOSUILigGv7Z&#10;FfBJL8XWtBJsTC3GZ5nF+DS7BB9mFuKd1By8nZKDt5Lz8VZKMV5PLMCriXl4OSEXL8Zm4fnDmXgu&#10;JgMbDqXiqX1ZWHWwAO7RhZh9MBdXBqZjhG+BysWUAaRBMvMkMAsDJLg/QMp5haXjer99WB++D0ll&#10;FTh7VuszlPdMzRt3xi8unArx59zkj8yNKlgquXO8kNPUiqeis3FHVJGq4CIFD8ZGaOuFSFmsqwjG&#10;30Xk4N6gJNzjn4jf+SXjTv9Y3BWYjDv8E3CLXxxuDEzCdb6JjFhc430QN/hF4xbfw7jFRyIaN3od&#10;wg0+MbjeN57XH8YVvDxtK7dbY3G5dzSm8j7TtkZj2hZZ0jMGUxiTN8ViwuYYTPSOwwSvWG5jMZ7H&#10;x/I+Y7YmYNTWRIz2TsIY3xSMlCl5W+K5TVDHhvO5DGAM9kvBKCq+gTI7ha9HZqRcGppFGOahf6Ck&#10;22TiUsZlUsaL970y4CDWH4hFalk5zjpmnkg/rPqP752z/fKaE4g/46apRP6rwHhWu0ww5raa8cyh&#10;QvyGtrJ/QBKBkaHmOY8KylIzOgYFSKVoAWY+RvC4NsMjB6qcfmgRxoSXqFJaYrfl+nHhBVSYUmZf&#10;CkgQrrSmY2hJx4XnqxgTKvfjMcaokCwVUsJ/dJhY9mzadd4vPFftS2qQlOofHcrLPOdoyZuUGTZ8&#10;bnJMqlwPC8xUx2R/FB9nBM8/MFRyDHk7Wv8RkaVqSp6AcAAhPyiAQJT9oEzCkpbZNxOXb9yDp3bH&#10;IqO8HOfOSKeCvE0CQrXrbL/Q5gTiL6Xxi35G1M/5b5SBzmpqx4adVG5+SbjIn/AjMEYRNMMCpRAE&#10;oUOIDKOClBXmVFkxQnEkYTVCBmNCZZkCyWGUAYsMNYo7mFCSUVypzSjwHMVzjBE48vIogkoDoYA1&#10;U22lkrecU8qWSYkyKWQrj6PWLCH85DxS+XsY7ztUQK1gTftLoH0bvKzWPpGUGd5PVboOLcaQ4CJe&#10;zif88miTc6kUCf7AbPSTfZ90qtHDWLk9Bhm1lThz9rt0GmdzNicQfyFNE4pinQkANXBwHoVNzVi+&#10;ndZRWc10VQBVLbFJeIwIKiBs8ggjAjKEUKSik3VcBhEuAp6BAkGCSE2BIyQl0VmrKyil+LWKMsMI&#10;pKG8rYBzGNXccN5nqKg7Xh5N5SjJ4gK2kQJRuV4AR4hKsriMgg8NLeRWGxCRrZxftkMJ5L7jEjJo&#10;ol2WOcolGBwkIUDMpkrMV32GlwRn4FcBabTjB7BmTyLS6upw5tvirmrjbM7mBOIvpakeMoclVMtj&#10;civaKK+lGat3HVbl9of7iwrTqsLIGiNDCJLRtLNT9pRhVAQBRyU3lDZZ4DOA8FKgEiAp+BVyS4A5&#10;YlhIMeEpgxkCSpk/7IhAGdyQQhOEWVAuQypXy3mo3mQuMR9XwDdA1F1wIbf56CdpM9wfTLs+kNDr&#10;L5ALKSSItctS01BqGQ7ibYYElfEcpbwt4chzD+ZzGMgY4pOMSZ9H4+ndqcitrtbK/svboE0Gl3fH&#10;2ZzNCcRfSuv7ystWff/P9/Upnkd2czvW7c3FNYTGoEAZfc3GwDCCLJRwpDIcSRgOFrAxVNksAZAU&#10;UiW4BlE9DuHthkpyM63qQMJqaFiRgpPqtyNA+xF2/agC+1P9iZKUtBelLAnAAQSkFFsYQthJkrjs&#10;K6tLhTqAIOtP2y7bQUE8J0E7gMf783EGhJXwfMU8t8w/LsBlVJ3yWEMVJGUwhaANpMolTIf6p2Da&#10;xl3YsD8JOYThOceCUNqb0bfjbM7mBOIvt5GKMqtF1n4WpZjRbMTqbQdwjX8CLg0sJWAIvBDpH5Qq&#10;MJmEnUPtOUL10RFyA2QUN1wstACQEBP1SDANpN0VIMqIbr+ADKq0dEKOW1pXqSwj9+vP8/fj5YEC&#10;wrBi3rcA/QjU/oSmFGAQkF5GIPYjEAcIBEUxikLk9lI+/mWMfnxcAWI/AlFyCwfx+qEBAtM8XBRJ&#10;cAck4tovtuPpPQnIqm/E12eoDJVSdkLQ2f7/5gTiL7QJDlSuHc5wR/LvziO/oRaeoYdwTYBUiBHw&#10;ZSi1OCw8D8NF9Tlg2FdUdXC4A4q8LLDqRyAOpNIbFCaA422oGmUwQ/rwZDU7iYG02mK3+9OW96M9&#10;v0wGPAixflR/lwXk49IAQlRSZNT1VJZ8PAGiQFCzyTwnb38Jj1/M210m9+0DYrBUuc7HSJ5reEA2&#10;LvGPwZWfh+C1PYdRTBie/Ub6DM9/m1rjbM72t80JxF9o03AgEhGOHDwtDy+rth5P7jqMa0OT0c8/&#10;Xc0FHi55ipElGCq2lvCRkNFbKZk1iPuDqN4GBVPhBRTR4krOH4Engy9UiQLIASFibSVoc4NKqN60&#10;6B/AY/4EqR+3frS+fgSbH4FHVTiQsBTrK4pvsNhgQk5bUJ6PQft8CeF7CUF5GbeXEo6XErYS/VU/&#10;JJ+zbyJu8dmH9w8morKmFmfVUqGEoUMdOhWis/1HzQlEZxMHyXbOgUQgr7UV7lHJuNIrkZBLoz1N&#10;peKTgY4sVWZf6xekcpN+O1Ft0p8nCpFxGUF5GcF0GVVhf1GOBKKCYUgJb1fGy7TjQcUEF48F8jrG&#10;ANkG8L7+MoAiarGAt9FgJ/2FAsD+gQJKGVARK15ENcnb8X5q3z8Pv+Jj/YrP4xICcbhfMm732ofP&#10;EwtRXUtl+PVX6nVp1SKdzdn+8+acuvcLDf4j/7M5EMELp0lEKXN1msdSW8xwD96LqZv34SIqtIsJ&#10;vkHS9xdBKBGIl4XQ2oZofXhiW6VIQn/aanWc1vUy2l1t0Saxs1o/X39RjOHFqu/v2z5AuR+jH5Xl&#10;pf60yIFyf56P0XdeCQVJXqduz+NyewGhHJPHuYjnvZSwHeadiZu3xuCt2EwUNjbjm6++Vi9Re83q&#10;hap9ZzjjPwqnQnS2b5tkoJxVxa6+UewoaKyFR9BujPNOwwB/rcBqPypFqSp9KRXgpVRjAq1LCCUJ&#10;DV6EYYhcJ5GtbjuAoBQwirVVI8IOGKqQYwI3v9wLgMjzELZyeynPpQXPL8cZAkW5j4w+y+BNvzAp&#10;4ZWPEV4puOnj3XhtbyYK6htw+rRzEXln+/uaUyE6Q8U5EVAqZPRZzLNW9SWzpg4eYXtxfWgKBgVk&#10;4leBmbSlObTBAsPvA/HiAAGXBkTtOkJOgCepMWKnlRXWlN9lcrnvmCg9P1GIAkcBpYwi87yEnsTF&#10;PPdFcn4qzUsI1Et4mwG0zINpxcVKi03v75eGG7z2453oFJTWN+HMV6dVoqWsTCiq98LX6gxn/Gfh&#10;VIjO9v0mKlHAqP7TWnZ9LZaEHcLVvmkYSDD1JxBVWk1oMQaoPjxRdmJ9Hf2IYo/FJiuwSRRR8Wkh&#10;cLxMBkUItL64VEFN4MjrGeqy3I5b2b8osAC/Ijgvdlj3i1T+Yj6Gqn5H7vul4IpNO/B6YjYqWltw&#10;VqXW8H8Bosq+7nslzuZs/3VzKkRnfD8UBhURNQtNtSiDEUmNeirFGFzvn4iBAcW4OKiKQCzFQBld&#10;JrAkB1FmjggIL2P0DyXQqPIu5b7EJQTopWJv5XoeFzXZFxdabnUfscSO26nbijrkMVGHAkRRhJdy&#10;/yKx475JuMH3IF6PSUVhezvOfCPrynz3OrjrCNl3hjP+63AqRGf7T5tauEpkFk6rEejchjqsDNmJ&#10;K6S/z1cbWZYBjgECQu6rWSTSR8hQgyhhAkGqwJB8gkyAJqDT+hIvDsj5Nr7rJ9Tie32MjL7baOk1&#10;tMp+cq5c/J/AeFzvtQcfJ+ahupUwVGug8IPtKOXlbM729zanQnTGfxp9/Ypn5R/Vr0go1tVgWeAu&#10;XOuXQAAScLSuKvWG1lZyBQfIdDqG2GlJx7mEoLxEVB5BKApPpdM4VGCfMrxQIcq2Txl+ezzAEdLX&#10;SIvcXwZrfOLx27BYfJach9oWHU5/9ZXq9Tx3/oz2/Ln/t6/HGc7478KpEJ3tv24KiA4oOlphfSVc&#10;Qw/hqoBM1acoCdSDlWUuUUAcEC5A1OyxwFCgKFZX9SP29RXSaqu+ROkblIETGUDhvvQb9pPbSP+i&#10;KMEAGVXmMRlsUWDMIRQTcKXXXvw1Nhu5ZeU48/U3/DADX5PgsmyCfLCdzdn+keZUiM74r0OIyK1K&#10;a5b+RMWa80irN8AlMBpTtxxSKTmXBpUqVdiftnhAmFhmqjlJzxGr/K1C/E4VigLsT0BeQlX4q4Bc&#10;/F8JlcYjQMynJdfScNQIsoxUE4qXiQL1z8LlPvuxesdBBO47CJvNLE9Ie57ajrb529fhDGf8D8Kp&#10;EJ3tf9jkA3NWFZnV6ikCGXX1WOIVggmbE3GpH5VhsDYHeWB4gQbFUEc+IWF4EQEoo8OXOPoNpW9Q&#10;VKQMwEhKjQIi4XeR6ickNP1zeNtcNQ96gKT6yIwW7xxM2xIDj6hD8Nm7A+1GnXoeMvDj4KCzOdv/&#10;qjkVojP+x8F/VKg1ilVBCMlTrMFCrwjcGpaMoSEpBFe6SpIWdSjVZ5QqdCjEX6lBE0nOlhkrJWpf&#10;RqAvplW+SJQiQXiRDJ4QhGKRL/XTijsMCEjHRd5ZGPdZNJYE7oT3vr0w6JrV48vzEhxK/O3zdYYz&#10;/t5wKkRn+/ua6qOTwQvHZbaypnq8nJSCa4JjcZlPIi4iwC6jUrw0NA8XB0vKDEEnW1GAVH5ii4dG&#10;VWAQoSgAvITwvChYU4fSZ3iZr0CwgJaZMKVtvtQvFSO8EzA7+CB89++F0diuHvesUquaOrzg6Tib&#10;s/3DzakQnfH3BT80327lE+TIcDGcOolNhTW4NZBQ9IpTaTb/J0zrI5Qpfr8KzqYizMavAhhqNkse&#10;hkZKqTBaY79EDN1GNRiaq5X08pNjtNCEaH+/dAzdchBzth/Glr17YNRrNrlPEX77RGT3wufpDGf8&#10;A+FUiM72Dzd+ftQI9Hm1FP45dJ4+jc25hbjePwkX+RapNBpZ/vNivywqwyxIFRzJJ/y/PPZ//TLQ&#10;Txa0CknDzdHluCWujtenEIKpVIlUmH75VI9ZGO8Xh/sDduCTPYShURtA+UYoLBBkc2YcOtsP2ZxA&#10;dLZ/uAkQBYVSEALntXqDvV+fgFdhPe4MIey2JGAgFZ5aE4UgHKT6FaU/kVZY+hf90zAiNBN3pbdi&#10;dFAqBhKEF4dm0DqnYCDt8givQ5gZshuf7t4FncFhk8+eUeUn5LGl9W2dzdl+iOYEorP9w41YolqD&#10;WopAVmg57+hYPPbVcQSWVOH2wHhcsjEWl/rLcqEFGEoYChAvCaeVloEXWuiL/TPwK99EXBachgGS&#10;dkP1+H+CUzDEJwV/CNiLj/fshNGkwfBr0u+cDObIlpfVozmB6Gw/YHMC0dn+V014JCpNg5OASkOV&#10;/csv4VtQiwciMzDaKxnDfDIwwC8b/WS2SWgxgVhIS12oBloupSL8VSjVIS1yP79MDKAyvGPrTry3&#10;6yDazY48Qz6A8FYgrD2YsznbD9+cQHS2H66RhapP77yWkmM/9TViqxqwcn8hxvnk4mLfNPT3T4da&#10;SjQ0D5cE52KAPwFI6yz5iYO9MzHeNxX3+O7Hu1HRMFo61HlkOp7TGzvbv6I5gehsP1wjtARb2mL4&#10;WqGFo6fsiCqrwl1hyei39QAuDkjApcHZasH7/gEZ6Cf9hkHZVIjZGLx5P37nvRsf7DkMvdGonen8&#10;NwSiKmwoj+BszvZPbU4gOtsP1s6piqwau5R1VpVyzqPr5FFsK67Egt25GOudiEtoiwf5ZmIgt/0C&#10;czAotADjglPx+62ReHP7bujMGgxPE4ZqFopGWWdztn96cwLR2X6wpulDrak9kkyrxHUex06dwGex&#10;2bjl870Y5p2OYX5ZWvHX4HyM9Y/H/X5R+Hz3PpgsFrkDVaEg1UlBZ/vXNicQne2f2mQE+pzqUzyH&#10;0tZWrPSNwk3+hzAwOAYXe8Vj/OZozAw7gM9iaJPNJnUfUYSSJOtszvavbk4gOts/tYlAVAtXnf+K&#10;lPsGJdU1eGHbPjwQugv3fR6JJ4IOIOBQDHQ2scm8iUzFc8LQ2X6k5py654x/XojldfQBnjl7Vhst&#10;Zquqa8T+5CzsS8tCYm4OzCYNhlp/4d+cwxnO+BeGUyE62z+38UMmXFQ5hIxv29lz/P+MNsuFTftA&#10;ql1nc7YfqQH/Dy4sm01pIAosAAAAAElFTkSuQmCC"/>
  <p:tag name="ISPRING_PRESENTERDATA_0" val="TeG6oWMgVGjhu4sgVHV5w6pu|R2nDoW8gdmnDqm4gVGnhur9uZyBBbmg=|dGgubWthLm10dHV5ZW5AZG9uZ3RyaWV1LmVkdS52bg==||ezNDMDQyRUFCLUZERDAtNEQxQy1CQzk0LTY5QkJEOEVCNERGQ30=||SVNQUklOR19QUkVTRU5URVJfUEhPVE9fMA==|MQ==||SVNQUklOR19QUkVTRU5URVJfUEhPVE9fMQ==|MDM1NzE5OTU3NQ=="/>
  <p:tag name="ISPRING_PRESENTER_PHOTO_2" val="png|iVBORw0KGgoAAAANSUhEUgAAANQAAAFACAYAAADEXlL5AAAAAXNSR0IArs4c6QAAAARnQU1BAACx&#10;jwv8YQUAAAAJcEhZcwAADsMAAA7DAcdvqGQAAP+lSURBVHhefP1luN3GsrWB+rv3nn32TsyMy8zM&#10;duyY4jAzOOgwM8dxwMzMzMwUYxwndoyJmZmZGeqOUaWa6jXjfX7U061WS1NT6lejutRqpRlVt4oM&#10;ql1Vds0eJyJn5drVA3L54h65eH6Xplcu7VW7enmfGvOXWcZ8YJdQl+brmNK8/NJFLrPeXrl4AfuH&#10;cdnKvHyXXLiwQy5e3BVt80/jMV26sFuPT48lKruAZdpFroN5Pizjdr4t7cJ5rue6XXL+/E7Nnz+H&#10;/LmdWI91muJYgm1pLKf5cmJ/Z3Hs57D+LJaxHy2L6p4/s12P5Rz3yW1g/B2WndftvC7qwS5d4G/v&#10;wLptyO/QMuaZspzrvZ6vY7mblzPP1I3L/D3+lh8fl73sHI9Tj8PM/3/iP0ZlesxRmZ0T+x0/bjf/&#10;XS/3Zf8vNC/3/xDug2Xnz7IOfwfHdGGbnD27BecR2/O8cNtoX8n79P2G67iPy2hfnrd6/F2eZ5Zx&#10;W/7mFtSxbcJ9hflz2OfZ01tlzazR8kH+fPJZSm5JM6Z+NRlwWyXZPScGyhtqosEiDYEKgbkZPA5Y&#10;WIfA3MwuXrB1Bha3t8amAET782WaA8SLmJyG9XQ7NoDAwoZBYAi1QkWQWRaBbkDFjSXeJrawwenv&#10;wbRRAiY3rgsbHvPnuMy62NaB0t9OGPfLC+bAennqC+rLNysLG1ZYJ065v/h/hf+FQDlcvt6Ow+r7&#10;/+Gy12HKRs/9h+CEKU2BCMrdfH247KlBFh0LzstFAHUBjf78eTMFKmk/bvy98Hi8DoFiOVNblxqm&#10;2LhNvD/fh++TQJ3D/yZQ7+bNLZ/kzSVpRtWrKsPq1pC98ycCqDMxNBEgvPgOxc3MoaE5AMnLDk+o&#10;ULZvlu+LlpG/xDL8SVi8rR1DYjm6uDSHyy1c53W90ep+eFG0MdC4PxwLgVJ14u8SJjQabMNtvT73&#10;zTRseOGyNkAsn9XGSEAAKrdPwMDfswbIetw/wfK8/jYs3Lctm1k+daNIzjNNbjw0vxtbw/TGYcdt&#10;v+dmv+8wed7Pg57T6D/4sqV2bL5v+90YHpqXM02G3Zd9XbyP2OzY7H9cvEiQUO8ijg8N/tzZrboN&#10;zX/T826+nsbfYJlDZeUGUAiU5eNjCPfndl7X7ZC/ZoyUd/LklI9zZZc0o+HyDYHLd2DhlBgoNsbA&#10;HJCbQeTLnnp9BzHc3pcdkLDMjGqBg0Ual6W2ECCe6HCZF9lTrktYVNfra551AJC7fFx2l0+PLzLf&#10;zvPeoBKND+ZQcFvfB4G66TaRKURYz7wei65nY4qNDd3u/A5LDAaXvfHQwrzVjfN+J6Z5A/H6lnqe&#10;dew4E/9P86ZMXhbX8d/gXZ/LdJWsgfvx0cLjsd+5+XF7Prk+z6MDdf78VgXq0iUs43cJlf9WCGfy&#10;PrzM7Z9l3C42W069DU3LIhjPndmqiv7X1BHybp7c8nHeHJJmbL1qMhRA7f91sgJ17cp+hUobJswb&#10;vcPk5mVhnUSjR14bZZT/b3V8WRtUZCzz/XpZqjzrcPvIuOxlvNBex823U+N6WLzOFMnXU1k8z/W+&#10;T29gNN9HmHdADBKDVMuiOprCHCY3/o6n4f5i1eA+2NCsMVsdN+7X1nlD8gtud1//n5b3/Vp93ycb&#10;Vfx73L8DY/u3MqvH+tbIQvMySwkQoYqVJqyXvGx57j+GPGy4XhYfmwHFfpS7fBej+qznv0tjPtyP&#10;7/dmZX6+bFvbV7jO1Yzm22qK/hOv+bLxQ+S1bNnks8J54PLdXknGNLw9oVAEyvtOdIsu01VD6m6g&#10;rossGbBkWLwszIf1QzOlsLq+Hxobm9WhaxiDwuNTJfXlaDvWcdN1UZk2dpjWjcpjNcE6NXNHXT1Y&#10;1xuW36Fvtnw+apjnzyA9h21gzHsdpt43Oa/1zeVzsML9Mv1vxvWuFr4c9l3M7K7qsPAa+vaWt/8U&#10;Bl1Cs99AOW80iWX8BhurNyQuq/lx0/h79ttho0vkuT6qo2VR6ut9uzBlud0s/H8TIBwH3D4LXqEu&#10;jP/Z9+X7Y+og6P4AiufdwuXwd29WFtoFVTH8DoFCu1k8eoC8mTOn/FC+OIGqLINqVpb9CyYBqHMJ&#10;oK4ApCtoYJfZz2FDx/LVS1yX2rWjOSRhmddxC8u0sQbrEgCwH4U+ldcL95GoE23LC0moFPzAWIfb&#10;xfuMy3XbyAgNgTJD44nKEooV7T+EKrkjz1TXY5tL3gDRhzp/BiedfSk2AtQjTGdPw98HZPHvxr9p&#10;v2tw+b59/6F5ua/ThoyGwruq3WEtH5o1dN/GzfblaeLm4PuIUutb0njcbMzchnnsE42Y+zZjOX8j&#10;rnOJdaKGrct0CZF6YyRcrMNtQvNGTIsVh/v2/ZgpTGzcWt/2Hasx89FxRKn9tu/DtuV/YD6s65Zq&#10;2+C4wvXnT21Bukt+HdZLXsueXb4pVQguX92qBtT8CKirDtQeuUp1Quow0EI1cpC8jJbciL3cy7yO&#10;r3MQfTuv6w3Nt0u132jZG6WvD+t4WfLv+3ah+ba+jikb9yXkCQzPQdgIQ9MygHIJqe6PKSN8Z7Ev&#10;KpVCZRYDvBsKRZXiNnEd5sP9JuCP9q3wRsfGOgphoFZuVsbU3C9vrJ73/fj/p2pqHg1MI2foPyQ6&#10;/shriBqN2NezzELWqUHwPEG6TAAiCLQM9T2QoI1SgQoaZ3Ssvuz7ZN6XvczKo2OG8b/otY2ur2+T&#10;yni8PP4opfF4LtCCer5/N6rczcp5LOcA1BWIzW8j+8qrObPLx4VzS5rRUKgB1SvI3nkTANTZhEIR&#10;pmtQo9DN80bpeW+sofmfC+vSfNkBSi73Mk/1xETmJ42p1bV64W95XebDE+3my2yEYZ5puH1iO6Yw&#10;bXxIvbF6ubpvkenzp6hcjc+iaBE4DlEyXL6OaaI8+h3db9Jvsh+my1HqdRLHEZVrnUgxaN5Y2TC0&#10;UeI3/T8qlNwGeW9o51FP+ydsbLqM/WiZ5TW6xQbJ+tFv6L7dojIv99/1fGjeOEOXMbnhMg0btpVh&#10;Wa+ZnRteJ7uezMf7v3KJ/zPa9yX8Xx4/ocZ/47Irne+b5vW97GbLesxntilQ8wb3kMbZs8kn2oeq&#10;VVn6Vqsg+xbEQQkFCAd4VRv9P/s9N8szvYptvdwtbPjhdr6OdrO6nueFDpeTy8LysIwW7lMbDCwE&#10;ys2Xw3JeIIfJU7e40f6zjHXN1ePveRie+dRw0Two4kCxLPxd36/ntd9FQ5mnvt63i7dlOY/H82wQ&#10;1mC8ju/D/7uZnR/9De4/yvu5SSzr8aJhofFSwWLomBpMbmGDDJc9n9xo3Xz7EKabpaGF/abQWBZa&#10;uE/P/1/1/ByyzOteRJ+OQM0e2FWez5hePsyfU9KMub2G9KleRXbN43Oo04kInwYikKpaocxhSDS4&#10;oNGGQIRghY36ZnWTyz3v5X4Bw3pe7mVuXubbhNt5eVjHLWwszCfWsSwwBya0cF2iDlNsH4LjsDhA&#10;XuYWAsX9sMGz3+V57pfH5sd6nvUjuPw3ecxal/loO982NjtGrqf5PkPT4/+HYR0aEI2dcD7MZN/F&#10;zIByJaOpe8e6/wdMNzdrxMyHdb0sbMz/FwRhWXI+hDQsd/OycB1Trx/WJVCXL+6WuUO6y3Pp0so7&#10;ubPQ5ashvatXlr2qUAYUL4TCREMjVouA8gaaDEFo3iiTy5O382XPa6OI8v+Xeb2wfvK2/vueD42N&#10;JLnM67FRMx82POa9Afsyz5Gv97K4AXKfqdXpZulZRgKRxkDF+yJQfgweIfRl/S1Y4nhgCkSU6n9i&#10;eXDM4fY0hy8EKUx9P5pH4zmHPpUDw7y7gw6Sp4khQTRG5aIGqS4nGnIYiOA6plzH1Busr+Oyl3k+&#10;XPZtPBDx3/bBNFzPNN7W7GbAeLnn3RJ18P/4278M7CKN0qeT9/JmI1DVpXe1yrJLR0qcNnDQoNiH&#10;opwxzzIHKtm8ITL1Ml/2vg5HQKh5HUIb1fV9hHk33482tMQ+Y0BY7tt4mdcL877MNGw4LLM8ThIv&#10;SrSN1mWKOmEjTDZfl1AClqkZmIQk2VhO2AhRqEy23vbHfSVGUiAlUFzWaKHDFdXz39SGHy17SF7X&#10;w3h8CaCiY3WgEnWR13U32ReVyNSJ0JjRvdO+RwRW2N9KABY2atZB+aWoTPsuTH1fno/WexqaN2hv&#10;/N4vpHEffODKPpPXSzbuM1QmL/N9h7/zj3yU+jLTy2g3167sk+l9OsgLGTPIhwVyMcoHhapRTXZG&#10;Q4/YhyJEPOEKU9TQw4ZPuDwflt8sr3Uv75ULsIuRXcJBaD6ALExp2qijPC+sp97gvcyN2/o6Lns+&#10;LPNybuv7sjxOUnDH9W10nTdC/h7Lo7JEI4yMQ47ORyCZWcN0aFKDE6vSP/MAJzLbfodCxDpUtHCd&#10;lVvejb+r0CFvx203DbezN6nvKY3783xYnlxXHyHwJoTzFo5acJhuZqGCcbsEeEwDgFKBgvKwESca&#10;eLBOw+C8fjwW5qP1vs3N0vD3vDyxv6iOljPl8Qbb0wjTFRpEY3rP9vL0LbfK+/k5lq92Vel7W3XZ&#10;ow92Y4VymNzCRp+sWCFgnob1UgHlMMGoUnyu5Y3djQ0hedktXPa8/54vJ2+TXKYNIiizZWsUdueN&#10;ymAOjzYklLtbFZoGIdDgQ8UJ4QnLDIq4Lpe9zPKmQg4Oy86c3pYoCyHyNNlYh8fv+2AZl329571O&#10;8nr//6GxzOvZehgaVghLmFcFYiOPyjzPdaksCsGfB2ipwuxIXU2Yepk39su4XonGjfWulslK4nlf&#10;9jT8Df+dcL3nY6Di/aga4lgJFGMNU7q1QR8qvXxQQMPm1aRfrRqy97epCpTDRHOV8iBDCBEbI82X&#10;vczr0MVLtS4qU1cvAo37TdSP9uX75UULU7N/ljHP7ZiGFpaxXtwQ4tTzZqjDk4mT6w3L6zCf3HhT&#10;NVYCA4U6F4ETAkQLQXOYHKQzpwmQ5c1smQ+B/TeszEH7J1B+jJa3cv4nX5ds4TbcZ7ytlfm2ofm2&#10;3DdTPWds6GhobgQkOfUIoJfRUvWz3NBItR7BimAMgaRxOQ51o1HTswgafqJO1PD/m3GbEFAvc7BC&#10;S8Cmv4f9R9teRnoVUJMPAvV8hgzyPoEaUbua9KheTXYviBSKjRonS0Fiw8dy2NCZT7bkdZq/TMN+&#10;aCxDg1WL6hEkG3URqx1T3xfNG3v83Cksi+ukrhv/Bpd58bnsDcLLLLVtfJ02Jg7QRZ7vLZ3DCVPD&#10;haNShZCEjYxA6bMn3Z8HI7whGmBuDlcIlRsbq62n2bIOa+Ixwmw9y2KYmMbbutmx+TG4hduEZW7/&#10;Vz2a79P/d+J5VND4mRKYEJpwHVOHK1x2OwdLrhfaRQfK9xk0fjb2EBIvS15/M3DieqnXsZyPAXxA&#10;rC5HQKlCoW2N79hcnoHL915KTkkzrFYV6VmzuuxdOE2B8iifQ6WGxunmjdVTN4eCxgZgMKGTeIWq&#10;FW+bvJ2brzPjMs1e7WCjjMv+CZGaNubYeOE97w2AlrrMIPB1bEC+LSE6i5N7Aap6Hqk1JGzLVzOQ&#10;Egqm5zjMiPkImNgcGDbMf1pYl/+R/+3qlQO4BidgZ2DnYBdhFyI7H5Ud0/Olv43jpcLRuM8YzNRg&#10;eN4U7uYA/XPZ8qEln0sGJy5Gw4C0cScB4nmmnk+u6wrmy2Fdz7sqMR/WYz7u36D8JqrDMuZv5taF&#10;9ULzcjcdLhUssw6B4mgQ9qEmdGqhfagPC+SRNAOqlZeeNVyhzuCiBi8ShhaoRwiA58P1zOtbtzgR&#10;BCvcnhclrMftPfV1tmww+YBVB4p13FjXQMCfZFmkLsx76r+pDSBqFF5mjdkH5hpIXu8c0rO4SOdQ&#10;rm/ZYvkSYdJhRTAqEmHScXtocNoADRBv3N4wUzd07Af/49rVg3q+RS7DHJozcuTwVln252yZMW2E&#10;jB3TW/r1aSNdO/8kPbu3lgH9OsrmTctQ74rajevHAdMOOX1yq5w+tTUBFsu83+Uw8FgcKE+93PPh&#10;spf5Puy8ROcG6+z8wtioAVUyQFaO7aLGz/IQHOaTYfI6YRlTD3qEZW66zIaeBFQIRggKwWJeVQZ5&#10;Xw7rh9vRzdM8jwO/oeuQ96AEWRnXoZk8mzadfFIkRdL0r1ZRulSpJHvmxe9DuTKFQLERstH7m7XM&#10;690bjfgi8skRO8tb6o3Ytr+5+Xqv6wDFZmUOilsCAKoIjsWNx6bHxeML6obbG1AGpS8bXKZCboly&#10;QHQJpjA5WDDCRIViYw4BovHYuG/2G0WOwqg0BOK0LF0yR7p0biVvvP6ivA577NH7pELZ4pIzW0ZJ&#10;95//kVv+9f/klv/9f/IfpP/+H7MKZUvKq42fle+/+0K2bf5brxn/44kTW+T48S1y8sQ2OXF8K5Zh&#10;gOwUgDgbgUHIHLRkIyQh+Lbs4Nl/8/PA1PL8b/jvSM+hgXIMIOFiI6cl4PCGjsbrcNr5tt9hnteX&#10;7i3L3LQeyrne6iCNQAqhC0dmqGKx8eO4QtfOft+2VVMQUUZYse5mUPG/ERwFT/eBctQxdw9lWKZC&#10;jWnRVJ5Lm1Y+KJRX0gxBH6pjxfKyaw4Hx541JWEDwB8hSN7gXWHCPBssG6413mhdUn2eFN8u2bzO&#10;zcxPsqee5/5C85PtQDH1Y6LLlhj4GdVNvR33Ge83AQ6BivpEDok2Kl5k1gFENB9V7o0wbJDnsf3l&#10;S3Th6KZRhc7J0WNbZfz4AdKixTfSuPFzkid3dvn//X8Ayr/+JRnSp5O0t/xHMqT7j+TIllny5Mom&#10;+fLmkHx5ckheWO7c2WDZJVPmdPKv//n/Spo0/08qV6woo0b1leMntsu16yfkzJndcvzYZjl2dAt+&#10;a5McO7HZoIogooox9YZMuAwYB8jMAiUxaDwPNP9vifOhed7tDRQGTBQEND6HSY39qQgqnmfbZwQV&#10;9qHnNLoufh10P0x5PWF2/QmdgeSm4EYw6dwShCsCzCFxUFTNwm191DrXR3VSbYN1DpYGJLg9y7Hv&#10;y/gPVKyrF/fL6OZN5fn06eV9AjW8bk3pXLmibJtpc0qECkWw2OgVgKjx+7I2Qv5J9I/ORw2Y5d74&#10;HZrQvPxm61nGffr2yXn9PT3hlnfz9TwWDyK4SilcrKcXCScFdfyi2f7sbmuK5Gl8Bw4t1TrChPQM&#10;Tioje4SWjYsNkXVETsKuwS7Kkj9/kR9+/ExeffUZqVKllPwbivOv/0kj6dP+W3Jkzywp+XLD8kre&#10;3Lkkd64ckgcQ0XIBoLz5ckruPNnVWMZlW59L8gCytIAvHey+exvK9OljcRz78R/3ydEjm+QIDVAd&#10;hWqdgEtIeAgUTRurHrPBFOft5nD6lIHGSCO383PgwMVQxcZ9+HorIzQsN7M+DlM7/xbkwXmNTNfh&#10;mnBbuzb8TeyH1zMqM0OeMBCkCFjt4zgEBCcJKIWNywQjAkj3g32E6pQ8YoNmIGGZ+4iWHSgq1LVL&#10;+2XET9/JM7feIh+py1erirp825OACgMT/CNsjMkQUJX4fEkVKgo80ByERL1o+5uZ1/c6Yd2wzC4q&#10;T0IMU2iEh30eB0lhwnFZY7c7IvflF0ovKhp/bNZoEtBEeV9OpDCFBw3mLLY5jfxp5Pl7N+QIzuF5&#10;2bZ9mfTq3Vqeevo+yZk7g/wvILo17b8ka7YMCUgUDE1zQoFyI58bCmTrCJMD5YA5WGrRcq7cWSV7&#10;9qxy6y3/lpy5skD1npFNm5fB5dsuB/avl0OHNgCuzeoG8tgvX94vcoPHyL7bWdgx7TPr1AP4LzxP&#10;DKIoVFQ0KM6pM1S3GKKbWQySnTcquV4LPVd27v3cMa8QBdfO1huYyabXMsqzHt3GZKBcOdSYj5YV&#10;LoKEfNhX4jMsmteh+XrPO1QOlIfo6fpdxm/S5eNzsysX9ilQT8O7+Lhofkkz9I5aUKgKsmNGNOtR&#10;NFIilaHRJ5QqMAcp8aAW/uQVXDQPKHDZ+lxWnw3atw1PqDd0pg6Qp17O1C1cz46xHksEkgOlKcx8&#10;cK9rKhNCoxda95u6zMrjuuoGBY2IDe4MLzLOgUXmrsuOnavk88/flBIl8knaW/+/kj79/2qjT8mf&#10;S/KlAJx8hIMQZQcAWRUaApUnDxUHCpXb4OE6AuMwOVAs9/XclmV5sX0uuIKZs6SX/0Efq1nz7/Cf&#10;D8uRQ5vl0P6Ncvrkzuj4LsiN68dkx/blMm/uOFn022TZvm2Z3LhxSK+7uqU3DisY/K8nTm6Tk6d3&#10;ACjcPCKgHBw/BzSemzCvyxEI7LspCHouuc6g8NTzNFNIy6daz2vJMuxf2wMbOlUmgMpVRgFCGiqU&#10;q5MD4vU8by9IxiMkrH5UD7+hcMGoRgRLYcS6yzimK2hfV+ERjGr2vY7le79gHkkzsG51BWp7BJTe&#10;sXDgBEmjfQFI3uB9mY3Y3T1aDA+3MbsCSdRXr3kg0T48DYEJ87ZsQCbDwHVMw3I9Fvz++Us4HhyT&#10;5iOgfOS3bU8fPAaFZstucVmicUSNJXVDwkXAb5hrd14OHNgqw4f3l1q1Ksv//uv/SfZsmSQ/XLkC&#10;BfJKSgG4dPlzo+ETGAMnJ/pHOXJmBhAGBZUpRw6UwRwUT91iAM0dDNcR1Hz4vYyZ0kvZciVl6LC+&#10;aGiH9XpeuXJUlsLt/OqLd+TOBtWlVPEUyQC1zJD2f6RAvuxy71115aMPGkufXm1l965V2Iah+uNy&#10;7vw+OQalO35ih5yAwp06yT4YgaJrBzvNND4f3ui5fJruJdRNo6SwcLTJ/2XeBkI7jzLvB+v1VpDQ&#10;6KlCEVQOlMLAlKoVgcTy0JVLDZPVcVOIgvU0DUZwOy7jtzTSh7pUKALFt9qH/fCNvJgpkwUlBtWr&#10;IZ0rVZBdv/AFQ74CfwA7QSONVMXNGzqNyxpQAHxsWKZQHFLEcHkMlAKh2xoYTEMzKKzcfiN1XV9/&#10;4TzzgEYnUTGQUq+PoGEZYYwsfI3C6ylAhIV5lJ1DyhC5XrjIvJ4D5e4M8/w/jNAxUrdh40r5tsnn&#10;UqZscfRn/i2ZMqXThp0X0KTky6N5Wp48UJFcOSVnTqgLjODkzAl4chlMOXNmN5jQh8oNxckJxcmB&#10;9Xkily8nACJEZgSLSkWYsB+4eqpo3AZphky3StbsmaRd+xby++I58sWX76J+JkmTJo3ceuv/SqaM&#10;aSVn9iwa9GDwI0O6W+V//+f/I//6/6aRypWKyXffvS8LoV7n4cqcw/k+cgxKB9fxMPpkx45vlZME&#10;6ySUC8bwPEHQUR04h2fpBtPQ6GhUcKoUzzefE2oAAml4zeJzbVApRGi8CgoaMicgJVB286SxLpWJ&#10;DZ2gcTtCxN/h9tEy9wfQzb3k7+NmTTAic6BCeGjJ63Q5KnMjtBr9Qznd6AHffiYvpM9gfagBt1eT&#10;jhXKyU7tQxGog6iIBo7GGQLlRpA4woHDhnSMngK1X2G6gPWXkHJbhQPLLGdAwwFzELjsQMTrYleR&#10;5iefk2HSDKx4veetTlx+KfFsycrdUl1ApGdxgdRwss8BQKZnaNGdlvVCN4cuEV2nTZv/RsP7RooV&#10;Ky7/ZmQuY3pJSckLRUoBQHkUDHfjzJVD3wjGcsKjEOWACkX1wnU54fZly5EVcKAeXT0YQXGYcuQ0&#10;gBywrNkyRkDZskGVVtJnvFUyZ80gt6b7D/JpIyXD7wBCdSFhCmwEbV5Y5sz/gduYRjJk+B957rkH&#10;Zd36JbiBHAZMW+TgoU1yWKOH26BY27VfdvoUo4B2rugOK0BoaHT3mGf/kqDpDSx6vOA3JqYKj6a8&#10;LrZMYwg+HuPHRmwwWX2HMl4OYXTwrCzep5UTpn/Co5DgN5OViqbHwGOB6mk/isvIa+gc//PK9UPS&#10;96uP5dlbbpGPCueTNEPq15Tu1apEQLEPdVBlzIFyVVKQFIy4P6UuH9UAy4SJ6SX2oQCGNmyAcoFl&#10;ETwEh30shyChYkHejWWp81y/H38sBsXzN6ufbDy5qQzbEiZ9cMsLEAGlgQZcxNO4u7GRsCHwv6o7&#10;fPmI/PjDt2h8+eXW/6SXHNlzwp1Lkfz58ylQhInmICVUJwImzFOBcjEPyw0Fo+UAULm4bb5cSAmX&#10;AUIIuExgCAbTfCl0HbNK9hyZFbJcWs9UKjuWaVSqbFhPY10Pcui+ov3TCJXtm7BllyxZ00m6tP8r&#10;ZcsUlf79u6K/SPdvh+w/sFHhOnJ0K5bpBgIquHfsczHiqecMje4MjHlCRQ/Ab2IKFsuwzt1Eb/DM&#10;hyDo1NjakG8GRmoAQ/N14b69zN66RblC6sblm8Ok66P+mtenOjFMz1ESV+nyXTso/b7+RBqlTSsf&#10;a5SvdhXpWqWS7Jgx1hTq8gH4hmj4sIQiRQC5udtHhaK75zCpRWCoSiGvqqXbmBEohyo0NvoQMAM5&#10;XkfTGVmTgKLF21jKC5BchxbfGXHhuIwTnWxsBHwYSjuDulev8lnSWdmyZZW88drzkjF9JsmSKbsU&#10;LFBIChUqqDDR8uZlP8mMMFFtEqoTWQIsqFBOAgQVohpRlXKjj8U0e84YjBgobkOQuB9zFxnA0DzX&#10;ox5NXcMIFELEfXGfhFcDHgQXKfdHaLPrb/s+Tf1UvbAPupBpAVXWbOmlefNv5eDBLXLq1F5AtUkO&#10;HSZU2/R51wm4hATrJOwEFOvsud0AkEDh/KERK1Q4j+YS8gZFoHgd7Fok8khDUFimSqX1zEI4CKQv&#10;m/Fa23bJdXU9U5i6hTDLmzksoTlcyUARJh4XJ+VhgOLqtUPS87P3VaE+YZSvH4BKFZRgg08CKgSJ&#10;B6dAMR+5fA5UwuVzMGAXkNe+TdTAWe5K5fWY+rq4jp0gNn6W6V2Lfz7aj5d7Gpb/N4svIN0KGP6L&#10;untIQ6DsTsswOEc2nJGpU0dIqZJF0N9AHykPFClffigS3TuqUi5AREUykGihGtEcKAdMgWI5UgKV&#10;K4LLzBTGQCIcNNtfInDB/aMvpob1BMC3i4GiSqF+9LvWh0M9bM9y/ibT7NE+s6Nf5e4k9+dgafTw&#10;X/9PPvzwTTl+DO3hygmAcQCu304dJnUManUCasW+1Qn0q06fcaBMofzmZMs4rzjv7glY/9XOe3yN&#10;DAY3B4QWw2P1PO/QeH1PvcyNELFfRWPgzQFLBVBkrlI+7MkCH9wn8lQvtCNOHUePrAeBSnur9aH6&#10;1aos3apWhss3XoHSEeB0+WCmErE5WB5K1+dQEVA0RvzYaU/AAjuP5fi9J4PHQXIjCL7OyuLf5El2&#10;WEKg3ByU+IIwUhgD7OWpDHdRdflwQh0qN72j4s7DCN4R3IE//PA1KZCSR7JmzhLBVEAtT568ClFu&#10;3O01EBEpUwIabcRRXyq3lbtCcT0bs4JC1QCQ2vgBlKsM+zgOWnYGENDoc0dQhL+RHeAQhKzZM2If&#10;BqKl3D+3R1301wwarKPpbxFqKiL3k1OyZbP9OFTqGuJYmGbOkhFq9R95vtHTMn3aBDl4YIfcuHEG&#10;Lv8hgLVdjhwBVIDpOIc9AayTp3bIKbiBJ2Gn0P+knYaxb8rzq+bnHOef+dTXMFYY5l2NaNYmLJ8M&#10;k1voTqYCLTB/g5lgESafQjp0/dSgToRK4QJQDKXryA0cr867cvWg9P7yIwXqQ/ahetesJN2rV5U9&#10;c23Wo6to1IlJLplG7hkbp8OgkTuYQoR159m/gatId49q5HAoIJFiJZaj9WGjd0tdbkrIE+zrE0AE&#10;ZV7ueb8wyetZ7us0j9QDEQmYcMF5J70uR+T48V3y+uvPS9pbb0FDzi35UwAS+ktUpbx58wIkg4hA&#10;EQiOXshJIBLGBkmL+kZUpKiMy1mhCKoQkbFx0w1zN49pHuyf27A+gSBEoeUAKNmwH6qUgYXtAJK7&#10;gHT1WO6uYrbsmeHCZdJ6BM62IazYTutaf8xVivswtcL+8Tu33PK/Wu+eexrK4CF94fqhH3H9JCDa&#10;Y27gMdjxLRoNPHUa5/IM+qNQrDNnqVrM84ZlyuVRQDe/Phyy5WAQArcQqtAcnOS6TNmGaF4eKxJA&#10;iyyGjKrEZUJlaqQp4UFfyVIDSkfZK1y75cb1I9Lro3e1D/VJsQKSpmvlMtKlWmXZoWHzs3IdAHD6&#10;sGuR20cXMBUQEUg07zNdvIQ6INWBCMFJtS2WCSgbua93+29lXk4Q3LjM/RkscR2vfzNLgESXD3kC&#10;5Oqkox1wEXhhr2kk75T83OxbyZgpIxpTXoCUX0HKwxB4ZLk0vG13eSpJuEwjZDnY0NlgARjrsJxl&#10;vo27ea5STNl4c1FdtKGbe2fwGFCqSlAZVxwqC8sT6gNovF/FkDoBMbgMFgMmC+DKpJYTywSJ27AO&#10;03g5SwAW95fVIofp/yMZM6eTylUrSv+BPeXo8d1y/OQu2Xdwkxw8slkOHd2MG5K5gCfRr3K4Tp3G&#10;8umtONf2jCpxI0PDdaDokieulS4bHLQQHAfMy2mhUnk9N4UL5T4CyI19KM/7+niGYIJEYxvCssIE&#10;9VK3D1Bd3qWPmbq+9oq8kDadfEygetWoKK3KlJQNk4ajIZ2T63yLFnfuq1Ao70sRgrjPw74SDKmH&#10;y2mXGEbHdt7Yk1PPu3lZcnm4PhkKN1/P1JfDdb7sF4apr+dzJg6aDftMNF7Yq9cPw5U5LR07tUQf&#10;hCDksr5S3nySFy6eKhFgyk3lgOJwOQEPlYTKpG4WQTF3ytXH4XGYvIwpjfUYLKDCOEwEhS5jcj+M&#10;RpAUIKgMG7qDkC2HgZKI/ilMljokXt/XKVhRma9nGfMEisvcH+szIqgRRPxO2vS3wh3NLi1a/Sgn&#10;Th2Qg4e3y55962U/wGI0kCF2RgPNBaRC2Y3L1MmVKroWvNFFQLn5cgiGAxMqlpeHahSWMWXbdFUK&#10;jQBpPAB5Vy8HTOFKZahDkOD+Mb1ylVPsHZDub74mL6ZLL58UB1DdqpaVH4oWknUThhpQhAcN7zLu&#10;/Hz/hy/UMQxujZ8NGesvHcIBUpEOROVmDp2bN26al3mj97re0Gne8H0bL3ML63K9l3tdu6MwtToK&#10;UwSUGsocIkJ1BuuoTmex7hqkmy5vp86tFCZaSn66d3nQqODe0dVLIVTII82e04AhQLmw3kBiYyMo&#10;hMT6L4SGsHg0zxXL09D1s4ibqQ2hIUx0KxmSd2UiXLEaGVBs+FQXByR7BJXDEaYKBsPwqOvQhcZy&#10;QsR13IbLvl8uax8vMsKVhSPjcW769e8Dpdoru/duhG2QAwc3A6qt9tyKD4Hh9qnhnIcg+XNAh8ef&#10;+XHZyricHO2L3boQqnh9asg8DUFyM0WKwQphomkUEGm8H7p6THcpUIyK93z7DXnuP/8xoLpWLyct&#10;y5WSDROHKVA3VJUAERstGqZF+2JgzAiS9a18nUPg5uXJ6z2fXE5zUEJLwBAZTzLLua3CE23D0eY0&#10;HenAlHWR52iIi/gP5+CbM6R7hq9bYB0vrC3jv16x8Wx9+nVBY8ulMOUvCGUCUHlSoEjatzEl8pRq&#10;4gpjygUl0fWmROyjWGp1CI5DxbJsDBQQEgDI3yOcqorMAxQqkAYKsOyK5Ms0Awugap8oswLggPjQ&#10;phAmz6s7yWMiwDCO1tD6PDakHo73cq/H9dpHi9b5uMO8+XNL2gzppOFdDWXN2pVQp+2ya/d62bdv&#10;I/pVWxUqDl8yhYpMVYpg8Tok96EcpFilbKQKATEls7bwT5AcMjZ+L/N6CgPMQUkGylUqLLMpq9nG&#10;7PccLF++dMVmV+751uvyYvr08nmpIpKmz+1VpE3FsrJl2mgDCqDonHxstEFgwhXFUwuj0wwMljsE&#10;blYvNh4c0+R6XpcpT5Yv8ze4bNulBi6sz3KPMqoC4c+qGwE7i5sCh9GcPb9XzsHOntujxrsl06vX&#10;qEwXZOTIflChPLjjZk3AlDclT8IIC40wGFDWb+Iy17sbx9RBoupkQZ/G1MfUyYzwECRLqWy6DEBc&#10;odTFi6Jzbu7mEabQDWRjN8WiyvxTdQgTH+o6VASR2zG6x/1ocAP/m+Dyd3wURxhq999kOcssz9EX&#10;FqHkORs3YRT6ULtkx651shtQHTiwRQ4diqE6eYp9qbi/atfCoLopTNFrMg6WgWQ3VTboEBgHKBmk&#10;EIYEKFHezZUpXKfuH36HbSt+p47rrC6P4dJleDbo7vR+501pdMut1ofqXbuKdKxaSbZOG2NAAYxr&#10;aKg6MJawBA3YLYTLRjAwH7t/yY0+tBhIW8cDdvOTxnVxOevYdl7G3/O8AYU62IajHahInl7A/tnX&#10;Ow+QLujYtBgoDv68dv04/vNpGT26P9yqPJI5S2YpUChFG4f1leByoVyDEASIxoaFNDdD5GxUChKW&#10;UZcKxIelGtnD3d0BYrmqEpVHGz1ho2pxvbmHTHMxvM59wljPnxExT5iyUqGwP4veEQrrTxEAh4sR&#10;PSqJu2xM6cLlg9Ly4a0GLfibPAYeV8JMCR0e3ZdCZa6mQ65RSv3tCDQ9DzkkXYa08s57bwGovbJ3&#10;/1YAtVH2798iBw9ulSNHOch2J4whdXsmpQa10gfBACYcyc+5AxUiNGJ9Xsg8Um8fDlRoDpEDFKqV&#10;woQ2cVMVQupAhWBpHjdj7XtF7Uz3x+1Rh79x+coeALVfegGoF9NnkM9KFIJC1akqHapUkG2qUGfk&#10;xpUDcl0bP3dmUIQQMO+N28u83n9b9u18nZtDQQuXDVL+hqU0vv3qY/poDK/qXUKHI8X1LyLvdbiN&#10;7cv2S7ePUFGxrlw9IjdunJKOHZpJ9mzZJRNgylcgL2DiCPF8CYVSYBgsiBqSPleCsUHpC4Gat4bn&#10;DVHv8GjYalEjDS3huhEOgMbfIJD8Df6WwhfBqHk0eIeTy1ZmUFJtwn3q7xFUbMMAhfeJqCQ8PtbJ&#10;mZOpwZZQMh6PrnPVwz54A4j2yzJC7DcHHqu7sDz+9BnTSZGiBWX02BHoSx2Qvfu2wahQ22HbFCqO&#10;XudzKnf9bDSKBymsX2WuoKmYu4bex2J/hik9DxvEHIPkQQpea6Y3M4fp/wKJqVsIYwIoLHNfHClx&#10;9ep+kauHpec7b+hzqI/ZhyJQHQHUpomM8p3RoMR1bfjWyAkCZ+OhORg0rnNYPM/Uzet5HdrN4Ynh&#10;ivNMDSSCkYAlMg6S9buVAUXXz+w81CdOWZ/7MvXj3fA896Wvpp+QgYO6SJYsmXDnzyEFChdUkFIK&#10;xG4el1WVIqMyhVG3+E6O9RFQNF1GQ9P+CBs+GqY3WBobaQI0QEIFdJeQeYUHjZapBy3YiAkd84Qt&#10;0f+K1OOfjd9AIVB094oUKajHRfeOQGm/yGGKgOIxOUyepirnfrEdz4WDFIKVMXMGKV6yiCz8fT5g&#10;OSq792yRfVCp/fs363MqD1BYGD12/Rwmd9O9TA3lHF1BlWIb4TV3oJJVicte5uZQKBg3MYcoBM1N&#10;n0/pfmz/saEcx85RRDfQ/+77wbvyfIb0EVC3A6iqFRNBCYbNr6E/4q6eg+FAsSyEJDRbZ+Zw2HIM&#10;m9d1oBwkpvE61jWICIfDxTzLTHkcyhgyr5d6W/tt1qVCnce+6eatXfe7VKhQSjJnzgJVyg948qPh&#10;MYKX2tVzd49lCQhgfrd3gAibPshFHTXkCVTYIN1toum+0DjZEF2d+Dv6e8jrMn9DGzIbv5m6aZFC&#10;ZcvORm8NnzA5WFwOhxIVKVZQKlQsJ4Vw07A3g3NH+/IgBrczqPx4PR/uk/CGwRUer8IPo9vKMo50&#10;b/zay+hHbZEDB3fKrj0bZO/ejXLwkAO1U43PpM4AFFOp1OrkcDFV6GCmUGjYKDeX3hp5GO0zoOJw&#10;Os1hSuQBh6X/pU5SmZcryPgtNf4eUj6TFT7Yfe9teeaWW+TzMkUlTb961aUD+lBrxlrY/MoVNlg2&#10;xFgxvKGH5irFH3IoGPkz4/q4T8W6cR1r4L6dl4dmZakVyvJcz33S/TPVOX+O9Q22cBsHisY6TM+h&#10;k3sFN4aLlw/KJ5+9re8vsdHmi0aL03SAK2AKGzlTVQk0KofBzVSKjRAWuXg2ro8N19dbo0+AFDVW&#10;QsAGyt/w33GX0oFlfW7n6uONO1cujmbnvgxQlvsx6TIUKnv2TJI/fx4pU7aEVKpUXkqWLK4PqFWh&#10;qIBRP8sViq6rA8T9+G8x5T65DWF2lSJYNL3ZRP+B5y5dhlula/eOUJZjGvXbu3+THDy8Fa5g9MIi&#10;gHK3j1C5GoVAeV6XYVQobzMKFNanVqMAGofjJvk4wGDbs53frJ5b+Buet1dSkL+8F92GY9Lv4w/l&#10;ubTp5XOoc5reUZRv9ZjBCpROu4yKbNgORJgPzWGwZevnXEFj9YbtxvUOi+e5rVsIpRn3Z30mUyPb&#10;j0IDeC5dOKjrdJTEeQB0/oCu0/WoR3ePxv0YUHuEb5kyz4jepCnDoARs3NmlQKECUKcUfZeJo8a1&#10;MUcNxEGyxmL9Jmt4lsaw2PMaCz9zPVWL9eM6YeNkqnka6vB32FC1b4JGzW0cPG3IsKxZGUxweLg9&#10;G3y8zoHz38jJhp4zqxREv7BsmRJSo3oVqVihHJbzY5vov0TqFANl+7uZ+fH6OfFjZkrjOeJ5o8Jm&#10;yppRqtWoLL8unCMnTx2SPfs2yb4Dmw0qfdhr/Sk+8D1DsABLCFUqmNCombKNuJsfK1Rs3o7MDAAT&#10;BZbHoCQD5OuS6/g6QhTvG2VYz+PT/KU9cuP6URn8xWfy3K3p5JPihSRNr9qVpV1l9KEmjURj4yvw&#10;cPGiRu/g0OjyuSqF5Vx2l9DcKwPLITDzuq5WBhSB4PZ8EGsguTrZfkLXz1MHyIIPrM88fg/p+bO+&#10;HvCdi+oBQNYjVHLjhOzY8bfcdXcdyZgxveRHH4lA5S9YQApEr2BwTJ7fbfUujsbDMjYeNnI2dm/w&#10;TL0hUqF01ALydKkskmZq4XWY0nw7hYvl+jvYBxsp62JZxwlqPcDB9RGI8f4IlP2GLds6X86WDZCh&#10;YeeHC1ulcnmpXq2ylCtbWooULoR980Ex9gOQsnuYnWqTNTWUqeAnpHqc2DePKQLKoeL5CvO3pP23&#10;1G9wu6xes1wOHNqpUO0/yBcVt+goCnu93kZRcPozUyt7lGGhdOZp7ENZlI9tQyN/aNQKlHooyWYq&#10;EsLhgBgcMTDMMw0Bcgu35+/6sv4+18M4zQIVaujXXyhQnxKonrUqS2vcuTZM8KFHB3TiCdtJ6j6U&#10;AZUaMs8rMJFdZr2gH3UJ6hUql4IRwaKGRn+Z0OhvJj+riurAXIW4vUfrzsGd40W4QJUCROfPRkBF&#10;dv6suXz8fQYivvnmY8CUTgoWNFXyFwO9ATssbmykN1v2hubLmnrImo0PKkWwTKlY34yqwpRl2u/B&#10;dhzilDM3DXXYuLEPRuZoVD5TEriHAIS/w/1nReMnUN6H0nA9Gzj3zedHGrbPLIULpwCmilKzeiUF&#10;q0zpEoCMbh+Pm8Zt6fqlhsj+g6kTn49lp2tJYPgb3Bb/zY7dICNEnqrhnGTMmEG++fYLKNMuwLRV&#10;9sH1O3Boqxw6sl2OHDOgGPVjkCLVAFodUWFqpZDwYXwwgiJWIgAXlbuC2HqzZIDcvOxm5bTkMk+T&#10;gxfsGnH+jYFffiqN4PJ9WrygpOlfv6a0r1JR1o4dokDduHpQgfJG7bB4Q3fAvMF7udaJxvXRUg+g&#10;Ta1aBhT3b8uESV8XiYBKDVXk6iGl22bRO+wb2+gDWyyfw7YXztG9w34VJAfPlOkCgGIE888ls6VE&#10;iSJoLNmkYKH8iVfWVZmifgtTNgYHy8vYyLgcmjc4Nj4tI1B0tdigI7fPgLL+TtzvIVjWaO0uz7u7&#10;AcXGbe4j3UiqAlXMINPIXASxNXwCYTcBhso1FI5Ujxn7KlQwr5SBX39b9YpSr3Z1aVi/ttSqUQXl&#10;+XCMVFIckypdAE8U3PDfoGXLxmPlb9l/5v4tsIFt8mAfAIiunquTjknEukyZMkipUsVk2vTxAGg3&#10;VGojXD+o1OFtcljD6HT/+OoH3/gFRIFpMOJ8/PwphMnLPO9wuYVQmMJYWQgHjcC5heW+je/D13v0&#10;z6FSoG4clWHffSVP/+cW+/rGwDtqSduKFWT16EFodOdVofhA12Fi6gDFjdzyYTlnN/LJWjhQVkcu&#10;8A5AoLiNKhK3NzN3zUDhA7TLdPsIBk4I90moLOUzJ+ZjEGkOlKoU1SoyfZCLsrO4KFQvgnUdfu7l&#10;i4fl8Ufvl1tvvQWuXn59eOsK5UC5hQ0nhIf1PO91mY8bJO/k5vbF/SgOEYqUI8qzgXJkArfTRgl1&#10;snGABIm/Y/s1xUGDZmQtaui6DaByC93LXNiGoDDNC8UpmDenVCpdXB69r6HcVe82aVC7hlSHShXk&#10;owGoHyfL5D5838yHKY+BeULLY/f/qmVYpnIRoND145vI9njBzt1/bvmXPPb4g7JzF9VpR8L1O3TE&#10;YHK3z1VKYdJ+FaOAaOxoDw4N20QITmgEzqFzGAhCsgo5HDRG7HQUeVCfqYMVQsV8Kpj4+jvaNoEa&#10;8f038gyAejtvDrh8tatIq3JlZfUoA4pPfn383s3eZdKUy5FS0Wy2ITTeSJV05DmMQClgVCoCgpQT&#10;tiTe4GV9vRsYPDSHQv+AlhlITD1QQXOQ3BQubMc8hxtRuU7j4tDd5OsYgwd1l4yZ0uFi55KChdlv&#10;SoHbB7CiQATNJ1ixO7A1IGvYBpXDFDc0K2PeltHgAJTVs0bIBk+A3P0jWFmzslHaPug25c6bB6mN&#10;9/Pfc8ipIL5/+202dn+OhWXsk/ugy0c14/g6TvGcgmMpAKhur1ZBnnigodxZp7pUKF1EShbLL4UK&#10;EShO8WyN3n/T/xst/M0cPAb8F30UgG34jpa5lUhR5kARLnt8YKrO86n9Lqhuv/49oUq7ZfdeC1Ac&#10;iMLoNiRpVwKqhNuHxs25PTiCwsbymUo5PExZ5rB5GgIQpg4LU4fP11tbM/A8z5R1ab7sQDHCx4fB&#10;nMOSE4cOhVvLPpTOKdH9tkrStlIF+Wt4/wgoKJQ2YDR6NHhVHjb+qNETCPsaYezWadSFFi1fxA/5&#10;enX5Igvrh9vpb+lvECaomwIdwZukTLRLsIQyRXkatw3LOfCVb95u27pCKlUqp6MhGNblKIj8gTp5&#10;42Wq7lIEmDesUKluZqzHu7w+yGU/Qsu4jSmUu3kEyUADBOqiESikBI1uX9SYCRGPRddDEbg/b9x+&#10;TP7b/nxK54TgaxiwFBxHQTTsUoVSpMFtVeQBeCG3Vy0jpYvmkSIFue+sOm86gfJ9+v78v/I31KhU&#10;HBKVB30m9rMACJ85cdiUuZz2/2l+7vx8ej5T5vSqUjt2boQy7dDR6Hv324QvDE7Y8ymL+nkfyiN9&#10;NiTJwDEFCuExuBysECoHKLU5hPE+bPt4BISnbsnunysU4eLwvBvXD8mYn76TFzNmlk9ws4JCVZWW&#10;ZUvLquH90PguwOU7GLl8MGxABTKlMNePjZxwqFsXQKLAEA7mWV+VzPIEMxmqcFsDx2AxMLjsoDHP&#10;Y9iPP88/ZmWplEkNfaxzqMNAxIUDyGN/lziK/Lx06tQK6pQJd888OnqcQOULXD1vCCFMNG/EzIeN&#10;jvmwgfs6Vw8PQhCc1P0mbmflqi4KE8pZny5ftE//DaY8JutvsX4MgILLgAX7XGjoudHPypU9o+TF&#10;chG4jCXwH0vDtatZtrjce3tVaVizopQvmleKFuCzLvbzsmk/i5NvOkS+b0IcuoFUIwYleHysy22o&#10;jJaP1Tw8bk9ZN2tWez+re89OcvL0AX0utXf/BpuaLHpvigNnqVCqUgAoEZQgIGj8Do6DdDPjTdny&#10;/x2o0GIIY3O4XLE81TzKHSZ1+9B2+UWVsT83kefTZZBP9QXDOtUAVJnI5bsgNwCURvkiKNjYHSRV&#10;KKQORgiJ5tGwL6Ph86Eut/G3fRWqaH8KCfOa4mAT7p5B48AYSADlZv0n1KERMAeLg12pSGcZ9eP6&#10;ixxedEamTBkpxYoVQuPIoVN+5ctPqKBSAMobkjYKQEOXhaMlwgYSNpibmd/JmWd9b4RmLIuBotvH&#10;4/BAgm+j+/KUoXBslwfrOWGm1sO+sqPPxZTG4AcViVOH5SRQsHwApFDebFK8QE4pkQKg8maXMvmy&#10;yx2VSstjdavLw3WrSQOoVOWSBaUI6uTKZcOSNJJI1QHUDKbw+P0/ECo/B6HraX0q3mRicPSYNJCC&#10;ZRinBmAwhbBz6FOmzGmlYKG8Mmhwb33Dd/9B9qU4gWY8gsJf8TCo2KeyZ1JqaOj8uB3BojkQIRxx&#10;mtpi9XGADD7PmwrFMDpQTK2fxfqRy0fgWAdGt49zNU5u/ZMq1KfF4PJ1qlZOWpUvK+vGRFE+dfli&#10;mKyxx3YZkBAgumoOkwch2F+5fInhcds2NG6rbmMCoNgsQGFAOTxM2WfyfpODFgJH2KhO9uwiNgLG&#10;Z2prVi+R8uVLSyaoU4ECBaQA+k0cn6dDivgQMmqw2mjRKPh6OqFiI2HDYbm7gdrYo8aTaETcBvV8&#10;nW+jeTRKa3DcPwMHcaoBhGBbH6JEY2efg24Vnmi/qmToI2kdundopLkAVF5slw/HbP2l7FI0Xw4p&#10;DpBK58smNYrnk7sqF5enG1STZxpUlSfqwfWrVV4aVC4pNcoWkUIpgD9bJhyHhehtirFYqRwsmv4f&#10;Hlv0n6k6vFEQLIOR5wOpAhVBmtuilP4yI6eL5gcTqteoKGvW/SlHju+QvfvWJVSKo9EJlAYn+FwK&#10;0FCpOObvFF+ZJ1BUqQAmBytULwfqn0OSkE8CyurbPrx9sj7NgXLFUmM5zfMECgo1pW0zaZQ+g3xc&#10;OK+k6QpXoGU5KNSIgQrU9QgoVxFXJzd1AQkS12OZ7hwhU/WJwuMGSBz6ZhrfAezPOEx24ExjmGie&#10;93C7g+TlCZVKMgJ1+bJ9BeOTj9/TqB6DD2qF8pu7F7l8bEDeiDghinas0Ui1UalLZg2JadjYkst1&#10;xIM2dt6Z0T9i42fD17u6QcUGmBoollmeLp3VtYbsx0XFsE4+ITJFYj4fjtH6SbmkMP5HQdQrgt8u&#10;liOLFMuaTm4rklvuLl9QHq1eQt56oI68ds9t8srdtaTRHdXlgeplpEGl4lKmCP5/9sw6miJ31OgN&#10;FvufCi//F44n/K92EyJMFl3kclhHlRP70uAMYGckkQrF+d2pWAUK5pa586fK8ZO7Fah9/ErI4U0J&#10;t0/7UQBLZ0hixI8pGjUfpjo47FN5W3JjucMUQmTA2PI5Hedn7c/bo8PCvEPE+p769r6cGih+uuiI&#10;jGv2vTwHl++TolCoXvCvm5cuJSuH9VWgNMqnDdygcCDcfNmBUOC0z8NyKoorVOp6/83sNwwiB8aN&#10;wIR5KlII00WUU6EcJLp87D8Rpl8XzJLChQvpheZD3EIcAAuQqE4MTNC1Y2PwRqQzDGnjTQ0NLQTJ&#10;82G5BRawDtszTQwgRUN3d8+hMqDMCFiOHHSzuL+ojv++7psQ4e6uETkYIcJxFyuQV0rCiufNI4Wx&#10;vmC2jFKtcD55vFYVeeuhO6TpK0/IF0/fLT+/9ri0e7+R/Pz64/LZk/fIF88+JO8+epc8Vb+K1IdS&#10;lcifS1KgJjrds7pn9ttME/8NsHh/ysr4v+P/YDcChy9KAZPOxqQ3DhgA48SZTLPlzCgdOjbTKN/u&#10;vetkz16bg8Jno0283gF4VKEIFF95j6BJDU8MU+ry1EAZFFQ4um8GE+tZPlYnh8YBirdFGetFIHGd&#10;pZxu7phMat1cXsyAPlTRfBaUaFuxvCwb2EsbIoMS/CqbPmiNIFJVigAIwYrVywExhfLX472+/wnf&#10;juZlXm6vWoTqFKtVaOw3ed5dPnf79KXBayfRkT0sjRo9JRkycEQEJ6W02V0JlI7Ty8uGG/dR9K5M&#10;GNBgCYc3Hjc2Em9o2tiDvDUku0PTPdRGCJh8v7qM9dbYLM+64fZM/blUXEajWwd3Lh+VKI8Uh8JW&#10;LFlCKhQrLJXRL6xZorDUKVFI3nzoTun46ZsyuvV3Mqrl17CvZETzz2TIj+/L2HZfytBmH0q7D56T&#10;lm8/LU0bPyYfP3ufPH9PLamJ/lRhqBMjfpxtyd1bHpsfu5sfpx0jz4v1DQkV/xfX6//COg3h47j1&#10;uRRSTovmE3femu5f0vDOWrJ56yrZd2CT7Nm3AUBx/gnORsuPw9lDXo5GtzA6Urh8VCifGz20/wso&#10;hyMBBgBwCGlse2He2ibzZlQsh8tNB8XCEgp144RMaddKXsqYQT4vHilUs9IlZdmgGCiN8kUN/aaW&#10;UKS4nsEFmC7CZXSgACXLHUg/6OTU9sP9mhoRFlcmh0fNlQl5VSmkDhRVipE+fo5lxozx+mVANgyG&#10;xnW6ZEDFV9zjp/nmUnnjIWAsU7Vhw0C5gWCN3BuVgxCWhZBQ9ZjnPj1vcBDCf24X7p9KoPUAUk7c&#10;5fMgLYAbQMkiBaVa+VJSp0oFqVWhrNSpUEYeub2afPzMg9Lz63dlZs+WMqdPa5nZ/SeZ2PZr+aVn&#10;M5nXu6X80u1H+bVfKxnX9nMZ+tN70uuLxtIT1v6D5+Xblx5SF7B8gRxSAFBxzJ8BZTcZHjstBiu8&#10;AYSqy5uI/U/+Pz5U5qgOny6Nis2Ur8UQKH7StFr18vLHktk6WmLXnnUaQj90eDP6UfZGr0b7AJI+&#10;6AUg+jwKjZguX3J/ieblMSCpYfK8lRs8lrItOTzeHs3ics+jnCn3E0HF2Y0Z+JrRsa00SnerfFmy&#10;gKTpV/82aVGmtCzp3z0BlM8cqw09avCuRvrDUCT2obT/dAXlBIZRPqy3ctTDcmgaOo/25SAxNSMc&#10;gIcAwQiK5x2e8wqM5Qla6PKdhTIRqGvXj+n8288++zjUKa02kBTAFD7AZR+H7hQBUpAIFAFDXmdo&#10;1caTWoFCC9eFeYeKv+HrwvW+rZd5OY8h3K+CTQCzZdJgQ7mSRaVejSryQP1aUrdyaalSLL+8+ujd&#10;0u3r92VSx+/ljyEdZV7fFjKtSxOZ2J4w/Sy/D24vvw1oI7/1by2/D2ojM7t9L5PafynjW3+GfFMZ&#10;1fwT6f7ZK4DqYalXpoAUyJ5e8kMFdQZcpBb0iI9ThygRkMQNgcdupiF0BYzl0X9UiGiR4sN0Ehv0&#10;pTgFWfYcGaV126Zy9PguHY60c/c6dfv4DeLj/Ng25/ODQtH1O6shdEb5AI6mBg8f9voD32QzqAwm&#10;B8oifOb2GUwGSQjOzRRJy5n6MkzrYF9XsY7jQ6d37yCNs2aRL6D4UKhq0hp3PQPqnFy/Gn7OxkBK&#10;HgTLB7eM6rnxga4+rI0e+NIY+fO81meKbQmSQ0rT/pOCYXCoRaAQJiqXQsVypgBHAYOLxzI+d+Iz&#10;J7p7vFusXfenlC5TTH14VaYIKMKlgOWLw+V+B9aX+iJ10rtqcuPXBhUpGZbD50U01mcabpOc57Y0&#10;Lw/Xex0FEg0xL/L50K8qX6qYNKxTXe66raLUL19cHqhWVj559mEZ0vxLgPGzqs+C/q1kIcCZ16eF&#10;LBzQWhYP7aj257COsnQ48kPayeyeP8r0Lt/JtM7fyq/9W2L5Z+n3zRvSFv2rRg2qSIUC2aUgVIru&#10;Jfs6nB5M1Qrnh+dI+0BwCRkJ9OMM/0Nsdo54fsJX+M0rwDrsN0furJI+w7+lXoPqsmnLysSDXrp9&#10;hw5vjMb2WXCCr3bQxdeoH1SLMGmAIgLHlYmA3AwmpmG0L7TkMgfKIQqBuhyB5ApFu4zfunqeQB2X&#10;mX27yGu4Xp+XAFC961bXB7uL+3VLKNQ1Rvo0YhdDRNPXOmAeLk8ApTChwXseqddhmeYVqFCh6Cqa&#10;m3gJZiMkYmOfKBkoqpADZWYPcmkXLnI0+QUZgBsDXQ8Oe+FYPVcnBSdqIA4GTZfhVtF48d3YGBhY&#10;cPcwLGfKRuJ3YO7HgfF9UrG47LD5Om+MrmiaR8o+Fsfw5cMdvDAAL1esCNy8ElKlZH65HSry9uN3&#10;S+8mH8nEDk1kKmxGl6ayaHA7+W1QW0DSBkrVQZaN7KIQrRjVRf4e10NtybAOsqBfC/ltYGuZ37e5&#10;pkuGdpAJbb+Sbp+9rAGL+6uVkpJ54V4CnLy0FL50SaAAEfpXChSDF4DCjz2GyJb532hc1glmks6T&#10;KRb+L8ClQmXPmVYGDu4GJdoLt2+97EVf6iC/CXxsS+IhL0E6Q/ePy3AF+eYugXJwQog8b8v/BOZm&#10;UNEcnBCkVOXMh3Wj5cv4zSvnGOU7EQGVTT4vydc30IdqWaaMrBjMKJ8HJdiQrfGHauJKpW4c06R8&#10;+ADX83xwS6AUNFjo6lnw4uZAUaUIkfelzmnQwUCyN3QBGV/XuHBAgaK7d+DgFrnrzvoajPC+U/h6&#10;hgPlF56pzkkeXfQQKgWKfYFgOUxZ36df1jA5oHBAwjyNMHneG54NVTLImPLZk0bx0HCL5ssuxfNl&#10;lUrF8slTd94mzd5/UcZ1/lFm9W6hSrQALt6vUKYlUKHFQ9rLcgWopwL019jusnp8D7U1E3rJXyhb&#10;NrKz2tIRnWQZ6i4Z3kEWDWqn7uHIVp/KZ8/dD6jKSjlOUAOg+fG1vCm5NNxNI0w2TjBWKJqfR88n&#10;Uv5X/Bc/XzQClQ37pkrlS+Gr8v+Wp9AH5CvyfKVjN6A6cJB9qU3al9KAhEJlD3tVrQAL34Xy96CS&#10;QQphohEAB8mVKgEKjACFasR6yZbs7qmh/DJguoLfJ1ALhvaGy5dVvi5dFAoFl6J1uXLy12AOPYoG&#10;xwImNnzvNzF10+WozEHzsssoowpZn8mg0sGvyHPgKl/jUNVhPlIeDzw4SJxARfNMHSik5wES54PQ&#10;7QDQxXMHcIKgZMhbqPysTJg4TO/yhMbVycbrWRlNG29kfPiqfaro4ntKcxfQUwfJ6lldayjxndkh&#10;Cu/grkSsQ+Pv+jrdDvujm5WCRpwfaSHUr1g4r9xbvbR88fLjMqbDjzK1y08yByD9in7RIvSPfocq&#10;0ZVbDkhWj++p4NDWT+4rayf21jKmXF43qY+sAmQrx3RTqFaM6SrLRneBe9hG3cW5/VrK0BafyRfP&#10;PywP1qokZQvmlvzoQ6Wgz6OhegBAlbKHtXbM4f/x/5L4XzwH+E9+vvzc2fnKoueO+8ySNb0O0p01&#10;exL6UntsMpcDfMi7WZ9JcRT6Kbh9fGXH+1J0+Thqgjfp1BARhlCxDCg3guEpjXDcrDw01uFICE76&#10;qkAhZTmVSd09AMU8Xb4FQ3vJGzlzybdw0RWoFqVLy4oBfbDygvahXKEITQhW6r4PwInquKXqN7kq&#10;KWBQocuHVIkISPJr8on+EfIhUOxb2Svv3r/Cen1b197OJVBUp6vXTmCbw/LKy89JxkwZ9O1bVyhX&#10;J15wbQTw81nmDUBTXHiCw4uuFjUUD1B4XgMGMHbALRrG/oXt1+up+6MddsuHADnUGhSBMc++WR6O&#10;KMiaVgrDFbqnWgV544l75ef3oEqdfpAFA9vDZWsti/oToo7yhwLVRl271RMAzoQ+sL6yYfIA2TR1&#10;kKaWHyibpg2QNRN7yd8AbDWAWwWoVo3rjrLesmJkN1k4sK3MQ79rDvpivb57R954uJ48UKuCVEZf&#10;oDBgyo9j09dB4KppvwquqN+UmBIsv3kwrzcUBifw3+zGE6uUplC5bDrLbSZsnw1QpZUm338uR47v&#10;ln0Htso+dfvsIa8DxY9lU60IFCdHUaBCeBSgeDlUGlel/wYNjeu4jVu4jkDRVJWQcj3VicpEoDhl&#10;Ob8htnj0AHktR075ukQRSdPj9irm8g3orQrFaZH4HEqBSYIoFUwwKhBVScsjiHwYEvOWwujaAaLz&#10;dNe4b8Diz6tcqc7ThSNIMIULquNuHedRvwjXkGUOFMv1rdyLHAB7Uf5e/YcULVpQL7b2mzglGKDK&#10;k5fj9giWfc/JJpNEo4gaBi++v9JtUMWAeKoNRSEhCIxqESrmCQvv2FZX66Ph6Khz3OUZ9fJREB7U&#10;sMbIlCBhP1kzSsFcmeV29Jca3VdPPnnxIen49VsyGv2kX/q21ka/aGA7WFv5HeniwegrDe+kLt66&#10;iX1k45QBsIEJWz+pv4LF/IYp/aFWvWTtpL6yfko/WQfFsrSfrBnfB6rVQ/6A27gIbuOsPs2l21dv&#10;yKcvPKTHUa1UYRwX3Dx+FBvKko+uH9XFz1t0XsJBtH4OdAQ8zkMyVASKX1X0lygzZPyPVK5SVv5Y&#10;Mg/KtFN27bYQun4dUT/iZkDZKHQGJaBSaMzq+kWmUKGMXYhYqVIrFM0hIWQWyIjBcZDCugoPjP0l&#10;wpQoQ6r9JxinauaD3T/GDpTG2bPLF/oKfO2qUKhS8mdfBiUuiFw+LFcvoQEDEspcCFSoVDQHx0Fy&#10;hUoNFNZHQLn6ECgDyfpS9jyAvxf1nVgHxjJPE3UIFGGiu3eOqkWgLkgfdAyzZs+sw4oK8G3caJiR&#10;R/DcHBx3RTwgwTKmqlBoLN5oHCy/A7PcGw4tuY6GjtFwckJ1cuRgY2R9D4jgN1CPIOWDAqQAuhIp&#10;OeX+mpXk0xefktafvS19fv5EZvZrB+VoJ3N6NYc1U/fsz6GdZPmIrqoshIHgrJ9kqrRl+hA1QsTl&#10;zdMGJ2w9gZsGwNRQNgP1kF83uT/6V71kxeju6Ft1UbAmd/tRugCqJm8+I4/VryEl8qFPx+geGn8u&#10;umsAgf/P/6ufA/vf0U1FbzAW0OH59XMdwmXXgMBlRn/3VmnWvIm+xbtj11oAtVmfT/FDbvwkjj6X&#10;4jMp9KH5fpv2p6AOPs1YYoxfBNbN1CqEJBkcz4fG8kR/KTIFK0rduEyX7/fxg+Ul3Dj1+1AMSjQv&#10;VQJAMWx+MQAKDRlAEJzQrUulUBFMoTlUrlRqESRuISwWmLDlC4CGbp0pEcovwDWM8m4aiFCYDsiZ&#10;s+buHYfL8PDD9+p0wDolmE5YGc/+SnOgQoB4ocNXt5nqOjQMgsM7r7pwUaNRFy1oRJ4nMAkAAQnv&#10;wDl4Z+fzHN6pGS1EPYcpNxpdnmyZpTT6EI83qCXfvf689P3pS5nYvZXMGtBe5gKmBVCn+b1ayHz0&#10;nZaP6gY16qeuHVPCs3XGULXts4bLjl9GaLpt5jBN3bisgE03kLbMHKrGPEFbO6kfXME+BtWorjIf&#10;Kjimw9fSs8m7UMpHpVrJglIUwOeH5cZNgmbPp6L/Go2QCN0+KhbdY4eIqcOlN6uE4XzmzSa33Pov&#10;ee/910XnnNCRExt1diTOOXHyRDRSAnb6TDRpC6DSFA2aZhNeUnkIg4HkoXQHiEZlSgYs2bzcYQlh&#10;8jJ3AWOgTsjC0f0BVHb5pGj0+kazkiVkSZ+ugULBHWNELwkkpgTJFAtlCVWCoexmQFl0L4Yp8Xwp&#10;gkijfOyzcb32lQAQP5VznjAB7MjFu4hlwnQOfaezAInvPp1HGYMR8+dPlwIAiBfOIXJ1IiBcdlho&#10;vNCpAELe75wc00dw2M8iBNpwIvNlpg5UojwCh6ME6M6oSkVwGVSmcAQqP36zcO4s0rBaGfn6tUYy&#10;qNV3gKmlzB3YSeahzzQffabf+kOVhnVCn6cX+jx9oUp95e+xvVSZCFQySDtnj4KNVNszb4zsnjta&#10;87oetnXWMAVpUwQXUwJFpSJUywDV71CpX+D6jWzzhfT4/gN55q7aUjI/zh/Ulq/MM0hhD3l5E8F/&#10;AiR+LnhD8ZuQni/UIUSheRnPNYcicVBu+gy3SO3bq8nS5QtUpRSoQ5wPfZucOM6BsnweZSF0jfQm&#10;DEqFRq1z2SOfPImLpQYJ7b/1p0L3z9c7LExZzskxQ7B86BEBJVCLJwyWV3Lmks/o8vWtV0NaAKg/&#10;enTEyvMiUdicsHBSyFCVDCSCZamOkrhK+A5ZH0lVy5QroU4wUzsGJgBFBFJoCpSCdAj7YH8phslU&#10;yvIKFFSKrh7tEuAXuSQ9uneW9BnT68uDdPUSr2jACBNTXkQHiheW5irlMHFZ66BhsKF4I3FovEPO&#10;BuRlWg8NjRDxVQV/bkOgqFIEzB6S2r5SsP9i6I/UKVdcPnr2Eenz4+caEp/Ru5XM7A2o+reWJcM6&#10;qztGkKzRo+8DkBhsoFvnykRgCBWNAO2aM0pTArX/1/Gyd/5YlBlYOwjX7BGy7ZfhqlIOlBt/789R&#10;neU39Kd+gSqO7/IDXL9n5Y6qZWy8H/5Pfvy3PAyhBzcMPz8e+PEbh59jg4cBCWwXnS8bVWHPuLKg&#10;D5kCaCdOHq4jJ/h9qX37NutXO+w9KVOn02fg8sHO8Iaq77yZ25esUK5OTB2iGJ44dB4C5HU87+AQ&#10;IjdC5SD50CPm2YciUI1z5ZZPORVzr9pVpHWZ0rK8Xw+92wsa/VW6YYSI8CDvUNmDWKaEy8ChEhEo&#10;GpcJVOjusYwhc1coBQspQ+GqSudR34MNAOkC3E0+pL0MuAhQMlBUMHv2tE+uX6e7t0ceefh+yZwl&#10;U8LVc3cvhIqgOFwOFVNVpwgmNZajYTgsNHf7WO7r2CA8789pFCqYvw7BEdz2GoPtJzfyhdAnqVmy&#10;kLz7+H3SFzCN6dBUZvRsgYbcSf5EH2klgwhTB6hyrGU/aUp/jdbRbXN4qEg0VyiC5DARIgLF1M3X&#10;7ZoLFZs3WnbMGSlbAZZDRfdPXb8x3WTxyC6yEFDNHdBWhrf5Rt596l6pVaaIFMZx50Ofiu81MeKn&#10;ny7NHZ8DPycMm2skNLqB+c2KxpsX61mghtubgjOE3vSHL+XwsZ36Nu++fZsSH2zjyAn7DA5h4lsF&#10;dkM9Q1VCgyZU2tgjc4UyqKhaZqo0rAtzwNxYFoJFUOjaKVgROKFC0RQqlPF9qGVThsvrefLJx0Xz&#10;E6iq0qFiBVk5gINjz5hCRUBdBkgGU7LrF7l/NKgYlUeDDgqUWQjUBWzPN2gdKFcmhssZybt0ATA6&#10;UDQFDClOnpbDCBXn3nN14l2KQ6Vmzpwg+fKa0hAYwsTU4XHVCVMa13m4nBedqS7jwlOJ/I5L07sp&#10;yvzuy76QNyIu8xULwuNQ6ehqKJOrEsv5ynkhrKtVtpi8/uBdMuCnL2RaL/STBnWAMnSTVQCJEK2Z&#10;DMUgUGjkjNJtmkZFGgyAhioYBMRduxiiMZEqjZMDC8fLvgUG1b4F47T+nggslu0kfPNGKVTel1Kg&#10;JvaBSvVU149Q/TYYSgXFHPjzJ/LmYw2leulCuCFkwnmhW0yo8P8JioLBc2Gqo8uEi2U8p0gNKrtG&#10;es40NZeR54b9qFpoh+s3rjC3bw/D5/ZdKY6cMJWK3sYmTGcJF10+qBAad6hMzMdmgCRAIRTRaHKH&#10;yS25bhgyd4hcrVyhWI8KtWLqKHkzpQCASpE0PdCHalehvCzp2VkbqFw7pB+s1sADgDCADsLM/bPR&#10;EpHK6PMlgERIYPz2bgiVg0WXLwTK1UoDEHTzCBTsMkzVCMay85rSbDRE6O4xGnhdTkuHjm1xh8ss&#10;+QAQZzIK1cnvkEzd9G6pLlqkLhEwDgjzDhLNIQqfZWk/ASmjdqpIerfmnZmuDjvhWRS6/OiHFcSx&#10;5McxFIaK3V6xlLz75IMypNW38vvIHrJoeFf5c3Q3+WuCwaSh7qkDZaM+QzJF0kCD9pGsb6SQUIEI&#10;EPL7fh0r+xeOlQO/jZNDv0+Qg4vGa57lBxZOUNeP2zC1PMD6FWDNHQGgGPkDuFOphP3k7/G9ValW&#10;jukpfw7vog+TJ3VuIt2+eVdeeOAOKVkIN6mcmXV4kj7o5c0I50ZvJFBle3+L55BAuTrxhmVmSoVz&#10;59sj5UPeDBlvlZKlisqi3+fKoSM7ZTeAYoDi0FFO4hLNLssxfR7liwITPu9ECJKrU1xmLh7t3AWo&#10;mn4f15a5zi2EKczraArUdQtdP3sf6rgsnTxa3ihQWL4ohT5Ub/ahSpWQ37t1iIA6HD3Y5dAgKgmh&#10;IkwEydy+q3TxCFUCpigFQJeu0ABOBBO/Kkjw9DlSAJT1p7jtYYOHKuSBiAgiqpW7eDSC5GDduHFS&#10;36mpUrWyZEUD9w+l0RwmGvNubAAs04ZAcBwgj1oFxobiUHHZgVPI0FDMNSSY1m+iAjG0rPPdYX2p&#10;ogWlbPEiOmFKMay7q1o5+e7N52Ry95aycuIA+Qvu3Co+lEVj3gBF2jx9iLp17B8pRFEfSV06pFQY&#10;B+MA7NBvE+XQwomAB8uLoEwwwuRQHVo0UQ7/PhnpJDXCpYBBwfYDuN3zR8nWWQxQDFLbMnOwwkyj&#10;G0ioFgOqWb2ayfDWX0nLj1+ThxvcJik5M8EjwH/kcyneUHhO8J99JIWeU5hB5OrEcx59pkdVyYAi&#10;TPwQHD8pVKJkEZn/60ydENMHyx7UWZHo8vH1jT3R+1GpgdKJ+wOAmPozKQeJYDhQfBWE70W5K0hw&#10;DC4DKTSHyhWKRtVyhSJsnFVrycSR8kqeFPmMr2/0veM26VCpoizrw+dQZ+XGVSgUoPEghLl5plAO&#10;FBWLZQ6Tu3xhhC+hTvpgl/UIBZ8boTwCi8bAwoWLMEBE1+8SXTwC5e6fgmh9Jp5Uh4oRyUFDeqHv&#10;hD4K1KlANNcezd29ZJDsDmmmygU4PNDg0DhEDpTdcWOgCBK31SgVGpBtj/4Fnysh5eiCUoULSuVS&#10;xXWilCpF88lL99WVnk0+kll928ifY3rL8gn95e/JAwATFALu3JaZ9hxp2wwDSaEKgPK+0T7CFKkO&#10;08MA5SCAclUiTEcWA6DfCdMkObZkmhxdPFWO/DFFt+E+1PVbMAZu3+goSDEsEUr3YAWfU/09vo/8&#10;ObKb/MaBtJ2/l95NP5T3Gz0s5YrhhgWV4WseDJ/TdWM/kf1Ge0xAwHiu/XyjDh+oa1k09yAhi6Di&#10;TSkrP3YHuKZNHycnTu3XSB8V6sDhzQBsiw2UjdTJ2gAtDkrEahSbPd+MlUghokJxWFIERzI4nnfI&#10;vEz3Q2hZzmWWR9tQoVZOHy+v5isgn5UAUH0a1JRWZUvL0l5dVKGuX6FC0aUzt88gihVK+04AQhVK&#10;oSA8SGEhUGGe04KF6uRQ6VCiS4zsweWDKVBQIg1AMCiRUCiCSHfPfOir145h+ZA8+9xTkjFDRslN&#10;d69QQcBUAO4egcqnF5ETSPqFdGVSwAgXL2qkRh50YJ6AOGQOFI3uHe/KfNLPOzDdFnX3sG+Gy3MD&#10;wOIF80nlMiWkYrEiUga/Ua1wXvni5SdkfOefZNGwrrJkVHdZOraXrIQCrEGjXT99kGxCI9bnQ4Ao&#10;4eIBIjeW0dXbA1dt/29QHygTjYB43tXnYKRKR/6YDJCmJGBiGet7BJD72jl3VCLqR5jUZkXHAlsP&#10;4JfieH8b2lGmdf9RBv74oXz3+pNyd61KUiCF5wj9VJ5jPU/Wr2JfkueQ6q83rOicM+/qpDcjrsf5&#10;8nPLbfjiYdt2zeTYib0Ayp5HEaijx+0t3lCdaOcAjD7cTQIpVKoQEkJBmAiVunzROgfG67mF6wyo&#10;ACRa1GcjUKt/mSxvFSoqHxbJK2kG3VNP2pYvK390Z9gcCgWgrqGRXyYgqYCiSllgwssJjJkFHxwi&#10;vv/EcDrzFpyIYQrBMpWiQgEeunqRy3eJgKlyGVDu5tEI1A3I7IZNy+F3F9ePTOcpkFdSONwIlofj&#10;9NDf4QNepqGb52D5dMEOjfYDcFFDiPyC+zrmOZaNd1ZOPKJuHhQpF+64BbCv8sWLSv3qleSuWlWk&#10;QqG8UhX25UtPqIv366DOsmhoZ1kysqushJu3hkEHjmKAGmyBQvAZ0TaYq5MHHdyoKoSJdoBQARyC&#10;5O6cgTUJ4MQQJdI/LCVwqlCAae+v41ShCBNtKyAmUBsjlVKg0J9bPrqHArVgUDsZ3+Ebaf7uc/Lc&#10;vfWkBAM/ufh+Gc51dM4UKJwPA8rA4Tn38+7LTPWGhHqJ84rrxCmb33zrZTlwyL4ntWffetl/aKMG&#10;Jej2hSpFSwCFRu4h82SgPLqnsLBepFBeFq7XOhFMCYgi4zqHycCKoIqAWjtnqryRv7B8UjxF0vRr&#10;WEvaVSwf9aHO/kOhDCI2clMnNwYnFCCYK5KbQeRRPpq5bQaQmfar4C564OES3D72oS4DIgJFyM4x&#10;0pdKqbgfe5g7cdIIXBBcMDTylMIpAMqePXlQguDQ3OXTB6+RcTlvMEA2BCfZHCwDzUBkBzxHtsyS&#10;I0tGnT+8YvHCcm+tGvJwvdvkjsqlAFMuefuxe2RSjxaycFgX+XVwJ1kyorusgDoxFL4B6rQV8GwB&#10;RFsjldgOoxppeJuROBhh4rK6eIBIgUKqUEVAHYmA4TKVyBRqisEEqGh0/Vyl9qIftms+fiNy+Rjt&#10;82dTm3E8TOn2bYILugYq9Qf6UYsA1UJAxQG0HzV6ROpVLi9FC8ATgJLz3NDty6eqZYpDBSJErkh6&#10;E8MyTUdNROfUvQHmb7313/JK4+c0KMGpmndz8hYFykPnPseEqdQ5TretgBhItBAsy8dqwzRWKAfK&#10;1jtYIUwKUZQSnlTRPfTDzmv/y6J86+dNl7cLF5NPi+eXNN1qV9aREot7dMJKuHyXD+nQoysKlQ0x&#10;ihXKIn3m/sGuoPEDoFipoGYALTFGLyrj6xwGGPPYBqZqhX2wr3ROXTxAw/4T1NHC51QzW+fqRKCu&#10;XOMUYWelyfdfSNp0t0o+AMSHuZxa2UeX2xcEkeblqxtMARcvHC6omkLhd09CYuv07gm/PjvvtASP&#10;IGkaPWPCMsey5cieWV+1qFy6uDS8rZo8cXd9aXR/Q7m7WlmpVTyffPTcg4CpJWDqpur0O9Ll6Dv9&#10;hb7T2ilw89BX2gJ4tgCqbUh3EB4NgVv4m+buGQMRtAN07VSJYiMkDk3s9gGyJSgjRIDqMFy/40un&#10;a9lB9Kvo7hEmd/v0mVQE0naFa4S5foBsE8pXjO8tc/q1VJUa1eYbVd1H6tSQkoXzw7XOFd2YeH5x&#10;PqnYOEfWt7KblakTXWXChJsW6vA820Qudi14A8ySNaOOmFi9dgmg2g6F2qBAHT66WV0+VyZXqTOE&#10;hkChgfur8ObmuULFoDkYHK3uZcnzTqgxnwDH1qVSKBrKLzFSGNUhUGvnT5f3SpSWz/gKPPtQzTn0&#10;SMPmHG1Ol49AMfDgz5340WqL7LGMfagrGowAAAQmgorQEB6fxEUVSiHiOs5QlDQMiamqVKw+rkbe&#10;72I+dPlu4A/w+USDhnUkc9ZMiUAER5bz9Xb69XQhUlLQec7D193ju6D2jSKQGIGyjrN1mDnngQGG&#10;OysuuCoZ66AR6LTF7EQDJs71wDdq765TUx5uWFcev6uePHlXHbmzcmmpXjiXfPj0/TKlZxv5dWg3&#10;WTiYd/du6Iv0lr8VpsGyYToa6swRUCZrvNujlM+K9s2350YaGmfwAECpuwdl8QifwWRuXqhCqk6L&#10;YCz7c5oCdIh9KeRpBIvLVDm6fLvnMzAxRlXKhyVRNXksW2ejXwWgNmN5zdSB6P91ktl9Wsr4jk2l&#10;xbsvyeuP3CcVShbGuaQy5YmAoutmz+/sc6g4twoQzylD6KZYGuXDOTbQDDh6EezHFiteUBYsnKEj&#10;JjjqXIE6slkVyoGiSnFCTAJFddIR6ACK5tE9g4ZpCFiYxqrkwChQVK6LBpT3mRIq5Xnug5FC1kee&#10;Q4/WzJsmbxYpbkD1v7O2NCtRXBZ2bouVF0SuHpVrrlKqSKZGFtlzoJgaKA6UunpcBkTW7wrWESh1&#10;/QwkdfsUJsBygaBY9M+CFYTJAhesxzzXex1+cHrZ8gXoPxVT9yE/XD0HytQpF/L2DlReVSgAgwun&#10;fj7BiqCx/pUZ76Bc9r4WPybmwQzeZXVaZKZQplJQwzpVK8hjUKUn72kgD9etIXXKFJF6ZQrJJ88+&#10;JOO7tJB5g7vK3IEdoUx08/rD+sF9GgSYhkUwjZJtUCBXJo5e2D2P4ET9nMhcrRLhciiQ95scJnfv&#10;PKJ3lOoUAXR82Qw5BnXiMmGiu0iVIlRUKEJFhYrdPvTlANQ2LBMm2jq4fyvG98HNoYOMa/+ddPr0&#10;DXnr0fukVoWS9jwK58ggYl/KXWPevHjeCY6dbwcodP8cKJZxUC2BmrcAx3vcQuf7Dm6AWm2SIzBX&#10;p1Ch/MEuXTcaYXE3LjVcrkIGmtWNIaEZUACGD35RruHxqI7XUxDPbIe7t12DEtwP+1AbF/4ibxUt&#10;gT4UXL4et1eWH4oUlpktfsbKS3L96pGEy2fKZBAxTH4VLp7BYsoVA0OL3D+qVBS08H6UKhXrRkC5&#10;y0eFOqcQcTs3i+o5VG42iaWFy4cM6wt14qsa+aRQkYLqMjCMS5D85UGaQcWLbSpF4wXUfpVeeN5Z&#10;WZ8X3xoE6+i7TroPfjEjk2RHX6kI9lurYjm5r24teRwwvfDIvQpTrRIF5WG6zR+8JmM6N5dpvdoC&#10;ps6ycEhXWTKyl6yaMAgwDZb109hHgXs1ezQa7BhVKAWKrh3dOqoQFErdO4BDgNzUnYtcPMKkapRk&#10;rlR09QgRFYpAhVC527dPn0WZUtH98/4UAeJxbZ1D6G1544yhOPYhqrCL0B/s+d278tK9t8s9t1WS&#10;Qim4ScGF8/OsAPHGg3NIT8D6Utn1xmcegZ37ECi9gbEu1Ixj+qZMHSOnzuxXhSJQ9gYv55mwPpRD&#10;FT7YdWhcfRyo1OWW0lx1EiBpfeShUASUQGmfCenNjOvZh2KeQ4/WL/pFPihZTj5DXzpNrzpVpWXp&#10;kjK3TWusvGhAUYFgBIh9JnXxAIGp1V6FjKbunAJlgNwMKB2FrnmCQZeP25klxvgloDJF8nwMlEX3&#10;2L+6gf7T9z98o5+mYVTPB8PyAaE/KAyh8v4U1So3Xw6kC8iZj1DOoAbnlDOg6PsbUEz5gDJLpvRQ&#10;pqxSrXxpuaNGVXmgXm30lxrIs/ffKQ/XrynViqagP1FN2n75gYzr0V4m9mwrM/t1kAVDu8uS0f1k&#10;xbgB8vekwXD10NGHMtG2/DLKFAowbYfR7SJQpk7m6nl/iBb2l5gmA8VlgpR45kQDODRCdGL5zIS5&#10;G+gqRaCoTh4+Z7+Ox+VAcXkTVGv9tMGyCiq1YkIf9A1/kk+ee0AerV9DShfBedeIJ84x3b3opsX+&#10;qE0pxhsT+06ZEwC5cZmgKUw41/zwdoYMt0jzlk3k2Am+wbtJ9h7YIEfQh/KgBM2Uiu9G7dSHtKkn&#10;bTEIVEnOWpmbw+V1CZC/OOjGPhQDF6pQWM86yebBCQJFt5FAbfpznnxcuqJ8VgxAdcfdtUWpkvJb&#10;ZwYl+Ar8YVMnQhUpEWFiH8pcQIvyKTAAhw2fQF1UM6A4BRmh0u9EKVTMEwgDhUZlMnUycJgPgaKF&#10;MLH/dP3GcTlxarc89sQjkilzVoCE/lOhlCgowfF7BMrml+OFNTOgaFQkunM5CFVeQsYyg04h4t0S&#10;d1R96g/3rgT2e2ftGlCkO+TxO+HiAabH7rhdHqxdDW5eMbn/tsry3duNZWDbn2VUl9YypU8HmQuY&#10;FsDVWwJXb+WEgQrUxhlooAApViiYBgRioKhQBIqjIEKgaFQpgkOgmFdFgpvncBEmdfsWmwrRqEo0&#10;VylXqsNL4CJiPYGiUu2GOnmUj2pEI0zbcXxUKAfqLwC1bFwvWTy2h/T47n154f56Ur1sMSmU396I&#10;9jeg8+Dc8hzqfB30AnBOOZcEH4R7/8lVySFT9xvnnx8TeP/D13XSFo6U2HtgvQYldDyfToLpQMUK&#10;5UCpqSuXGiCDJ/UcFCEgDqCmqlCW55u5rl5hHe1XMQ8zoI7JlqUL5O3CJeXTooVModqWLy+/dmDY&#10;/Lxcv8YxdYAIDZrBBcLBfPK0YjoanerE8DkBo3rBdIxfFJSwEeuRSkUun6qaro8UC3YRefapYrOI&#10;IF8H4cQsvCMRKA7eXfn3IqlctTIUKgsupM0bYZ/2pLtHeAgF4SA0dD3YQQ6gYmdZI1CRv68AUZkI&#10;FhtENv08TJVypeSJ++6SZx+8Wx67s648VK8WVKm23Fm9gtxerpg8cHtV+eilp6Xl5x9Iz5+/kcFt&#10;fpSx3VvLzIFd5NcRveX30X1l2cQBsgau3kYo0+Zf0E+ZOw4wjUdjhTIAnu1zGRhggIDPhwAVAQI0&#10;Gs2DijBiF6qUDjciRFCZQ1QnqhT6SqpGalApGpTJYVJ1WhbbsaUzAdU0OQgA92LfuxjtQ19qC45v&#10;9eSBshbwbKE7ij7d5lkjZP3UQbKOIycm9kVfqpesmNhHJndvJp8+/7DUq1JKX+mg+qtXoGFzwASA&#10;+IyOLrM+xAVIvCYa2aMbCHhcyfRa4TrQs0ib7t/y4ktPWUDi4BbZsx8u3zEoFCe/PLVdjp/aJicZ&#10;lPDJL9H4GeVj3yfxtXjkbwaCw+WAJRSHbSxaxzfUGQl0cJhqPgLP9oN9093T3zCF2rlqkbxXvKx8&#10;hBtwmr4NasDlKwOXr00CKP0kKBoyU37N0Ce+VEi4joBEkFB5OJ8EXUBzCy06qO9MRXUtKAEDXDqK&#10;Hfuhyrl6GaRURDNCyBcTE6bqxedP52XK9LHqsvEzmJyrnMEIAhX3lQBQdPfjXVDvfqpIjPgZXOri&#10;wd3TjjQagY4rywvXI1smyZUto1SvUFoaPfagPAWgHmtYR+67vZrcC1W6v04Nub1CKWlQuZy89uRD&#10;8uUbL8nXsJ/efV06ffWJ9GveRMZ1bysz+neWP+juTUcjnT5C1kwdJhupTgBo6+yxaLxjZIfCNRZu&#10;n0XbqFJ7oT57ONgV6sEAAhXEgXL3TmGKjDBRcQiQ95FCOwqoTq6YBahgK36RY8tmoWyWHF46AzZT&#10;9i6aLLvwm7sWTADwo2X9rFGyfibUCgq6HcDzJrBh+hAARaXtK38BJkL1x8hu0vHzN+Sh2ytIQf14&#10;G4DAzYzDj3gu+WoHBwz7UCSftEanmuaQLXoAXMeghtbnQ/OcCtTzLxAofjuKz6LWySEAdYSjJU5v&#10;kxNnANSZnWqn0aBdodTQ2Pmg10afxzDFFkHDm3gqsGzZ86pAAUA0Lof70rLI+PWN/euWyuflq8r7&#10;+VOgUHWrSvOSJaFQ9oLhtasMSAACfkgaIPFVDgXM4QAMmld1gmtGKAhIAEXoFqrrhzoemGBdA9O2&#10;04ledFuLIqrCBUDZeC3+HoE6J126tZcsWXExAA7DtD73XsLF036TdYoZPcqLddl5UQGVPpNSF5BQ&#10;sdOcRS+mPuXPnkUK4y5Zp2pFeRIgPX3/XfJwg9ulYfWKcke1CnL3bVWkQdXyUrdiKX2A++JDd8Pt&#10;aSgv3NtA3n3qEWn69uvStcmXMhoqNW1QF5k9oof8Pq6f/DUVnXo01k0AaSNAWg/A1k+zaN8WlNMV&#10;ZOicUNEYeWPfhjBp8CByAQkUwVIFA2wExqEK88ccLhoU6uhyqNTK2QBqthxbPlsOLZkhB/8027lg&#10;IlRzPEAZpCH+34Z3l99H9lRVJVSb4Pqt5WDZqewL9pVVE3rLynE9dLTH+E5N5b0n75JSKdkkL5Qn&#10;H6da5o0JYPg51fF6PM/Rg1wNWODGpSMqFDaO4scyUq7LkDGdvg5vY/ng8kGpDsPdO3JiCyDaDmWC&#10;ywcwCBQh8g9b0zSEDmN7CWFwMxAMJCvzvCmVgfVPmLwshEkNefanCNTeNUvko1IV5EP06dN0q8U+&#10;VBn5s4d9LOAaAw4OkauUAhVBgB/WPOGIVIduW6gy3tdimR40wNB6MG6XgA3mE8GYG0gQ0ReL6jtQ&#10;fCp+7fphAHxYGr3wjKRLn0F0zB7uivppz8jd07C5KlLk9gEoKhV9d6oVXUCWK3i4kP7maW6khaB2&#10;datXkfvq1JQHoER07RpWKw+rIHUqlJTby5eU+pVKyj01K8oj9dCvQqf8sXrV5ek7bpN3nnlIvnvn&#10;FfSnXpZPX35aXnvsXnn98XvlnSfvl6ZvvSC9f/hcJvdsJ3+OHyxrZoyWjYCLikCgNkMRGKomTBb1&#10;G6VQeSSOQHnkjy4fR0kQKMLjYXA3QnX0z+lyFCAdgQodAjS0Y4DpKBTqEFy+A0umyy4o3WpA89vw&#10;bjK9V0tYKxnR6hvp/d170u2rN6XH12/JpM5N5c/RPWTZ2J6yfFxPhYnqtGp8D1k+Fn3EEd2k3ccv&#10;SZ2yBSSfvidlIDlQqkJRWF1VKgLK8zSCplOxIc/nUJyP/pNP39OZZAkVH+4ePGIKdfzU1gRQp9F/&#10;cpgIkcOlZbBUDT8y9nccinC9fwX+HyBdQL3Ew98QKNRjCnOF2rd2sXxYMgKqS42K0qlqDVnRizPH&#10;nlGgHKIETARLgTHFUbAIB4MOAMTcOKYewUOe6oV6rkyesi6B4j4I2uUob8+3CBr7YgarAcWOIl8m&#10;PCnrNiyRcnDH+MFkDoDlKAkfWU6Y1I9nv4ngRArlHV+mufUuigsO4PSZCd0NXHROlF+jYnm5p04t&#10;ubcWoMJN5h7Y3bdVlIZVy0rd8iWkHqCqi054fYB1LyC7v0YFeeqOWvLsnXXksTrV5SFsV7NYfimb&#10;O6sUTP8fKZI5vZSCApbNnUWqFswt91QuJa8/2EDafPSaTOreSv4Y1Vv+mjTIRk7AreIzIHsONBxw&#10;2UgG7VdFllApQBSCpIEFAMj6agBwP11BwHMI7h2VaBdAXD19kMwZ2EZGtf9Kun75lnzZ6EH54LGG&#10;8sHjd0jztxsBjlel1fvPS5sPnpemjaG4sI4fvyjj2n8jC4d20Pe2aMvHASbOQjuqm0zo+J28eHd1&#10;nQaNjy3sTV47r7xRqQEiN55zjkzXPlZUR68BYKSSpU9/q7z5VmOo0xZ1+/YCqkP8ZOjJ7XD5YoU6&#10;g0btyhRCpQqlAPzT7Qvzvhyaz7tny4DlIuoAqosE69x29K22AzBACeODXa2L/RCogxuXwOWrhj5U&#10;QUnTE42hTYVKMrc1H+yeTfSh3Fyt/Hu5bPyqMBFMNJ1/gmBAXTSEjnoJRQrqsR+l/S1uj336VxAt&#10;kBEDxX1xW1UnqB9dPsI+adJwffcpbwpHlPN7uXzdPQXgWP+J/SjrHFsfiiPDOUk9gXO4NLyLenl5&#10;Z+QHBeD3VwOkdatWkjtg99WqJg/VrSEPoN90J6Chi1ejREGpWaKQ1C5ZWJ6oX0veefpR+eyVZ+X7&#10;dxrLN6+9IF++/Kx89XIj+ei5J9T9e/mBO+XJerUAWTWpX66E1ClVWBqWKyoNyxaCFZAX7qwuzd9q&#10;JKPafCsLB3WSv8b2lnWT+aKfTfdFqKhUHD3hCqUjJhYAFgCksEVuoT+c5TYc8cBQ/Cbk/xjRVca2&#10;+0Z6ff2G/ND4UXnt7pryaJXi0qBoLqlXJJc8XLmENL7rNnnz/jry9QsPS+v3X5D2nzSWLl++Ie0+&#10;elFav9dIvn7+Xvn+5Qek9zevy3zAuGxsD1kBl2/p6K7yx7BOshj28xtPwu0zeHz6ZuYJjQ/XcmOf&#10;1d5kNvXSz97wGiHPa3Lrrf+RJ3H+OIvsgcPbFKpDR7dCobYqUAyTMyBBhXIX7x9QwRwYezX+JiCx&#10;P+V51kulTgQJwACo8+e3J9Lz57chD5iwjnU4J99F7EfksBzauFS+qlQTQPH1jfo15YeixWVms+ZY&#10;eV4ErpWqEhs7GjOje5wFyb75ZOqi8BCEq65QKGO0L1IoB0ph4yQu0chzjQpyW8KDOqpySAkRX4m3&#10;MD3Xh0EJqqF9gLpjx5aSLlMGhYijyglU3nz8vCfSKAxuw2CoUFQqjoLAxaQqESoY86pmhAquYKki&#10;KVIP/SQO+LyzWmV5/I468gRU56m768mdVcsBpIJSG0A8BjfvkxefkH6tvpdJfTvLlH6dZc6w3vLb&#10;2EGyGK7cX9PHyIY5k2X9vCmyfPpomTeir0xBvZGdW0jX7z6Sn995Ub56/lH56Kl75ZuXHpMfX39a&#10;enz1jkzo8L3M799aVozpqQNnfR69GCr0q/jwlQ+AOXoCMLkiMWWdrb8MkzWT+skyqMaiIR1leo+f&#10;VF2+f+VhKM3D8ulTd+pnQT+EIjVt/IR8++Ij0vLdF2REm29kGly+3ziXBYBeN2sE/sMoqNlgWT6x&#10;r0zq9gPUrLE0BVQ9v35NFvKDBIDqz1F8FaWrLBvTXUa2+lwerF1BJ8TkBwbc5VOYYFSeUKXsAbqV&#10;ETJGW3kz5DUhUA89fL9s37EWrh6/wbtJXzJkP8oVyoCiASS6eExhvPlqHmUMffOZkg4j4k0ZyzqO&#10;D2W+TvPcjgApSAbgpUtIAZEplIGlEIV5boNjIIjX5ZAc2mJBiQ/o8vWsV02+K1BI5rRqaQoVTcWs&#10;QKHB28NcCxhYFC8GihE+hs2vXI7G+UUKpc+j+NwpgkifR+nkLVjG/vTtXYCjLp8ChXKCA4A9JUym&#10;coD4KvpPl4/Ia6+/JOkyZ5D8hW0SS3+ZkHDky8cvbAAofgCMkTwCBhWzcXoGElMFCxeUYfZCKbml&#10;QnGoR80q8ljDetLowXvl2fvuBEz1AVZtaQA3777q5eXDFx6TVp+9LQNafSuT+7aX6QO7yIwBnWXu&#10;sJ6ycHQ/WTpxsKyaNlzWzBoj6+dOkA3zJsqmBZM1XY2yJRPgbg3upqMoJndrJUOafy2j230vU7o2&#10;Q+NvLnMHtJElw7vIqrGc3N9eh+dzIULlQ4PoBhKg0FSZZo+Q1ZP7yWK4YYvQ4Kd2+QFu2tcyocv3&#10;MqHbjzKs9RcypNVnMrH7j7JwZFf5a9pgWTcDriXUbt+SaXJoxQw5uHyG7F86Tfb9OUX2Lp4sOxdN&#10;kF2/T5Rtv46Vv6YOQP/qM2n51hPSv+m7CtXSMT3k9+Gd5Y+RXXRu9Lceu1Ny50gPZeKjDFMpdf1y&#10;w53DeXeFSgbK+1BcJlDp06eVB3ANtmxbrW4f+1IE6hAf7p60SJ+qE9pHqFD/VCumOxKpdhuiZ0wK&#10;GvLsHzlYjACqgsGdc2ioSg5RWGbl9gzqLOzqjf1yeMcy+bJKNQCVwsGxNeTn4iXl1/btABRfMDyo&#10;b+yykdtkLBZoMKAYhTOXjUBxfJ49gwJIVB2kNgOSDUNyd88+aWPmr23wwS33oZ/IiSDSSAvJxzJh&#10;4na881y/cUx27Pxbqteoom98cmSEjt+L0nyAgxdGFSoPgFKI2LeyuSUInfetODqa7kV+AFmycEFp&#10;UKOqPH3/nYDpbnnx4fvkRaTP3dsAilRTnmpYWz596Ulp+8W70vOnz2VEx6YyvmdLKE9bmdKnrcwe&#10;0lUWjuoji8cRqoGyfAqVaqSsnTVO1swcK3/PGI0GPFJWzxyjIfSVkwfL4rF9dWbYmX3bybyBHWRO&#10;vzYyD0D9PrSTLIVScNJJTh9GlaILFwJFNdoFkJhXmAAcX7VYNb43+jdd9ZX1XzltM1yxJWj0vw7r&#10;IvMGdZDFY3rJ2pnDVYE2zh6lEbwdAGrnrxNkJ9zGXb8hhQu5Hfveit/Ygn1vpnG0BFKO55vStan0&#10;a/K2poSJxr7V77COn78phfJmkaw5MuHGxb6ShcKpUK5MhMbBYp5GoDRAFFmG9OmkBq7H6rV/ysHD&#10;fC+Kk15uVoU6fGwTXL9NCZfP4WEgIjVMhMtAcqhoBEpdvggeAqHPmrCsAYsELKnVKBmsS5dQTvAi&#10;N5EKdWLv3/LtbbXlvZS89j5UyzJl5bdO0esbUCgCRZiuAghTJFMoMyvzsDnViArGOjZkiFChHtw8&#10;h4quoc01YQqloyMAJiN+YaAjARZTVScDigMQt2xdKVWrVtQJWQiRW+J19wgYN4vqmSLRNEhBdeJ6&#10;XtBc2aVmpQry7EP3yyuPPSivPv6ghsLfePIBefuZhzRK99Xrz8kPcNU4n0KvHz+Vke2byLguP8nk&#10;nq1kVv+OMmdQF7hLvRSmFVOGyMqpwwDPaFn7y7iEKVTTRwGs4YBqKJRsqPwxprfMHwKFG8Apl9vI&#10;r4MAwWB0/AEEZ4nlRCnu9jlIBMjfX/JlBWrGEFk7ha/U95UVY3vCGI3rLUuRXza+j/w1ZaCs5Xg8&#10;AgVl2sDxeQBrB/pl2+FCEqRdgGoHFQ+2fZ7ZVux/EwfH4jjWwA1dPr6XzOrdXKZ0ayoze/0MpWov&#10;vw3rKL9DsTjnRI1yhXWIUR4oVApM3T2Fy0DiTcxVycPoDpQDxs8Q3X77bQrUEZ1SDEBFLh8VipE+&#10;ew7F4EQQ2YtAcqgIjwMVKlRCkWDq7kWmLhz6Rw5PCJeD5Wb9KAYrGPnbgZv9QTm+B0DVqytv4b/o&#10;B9dalC4jv3ayN3avA4RraOQ+954rlLl7TCOXDzCoS8e8w4Y6BIqQJfpXAMoe6gIUVSlTKB2GBHDo&#10;WoZuXwwW7wBULQYkTsmcuZOkSNGC+rYthxrR6PYxRE5gNOAQwoM/lzcP3EHcNRwyne0I63ghC0Cp&#10;7ql7u7zw8APy8iP3yQsPNJRXANQHjR6VT156Qpq885K0/vxtafXp69Lxq3el90+fyZCWX8ioDk1k&#10;Mty02QM7QQHQnxjbH3f/UbJ90RTZvXi67P1zhuxbOkv2L/tFdi+ZhfLpsmHuRLiDo6FaI2TV1CGy&#10;bEJ/WRK9DbsId/g/RnBOvi6yEmWcwJ/9KL5O4f0oB8iNkLlKsd6mmUNkzdT+8teEvrJyHB++MoLY&#10;T98MXgsgNvDlQcBI9dnG7RgNXDRR9v4+SVMu74Rtxzratrk2QHYDlIkwca7AFeN6wtXrDvXrKHP5&#10;1UQApccOpZrQuancX7uiZMueWXLlo6fA4I9F+wiKKxDzPPfm+lnfiebAsQ/18CMPyPad/ETo5sQ7&#10;UQc54hzqFALF/lRqVSI0DFbELp8rlAOl6wCD11HwkGrkLgDIgXJVimGyPFP2tS6c2y43ru+X41Co&#10;rwgUuhBpetWtJi3LlpNFXfg+1Bm5cY0KxcbN/o2FswmLvbIRAcX1ESyqRlQlrNNhQ0g1XK59JioT&#10;ymiRy0eQ/BUN/wCbG3/P8gAJJ8jKOOTotPTq1VEycrAq3bVImThSQuHBH+Ey86pYqKNhcR27F6lV&#10;BBvB4kUtBnfv0bvvhJv3IFy8O+T5++6QT19+Rr55o5G0+fId6fnzF9Lpm/ely7fvS6cv35beTT+W&#10;Qc0/k5HtvpVJ3ZvJr8PRKZ/YH9YP+S4ytSdnB/pSejZ5T7o1eVf6N/9URsFFnDWgkywY2kP+gGv4&#10;F1Rs3YyRsoruoc7U2g1uGtwzNMo/YVQn9qE46xBdOVcot+Q+lA9q3fzLMH34yjdsV+OY/ub8fgCB&#10;Y/D4kuD2uRw/yEG5HEsIZQOIezn6Yul0OfTnVDkI2/fHJB2GtA0g8QVDvg6vyjexjz6DWq4RPnse&#10;tXR0N4DUSaduZjTxl/6toeh3ox+VVXLkoepYFC9WqAgqXgvA4zCF7iCX06a9RZ566nHZun2NDo61&#10;iVo2pVIounyn4KadOrM9ARNVymAyaByeVEAxpWuHbZKNLpxD4yD58rlz2xJqRXPILkau3/Vr++TE&#10;vtUAqo68UxAuX/8Gt0mb8hVkSU+bOfYGFYqwoFGra8cAhYIUjz7XcqoQgWEe6xUohYkhbw9YxECF&#10;Lp/Vi6J8TAEOjXkb20dl4sM29LHwm1evHZUmTb6UTJkz6EeoCxTk26KM8uWVfAUAlT4DiQMP7Cf5&#10;Xc8mVAFcAMmByot6ZYoXlftxEh5rUBfKdA9U6Wn56tXnpP3X70m/Vl9JvxZfSJ+fP5V+P30ivZq8&#10;L32bfigDm30io9p/p2PZ+v3wibz/WEN5pEpxqV4wp5TIml5Ko39XJEsGyZfu31I0a0apmD+XPHxb&#10;RfngqQfk5zefk04fvSIjW3wpy0YDpmgucX6F8A/c7X8f3E7+gC0dwWmYe0Kl+gOWYRoep+1GY/dQ&#10;OVMCRqAYvNgwfZAGJjje7m8AvhrbcoTDRrh6S9DgZ3T/SaZ1/QH2o0zv9qNODTYVy5M7NZF5UJs/&#10;R3ZRpeNzL76Kz+nM9JM3cD0J+HIoE4H6CzCxv6aKpdE+gDWymywa2VW+euVJSaFLB5BcoVJ4o+N5&#10;502PjzFwfnhddDoCKhXyOuYSRqjSpUsrTz/zpAJ14BCfRVGdrA919IQFJszdi6J8NzFTH3P/mJ6/&#10;yEcvBMqDEaHbR0jQzi5yOTVIoUp5mVsCKuSvQ6FOHVgnX9evJ2+jTaYZhI53h4qV5Y8+PQEU+1B0&#10;+Uwp/DmUBSgMJFpiXj7A4zAxr4EGuH2M/DlQpk7m0vkDWzMqFtZx26j/xX4V7zQ8CQSOLxVeu35E&#10;Tp/ZK08++TAUKp2qE9+BcpVyZXJgHB6FC2luPjTEBWMUSR8g5s0uKVhXrngRuad2TXnhwXvk3Wcf&#10;lW/felHaQZkGtflWBrf9Rvo3+1T6/vChDPgZ9tNH0u/792QEFGhYy8/l48fqS73COaRUxn9JsXT/&#10;ktolCsuLD94r9SpWkCI5c0ixPLmlCO7KRdBgSqXklJrF88sLd94mXzxzv3z+RENp8/aTOunJ7N7N&#10;ZF6fn2VOz6Zqc3v9IL8NaKHfyOXXBzdNH6hKZCBFk7TARSNUBEpHiLOPA5BWwVX8C4192djuOqJh&#10;MfYxrt0XMuCH96T1ey/Ip/jtF3EMj9UqL0/cXkkeu62CPFCljDxbp4p8+sSd0rzxEzLw27dkMfpE&#10;W2aw39RHR0RwFlk+b6KCMmDyNwAjZLSV6KdxJqflcDVbf9xYiuLGlo0P3fPl1NH/HpigUukEl7n4&#10;XDC7ZM8Vf4OX14mv1KTgxsj56UuVKSW/Lpohh4/ywwE2UuLw8Y2AabOcgEJ5v4nm4DhI5uZtj6Cy&#10;ZcLkUHHgrI71c7CQMrRuD2y3/QMcV6ZkqLissGG7G3JITh5YL1/WrSfv4GavHwtoXaas/NmPXzA8&#10;pwp1nY2f7h6guqZ9KAPKXzZkf8ohstc64iifAoJ64Rfhaa5qDIdrGYBz9y+hbAoVQ+YO1F50+o7K&#10;/v0bpM7t1RUo7z8lT8ZCkAiXLytUdCWgUqpaSP3VjHyoy7nzHrmzvrz6xIPy0YtPSZsv3oUqfS0j&#10;O/0oYxh6hg1v8yWU6APpDxsIqPp896589ER9ubtETqmdklFq5sssz9SrLj1/+BL9rQ+kZokiUq5A&#10;itSvVlkqlygmtSqWl7qVy+lzrLcfu1veegB+9n015e17q0rb956RSR2/lhldv5MZXb6R6Z2/lqkd&#10;v1SoFg9pq5/43Ag3jv0kPnPat3AcgBoPoAjWOPSrqE781tNABUqVhKoHV4wfHBjW/ENp8SZuFC8+&#10;LA9VKyulc2aWQlkySoFsSPm6OWFHH/N2HOddpQvJ/aXyy/O3lZQvnqwP4J+QWT1+UFeUQYffBrYF&#10;6G2hnl30dxg0UYgB7jKCDFezf/PPpSz6uAYUo6lw9QCTQ0XjUC++xpE1eyakWBd5DPa2dE7JgmN7&#10;5rln5K/VnFdim7p8NvRok5w4DXU6vU1dvTAQ4fmwz+Qpzd2/8HlTaOoJRcA4QJ53S17nQLHfdePG&#10;QTm5fx1cvvpQKLh8vfl9qBKlZPmgAQDqvPahQqB0xARAMKCYWoDClcmCFQDpQgyaBTKoSKZudAsd&#10;KIWNCkg3MHL/HCg+xLVnT3wGxZEUDEiclKXL5kjx4gVxh8umMBUsXECBuplCuUoxeMFxewnQAJcP&#10;N8qLO2Nl3Amff+R++QAwNX3vVenc5GMZ0fknGde9uUzu2Vxm9G0l03s3l9HtvpFhrT5XdWr34Qvy&#10;5n015PGqReSRyoXluToV5OsXH5fBLZrId6+9KOXz5ZAyUKRqpYpKqfx5pCKUq2yB3FK3TGEZ0fFn&#10;/WTNq3dVlyeqFpIPH6ktQ396X4Ga0uELmdTuM5nc/nOZ3eN7uH5t0HC76xTJfM5Ed2/fQo5CHweg&#10;OMbPgNo6i5+lGaRBjFVwwfgNXrpwM3r8KC0BxadP3yVNX3tO6peGW1qssDSsXlVKA/i6VSrJfXVq&#10;A/788tpjD0n7z96WJ6uWkPoFMgKsnPJ4pRT57tk7ZXqX7+X3Qe0MKI6UgFqtgioRJrqkfwMsqiED&#10;H6M7/iBVy5aULFmzKExuHpxIqBVSnYoZ14sKxevFZ4WZ4SKXLltK5s6fK0eP7dNREnT52Ic6coJA&#10;cV6JWJ0IkasUv8TB5QQ8UeoK5WZKRCgMCM8nKxAtBCnMM00oFPI3bhyQ0wc3yvd33y1v4H+k6VOn&#10;mrQqXUZWDB2YCih//YIK5W/o2isasSo5UK5WzF+9nPpFRAYwNJqnYEVuYKRaboSIqT/MZUrXj3UZ&#10;kPjll3H63IhQECZXKFck7zt5yjKFCndhfZU98tHd5eNr2/VrVpM3n3tCPn+1kfz80evS66cvZGTn&#10;H2Vct2YyBX2MmQBqdr/WMqtfS5nY9XsZ3f4rGdTsQ2n5zpPy5j1V5PW7q8jnaLDtP3xFH9QObtlE&#10;7qlYWsfwlcYdtwyOrTgaTKGMt8hzDW+T+SN6ysa542Vil5/ltTsrydM1isiAJm+h79RGZnb/BjB9&#10;KlM7fC5zejRFI24lf43tikbbF9AM1VESe3+l6zdGFYpQcSplTp9sc5L31C/BLxzYGv2y9jLoh7fl&#10;s6fqypAWn8ncoT3l0VpVpUrhfHJb2RL6VcLKUNKa5UpJYShV40fuk19H9AXcX8ordcrLXYUzySNl&#10;c8kXj9eVoU3fkwV9WspCQLpoUBu4fF31t/h5HcK+Bilf6eDst1PRr6xVviTUh+P6cqKvm1tN3T26&#10;elQp5O3LhXD/opud3wztNfns0n9gP7h3B2QX3L1d+zbK/sMbowjfFlWnUKFcpQwogha7e/RyHCoH&#10;y2GJLYblZsZ1HpQIoWMZjQp17dp+OYc+3k8P3C+v4bqn6VGrkrQqVUbWjBquQKUKm0dAORzJLh9T&#10;z7tZmSmURulgBInbsw9FSEyFYpcwBCqVQakYMp81aywuDgMN2SOY7KEugSJAnjpMbgoTUh2Vjj4U&#10;R6Tz7sj54+6uW0veff4p+er1F9B3eg/u3ldw95rKxG4/Q5layDy4OPPgOs0f1FaNoxlm9QVcnb6T&#10;jh82knfurSZfPtVQunz0sgz7+VOZ0q2FtP3oDalRMI8UyZgOYGWUwunTSo38OaVPk09k4dCuMrnL&#10;jzLkx4+lzTtPy6sNK0q3T1+UlWO6yoL+P8HdA0zdv5WFfX+CQrVCP6qTfsF9G9y6PfM5WHa0fhSA&#10;0y7vRX7nHE5QGQE1rod+6f0vpIsAaPt3npBB378lS8Z0kxVTBsm7T9wrJXNmklJo6KVScksJ3FiK&#10;Qu0LZskg37/5kiwe21/m9Wsvo5t/Jj+/9IC8fVdF+faZBjISN5D5AOpXhskHtILL1wnqxHGH9q1e&#10;AsXXOhgUmd2vrdSHe5slWyZVI0Klb0/DuOwDYfn2bvhKfHgT/M+t/5bGr74i+w/tkr0HNkdAbZJD&#10;xzbI0ZNQKUb5bgpUrEiEygFSuKKUZecjSByiEJgQIqYEyJUorMNwOfPcF/tQ1wHUhePb5OeHHpTG&#10;6D+n6VajgvxYpKj8PXLoP4CiuujgWMKAPFNG4gycCKArMVAKkwYsHD5TOUbzNM/t6eolqRThcciY&#10;pzqp4S5Dl2/+/Mn6EWqGWB0kBiV4EfxiOFC8UAoR1QvKpBeMy/oeFC4sX4JDY3qgITqRjeAWvfy0&#10;dPwafaSW38BtaSrTerfSMPBcuDjsi/Azmb+hH8HRB/OQnwvVGg0XsNWbT8gPL94vrV9/XAY1eVuG&#10;NvsIKva9fN7oIXmwckm5A/2mOkXzyw+NnwNIzWVsm6+k39dvSpcPXpReX7wqfb99U8a1+RzK0ln+&#10;GIrfBEzzen0vv/X/Wf4Y1FJWjCRQveHSoR81exhUakQqoFhGoDagYa+GarDPxUDGwv4tpeuHz0Jd&#10;3pZpXb6T34Z2kp7fvi81C+WWwhnSSimodnGoSJ5b/kfurlpepvRoj//YUSa2/1aG/4jz8O0bMui7&#10;N2R0iw/h8n0n8/u1ksVD28Pd66TqRJCoTrR1cPsYXdwI6OcP6ij3QQmzZDWgQiNc6u5FCmVun10n&#10;XjNeIxqBuuPOO2Tz1rWAaqvs3rdJn0MdOLwOKrVRTpy0oAQBCmFywBSgJKNSESbmFRpA4LCEALml&#10;AipyBznaPFHGZda5iGWUXb+OLsuJ7fIjFKpxDgDVvSYUqnx5WTthJBqvRfmuKAAW6bvEt3UVMDOD&#10;KloHGP7pwlGJbA4KAy3eVg3rWY/9qmSVCoHiieJ7UBwlMX/BFChUftzZqFCmTrQEOEhzMnSOfF59&#10;MxcKRYAUMuZ58XgR0WFGvgjumg/fWU/ee/5J+fyVZ/QBLj8xM6od+jNwXWZDieYBqHkDABbuzpzk&#10;8Q/9sHNn+25Sr+YyscO3CtbIFp/KpI7fyri2X8l0jpcb3FHm9G2DsqYyufMPULl2Mh+2AIq3gKMi&#10;kP6OfSwb2VlWwU37a2wXNFgoQL+fZNGAZrJ4UGsA1UpWju4MSHrIxql9ZcuMAbL9FyrVCMA0UnbP&#10;G6FAMRpHiNZSNaBmTBcPaSfTOn2jNqndFzKr2/f6WZo2HzWWe8sXlWopOeT2YinSqH4N9A2byPwB&#10;HWV6V/Qd2U/88T0Z+fP7gLupQkrlU1ix3/VTAc60AepmEmSFefpAWQPA1sPlWzS8u7xwbz3JA6D4&#10;MJ3K5H0ndfnU7WO0z/q0BMjD5szzGhKoBg3ry8ZNf+tYPr4TdejwFthGOXZic6qghINFUGzZlInL&#10;TC1vakQgqCY0PoxVeAKgHCJPVZHoDp6FWxdt6/lku3YdPJzcIk3vvkveyJeXClVRmpUujTvdOAXq&#10;GgBRoBwamIPENKE8MAXDFeeKQcHAAkdOmCto8Hl97U9FEDlAIUihUqlCAagbckQWL54txYqVgH+e&#10;HcoUjd9Dn4rAuLvHh7s6EFZnN0Ker7jjIvH1Dd4V9fMrvFsiXxQX+4EGt8v7cPm+aPyMtPj4dRmI&#10;fhC/2DcJjYtDbPi6Am0uoKI6cUAoR4SvHNtLlo3qDhcJ6gU4CNmy0T10HB2f+fw5sjushz1rQj1O&#10;Y/zboA7qPi7A/hg1W4q6K/kQl32SMV2w3FaWDG0tS4bQ2srSoe1k+YiOcOHQj5rcWzZP7y/bZg1S&#10;oGg7Zg9VwDajQVOhCBK/crgRqkEjCCuxb5oqF1VsUj9ZPKIbjqEj/l9r3BRaym8D28sC3DwW9m8D&#10;mNvKckDObf6C+2hfTRyo0NL8szfbfuGXQYaobQZUq6f0kb+hUr+jj/jm4/dKCvpCOuElzjdBIlAa&#10;4fN8NDiWxmdS+fQNAVOoW9L+R+o1qCvrNqyKgNqgQB05ukWO8xnUabp8AIgWQUVlMphioBQ2qMu5&#10;CA59cBsBoFAlAeQQad2onC5dqm1ulsfvXbuGNo1j++H+e+V1AwouX4kSuDBj1eULgSIACbdP80xh&#10;gIuvyhMkNn6mHLtnMAAyAKVhdLXUYHIEuwH0T5hioHyZLxYekxUrfpVy5crru1AMShAomrsLpkR0&#10;/ZhyOBJcP857Dp9WQ+V89oQOMl8vyIeLWqJgXrm/fm15/wUDqum7L0nvpp/ijv1VAihVKcC0AP0n&#10;e7Gulz00hXFKLX6ZghDxky/LARrnLWdKoPg2K/PcZjEg+2NYF/kdUHKoDp/n8FnOuol9ZR0a+99j&#10;u6Ihd4SL10GWDYdyDWsvfwIqpqsA29qJPVWltv8yGG7fMPSdhkId4oZOY+NnStXajgZPqKgqFnrv&#10;r8+ztsywD13z+RUn1tw2awSAsc/o8AMF+qV41OO+CCm3owpxfzTPEyhNAdTGGQNl3bT+smpiH/lj&#10;VE9596n7pQj6Z3wd3t09V6lEyoGzuMkxQKSGvL4TheuYMUtGqVu/jqz6+085cDB6DnVocwAUFOr0&#10;TqSmSDFUOwDaNk1DpaJCERB13UIQInVyS+XKBeUEkdMuc1tPfT9edv06uiyntsiPjz0sb3BOibbl&#10;S8hPJUviBI5H470ABaISGQCqSp4SKKRhPtndIwR8tkSXz4MTjBbaO08Gk41ST61QMUi+bH0oznhE&#10;l+/v1X9I+QoVJHNWG2lOdWJKiJinG2FQ8WvvDEhAtfLYnY9P6zlYM3+B3FIAloILWLyAAfXuc0/I&#10;V681kp/ebyw9v/tI3w+a3O1nmdmnuc7nTXfvVwC1GO6eT/TPFwFpf09Ahxy2GrYGkK1F2RqsZ57h&#10;5NV8NoR1ywDWX+M44qC3lm2YgkY7lRAMko24s6+GmjCi99eYrrICqrQUMBEoVSmApkBN6Qt1GKAq&#10;tWM2IEBDdvVgw/ZGv2f+KO1fsYxQ0B3ciH6Of/DaU/6+fYsKasfX7+eMQt76ZNw2AU+07x2/GKgE&#10;lsEQXZ41VDZEk7eswu8sHttb3nzsLimUKzPOM11vC0oQIqZULA1K5MicgMuVizc95jNkTCu33VZd&#10;Vq76XQ4e3iq79qyVA+hDHTnKgET8HOrU6TjaZ30o5i3CR5gcLHf5qEj/DaizZ7dqHS/zfFjHy5lq&#10;OcGCMnJ43PVrB+T8GSjU4w/IK1BffQ7FPtSWGZMUKFa4DIXQoAShAQChmxeaDowFVA6WggEAY5fP&#10;tiMkyfDRYoBSu3vMx0Adlc1bVkmVKuzwci4+6z95UIJAmQ9Oo2KxTwWw8OcY2StZsqgUL1ZQ8uOi&#10;8rtG/FpGMbiJ99erZUC9TqBekW7fvC9DWn6pQM2AQs1hZGtwO/l9eEcdYrMKQDhQ/NTLxmn8MNlg&#10;gMGvAPKLFXwmhIaMxsqvAPKOvxG2doq9MMjnRRxKxAbJ7+VSGTbyw9Tje6kSEai/RgPcoe0Vpj8J&#10;1PAOsn4iVGZyH+yvP64RlYiuGPMGlQcsuN99v47RwAXT3fNGKgT8Pi9/awvfBiZQEVSuTPzCB6d7&#10;Zsr9cDtamN8z11L+hgI1cwjqD9P/ybD5XwBqAdT67SfukXKF80qxIvkTEIUw0QgOx/p5Xl1BPtbI&#10;k00yAqgqVSrK0mW/yuGj22XnnjWy/+B6uH0boFCbU/WfHKZENA8W5hndOwMX7uy5rQZAaAAjjNzd&#10;DJpkoNzYt+L+bErmnfDU4KXhN1o997i8CA8qTY/bKkmHqlXhCsxA44XLp0DRPTOg3FL1haJlD0o4&#10;CGZUIgY2otETqMdBsCE0Ch/rMg3WKURRHe9DEahdu9ZJrdq19VtQHKISunzm6jE44WpFqGBQqvwp&#10;+aRypfJSt05NqVShtJQEWMUAI4G6+/Ya8l6jJ+VrANXi4zek69fv6WjyiV1+1PA4I3x095aMRGMf&#10;z2/PMlRsIBEgn1ifxlmLOMEKjePraPzi+g6YzsKKu7/CFDVSqsFmwgjY1mrnvxuUqpusQd/lbwYr&#10;APFKqNXKUZ0BAPpHVKjpA6Acg9SY3wygtgAWAkVlohEm/4rhsT+nyMFFHAcIuOaOlt04tp04VipS&#10;/Nmc0QoTX7PnK/aMINIIpMOpFn3Hd99C7Av/Zyf+yw4OoI0U6m+4h7MHtpXXH24glYvllxJF+I7a&#10;P90+7VcBIi7r4wssax2OrEjht3bTSqUqFWT5yt/k6PGdsnvfWrh8m+TwkU3q8oUwES6P9BEkjoQI&#10;FcrAcoVKDZT3oRSQqI73n8IyX05ex/3p3HwAigJ0CZC1ffFpeQHtM02X6hWkY/Uasve3eQqUjYag&#10;KqWGyV1AVysbOW4uHB/c2ugGUyKN4EXA3UyRHCrPO0zxei4DMigUgxL792+S+vUbREGJlFQjJfS1&#10;a1w8QkW4POrnD3TLlC4pD913tzx4T0OpU6Oy9p+KYZt76t4mH7/cSL5/6yVp+cGr0v3r99Xlm9jl&#10;B5nVq7nMZ/+JQYRhaNgcHQCgqD6cSIUwESIa5ya36b/4eno8eNVHhLO/orMZ8bUL3On5TGknB7UC&#10;hk10xxihg1u3dnwPWQWAVkCVlg9Dfwp9KD6LWj2+O1w0AIW+yna6YrCthAlQbQNcO6BCDsBeQHXo&#10;t/FyeNEEA+sPzudnk2TyA9c0zky7fwHgWegfuaaNF35SlOkhLnOY0wKCxo9hc15AzmsxWn+D/2EH&#10;3ybG8W/AMazAcS/FTWFKz2by4j21pFrx/FIo6EN5cEIVKoJLVQp5pqpeClVOyZQ5vZQpV0r+XDZf&#10;34fatZcKxcDEJvEonyuTgkWgqEToyzAIcRoN/RT7UFh3BsARBLp0rkaM9tmEK1hmPoDG80z/L7jc&#10;dPIW/N6Vq2jnqN8GCvUSuiQAqqK0qVxF9i0yoK5fY98nVqIQooQ6EQYAxQe1fM4UqhCBYIBC89F4&#10;PuaToSJ4LA+N5VY/7kPdkMO4S22R+g0aoA8FhQJQfLjLec0Jj04Mwruh3uUMJoWLET9YQdSrV/s2&#10;eeT+u+SO26uj/5RLCufNLrWrlIPL96R88+pz0vT1Z6X9R6/piPKxHb6VGT1+kl/g9nEYD4Faxi+1&#10;w+Wju5f4QkWgTD5RpU9W6aPBFSioFPMc7bALd3eGvLfh7r4Jd3cCtYkBALh06yb01D7UMriZfw5s&#10;rf2olSMB1Nhuun4bIKJtp6s3tR9cuH6a7gBUe+cTVPSfACthOAwACAZhOvr7JP0Wr8N0cOEEpGOs&#10;HoGLzD92fRjpYUBEKO37vZy6DEBh31TXHXOgTnxXC0Ctw+9zFPoyuK0E6qX7asu9tSpJ2RJFFJLQ&#10;1QtBYt4hM/ePdXPpWM2y5UvL74vnqEJt38Xw+Xr0p/jhNXuwy/n5qEw+Tx/fZzrtMAESwqUvDdLQ&#10;8AmU9pOQP5cE0H+DJVyXgDEyX+/p5Su75TLqtH7mUWmcI5uk6XZbZWlVqZLsU4U6B58wCiREquTK&#10;FJqNGsc6AKDLAM3VyGFxkMK8w+QAuSr5crzegLKwOYA6uFka3nmXpMvACVriPhTdPA+H6/MmV6nI&#10;/L2b8lCp++6sL3WhUMUL5Jb8ubJI1bIl5O1nH5evGz8rP731vLT/+HXp8/0HCtQcuHzz+7dRY3SO&#10;k59wbm+6fHT3tnOy/wgonUYZDTUx8yvu/qERJqZ8NYLqtGvucFWnzVFQYjPcJQKzGu6eRvgGtQJQ&#10;sCFtNPK3Bq7gxim9ZSvUYAtUytNNDtSswQBktByAO3aQH64mTLAjf/AjAnD9Fts86Mf4ZQ6kRxSw&#10;iZoewbrDqHfsT07jjHWsv4T1J8lxLBMufgCbQO2dN0qB2sVnYOhDESiG4/mOFOc8H9vpe3nj0Tvl&#10;lScekOqVy+vwIgJDqNy4zNmQmCdcbh7xI1CFixaQaTPHQpF2m0Id2qhzSnD4kY44Z2ACICUmvlSl&#10;ogGmqO90Fsv6rhMaPIGguVIlA0NjmfebvO+UStmiOr5tuA8CdQXL7Ro9Ia+wD9X9tirSvHxl2R0B&#10;lXiwGwBFIzQMlatSASJ7t8nKtQ5HjwMcAuSzHBEOByqGJYYnhEgVKRVUMCjUlesH5cjRbfLwIw/p&#10;F9+pUN6HYn8qTz64DrxwqlaxQvmzjpR8eaRYoQJyW9WKUq1CKbh8eaQQOsAVSxaRVx97UL54+Sn5&#10;6e0XpN2Hr8qAnz6VyV1/hDq10LkZFg5qr6HxFWN6afSOLp8BFSuTKRLu4Pp6BV+tsEn4Q9NXMADV&#10;brhL7NQzQraZ7ysRqMmmUivRd1oMkP7o30yWDGohS4a0kuUj2qF/1RlA9YJ7NxAwmUoRKFUpdQMH&#10;yR5AepBAoZ9DmKg+dPcMjsmAY5qcXDpDTvw5XcHiRwVYxo8MMO9f7zi+dKqcXMa6XD9FjS4h3UFV&#10;KLp76LMRpq0zBsk6HPdyuMNLx/aWEW2/kfeffkA/81OyWCHtI9FzCPtSNH8eRbhUoaJyRgVz5swq&#10;6TPeKi1afweAdsjeA9FH16L3oQgTQVKYIqNaJaJ6Uf9JZz6CuVtHc5hoyWAxHwYhQpB8vdf3lPWZ&#10;Xrq8W65e2i2dX3pOGqNLkqZHrWrSsmI12bfkNwXqBhowgeIUYgpPBExCnRQowAOAOK+EvYBoeX0l&#10;I4KKabI5RJ7Xh7x8oTB6qZC/4y8b2keJ98pVHM+Jkzv01eh0GdLry4WFCxeUQoBEp2DmxeGAVwYn&#10;aP5cKnL5CFRRbFOlfBmpVKa4lCwEwOD2lS6UT566q5588vxj8uVLj0mr916S4a2+lindfpKZPX5W&#10;deKUXEtGdtNnT1QnRvEIlMPk/SYCdfB3ftCMn4mx95Xo9vn7S9qnogtI928ulG3WEHX3CNQWvl07&#10;urssRp/ttz4/y6I+PyLfXJYOaa0KtXpcF1k/qQcA6qvqRCNMDFTQCNXOX4bApUP/if2ihELB3YMC&#10;UaEID82VygE7uWym2nGAdgLLp5ZzGeURfMc5xTOOnwGJA+hP6ZAnunxQqK3TCVR/fdC9fFwfGdT8&#10;cyhUQ7m7dhUprF9CiUGiIjlYDhLBoloxn1CwXNkkfYZb5JsmH8lhALV7P78RlQQUTOfoAzAGkwGV&#10;CEjA9eNsRHT5bHLKGCSH4WZAhcsOFFOvGxrXpQIKwtIJQL2RK7f1oVpXqSH7ly4CUDanxFU0eH7B&#10;jQ2dsIQwaV7hYcM3CNjHCgMQBOof8ERpqEIa1AA0+jtRX8ygMneQQFH5rlw5Kk2afi0ZM2fSUDj7&#10;RQSqAFy/fCk2spnqpCBFKd9/InAcw0egKqOzW7F0MXX5ihfMLWWK5JdH69eSj559RIHq8tnbMqTZ&#10;5zoF8YyeP+tICI7h42gHNpq/4fL5DK8EihaqE2EyoKhQ7E/xdQtTK+Z3E0BG+KLnO1vQh1o/sY/C&#10;9OfAtvJrz59kXtcmsrBnU/lzQAtZDpdv+bC28teojrJ+Qnd1C+keEibmCRNTRgEZoNgLV+wQlIR9&#10;H7pz6u5BYU7xgwEAxEEiKLRTAOnU8lkKlKcnl0UpYYNRuQ4t4lc+LFBBpeIo912/DFeVWstnUJwM&#10;Buen3cevyP3VS0v1MkWkEIAqUNCGHzlQjOK5IiWnChPzMH4w4OPP35IjJ3bIrv0bZB+MQYnjJ7ZY&#10;HyqCKlanJKCYj4Bi0MDhMBgMAl9m6uvduKx9rqAsdAWTlezipV1o/3ulx+svy5u5CVSNStISQB1Y&#10;/geA4lTM+w0oNHa6fao+bPhRY9dyrqcasZygYRtC9N+UieYQKUhejn0zmKFRQqTnORtnlNcoH/Ic&#10;G8hXOPoP6A2XLxuAsq9tuHEUur5mDeMYMsLE51KM8ukELUgLAsKyJQpLBb6nVDivlCyYDwqVIg/c&#10;XkPef+YR+bbxU9Ll8zdleMuvZFKnH2Vmz+ayoF9b+WMI31Ll26l8gAtVmGZAeXSP0x47TFQoGhWK&#10;ILk6MbU+FF0+gIjGuGU6XCZAwJESSwe3hSo1kzldv5VfOn0lC7o3kSX9m8sKALUSQK0Z3Uk2Tewh&#10;Gyb3AoSEqDf6TwSqt5atn9BTNgEqqhSDDYcWASoAcHSJ9YNOoH/kIIVQEajTDlRkJ5cRNq6notE1&#10;nKrfnToCt5Gqx0jfHvajZo/QZ2mr+QxqXG9ZNa6/NGn8uNQtnV/KFUkBUHzwzjk/cIPj80GOjMA1&#10;4XWie051IkR0C3WwLNazH5wPZenT3SJvv9dYjp7cJXugUHsB1EG4fQxKMNLnUIVhcwuRx6avt9Pt&#10;g0KF4DgIbg4M1zlYYT6sF6aa5/6wzD7U1av7pPfbr8k7efPxYwHoQ1WtIXtX/B4BZepEt8/NnklR&#10;nSLQIktAFABFc2h0HVIHKXUfKVAv1ONzKZYl0sg48oJA9evXC0Bx5EMKXD6qE2BK4Zc38qka6Wvu&#10;HHrEiwaI1N2jWmG5ANJyJQtL+VJFoEwpUhYuYymoG2eLffvJh+X7N56Dy/c8gPpSJnb4QWZ0bybz&#10;CdTgzujH9JA1E9D4J3GaZIAwi5NP2qc8PSDhQBlMBhFhcndP+1IMSjAaCONIg63T+8vqMV1lYW+4&#10;mB2hjK0/lOntP1Wglg5sCaDayqoR7WX9+G6yEUBtmkolgosH2zS1l2yeBqhQtnEioBrfU5VLXb9f&#10;4fr9PlaOLLE+FIFyF46AMPVlh8rL2Heii0gzqMxN1I8UUI0ZmJgDlxUuHyeRWcMH05MGoK/ZWT57&#10;5l65p0pJKa8P0W2YF1WHX9bg5Cw2q68pEV09QqXPoqBcOqkOgKJCpU8LoN59FW7eDtl3gJ+0Wa/P&#10;oo4AqOMn+Z0oA4owESpz/SJlSgKKALiFcNDcZWOZQ+T55Ppe5uV8MOzPtK5c2aMjzvt98Ka8kiWr&#10;pOlYrZy0qFZTDv29VBsuFYqf6bDARAQWGr4/nyJInnc3L4TJIWLq8HDZzWCKgWLqgIV5c/lQBreP&#10;oA8fPliyZ6cbxw+sESR+bI0KZR+mVgNEjO4RIu9DKVBQqNK40BVLF5WyxQooUMUB2e3oV7368D3y&#10;w1vP69TEg3/+TKdGntmjufzSu5X8OqCDArV6PBrORLhok60fRaAcJg9GeB+KE/j7vA8JA0w+PznD&#10;5wSK7trvfZvLhOYfytif35EJLT8AWF/Ib71+kGWDWsmqYe3kb7h7hGkrFIkgbZvZH9sOlK0z+qlt&#10;nsaHvn30Gdaacd019M6gxb75I+UA+j1UqmOLp1gfKTJXKAKkCqUgeZ7rCKClBMtgwn+kygKoXbOH&#10;43d5HmwUyF9Q7l/6tJb3H7tD7qlaSiqUsFEpBMeMoMTXw/tWHH3O96IMJCvPBzXLkP5WeeOtl+XQ&#10;0e062pwfDDiIftQR/fBa6hHnplIxSA6Wv+5OEOi+KQSBq+ZweFkyNG43246hdwY7fBgTgeL85n3e&#10;e0NezpxF0nSoUlY61qkvx9avxIpTBgsatZu7fw6TzYZkakWgbgaSm8PB1Nf/02LwQqhoFvkjUKdk&#10;4oTRuKvxlQ2AVCi/9pUY5bNR59Zv0jdzeeE48hx3QzVcUCpUxTLFNShRrmhBKY0+VUlsWxv9qlcf&#10;uVeavN5I2n3UWIYoUE1lerefZTaA+m0wp/jqJqvGoK8DlVo/xR7sukJpRI/uHd2+hfy6oH2mUx+k&#10;Ajad6J8GkAgUlxmc2Am3b93Y7jKr49cy8vs3ZcxPb8vUdp/K7C5fy6LeP6q7t2ZUJ1kzprMCtQ2u&#10;3o5ZA2TnnEGya85g2TmbD3QNrC3T+unDYQ5b+huKx6FKjPzx2RTdNAuBR0EI2PElBpW6eFhOuHu6&#10;PgaK7iKB0udR/J/8D4z0QaEI1MapA3Xs4kq4w5O7/CCv3ltTHqxZHjcrXIuc9tYuTV0+XAfe8BQc&#10;LbP+kwYm1P2DN0H3ENcqXdr/yBNPPSi79q6z1+AJlI6WsFc4fJCsByXo8jlICbhQzqFBpjqx2oRG&#10;OEKgFJZAnbyMddwS5dxvKqAOyZDPPpCXs2aDQlUGULXqyvENq7DiJBp4DBKNiuVAhVDR2Nfxxk84&#10;HCLmmd4MorDMt6WFING4nkAxL3JCpk8fjwtTQLJlR98ovw2Q5ascNmLCJmtR1wEXjYNlOVWVTlcF&#10;l6MQ6tepWVlqVa0oFYoXlTKFCgCoPFKrXAmdQuzzFx6Xth++AoX6RBVqWtefZG7fNnBlOspiALVy&#10;rAHFcXs+SsJD5ozyESYH6uBvkxQc/TgaG2KkTq5QdPm24e6+uH9LGffz+4DpXZkMd++Xzl/Jrz2/&#10;1/7TX8PbAzjAAXeP6rRn9mDZM5fu3IiE7cbyztkMowN0QESVIlQ0Lu+YNUQBsCAF3Thz90J1IkjJ&#10;y4SJdgr9KUJFIA/xpsH/EAHF8YHrJ0OdxkMdcZPhTFBP3V5WHqtbRarCtU7JydA4QMrLCF6kTPqC&#10;J91xe7irKkX3D8sMXhQqkh9eRy7JmCGtPPzY3bJjz1r9LKh+0uYwv7MbwxT2n9zlSzU4ljChXIcI&#10;RYCEkFg+NVxhvbA8eVnB4raAiS7f5ct8CfawDPniQ3kxK1y+TlXLSYfb6sjJTX8rUJevMhSeug+l&#10;MHkamU5GibJUgOjICCvzcoLi8Hg9GtfH8CClRcshXFQoDj/asGG51KhR1wITEUSEyp4/5VPForvH&#10;b0DlxMVkYCIHwOJ0VUUK5Jf6tatJ/VrVpVLJ4gpUqYJ59fOeLz94t3z50lPS9oNXZGjzT2Vc++9k&#10;StcfZQ7cGALFd5tWju8H14ZfxvAHuwaUhs0ZHgc4jIYd/t0USpUpAoh57zvxLs/xdKtGdlV1IlBT&#10;2pgyLez9gywe0EyWDmghq0d2lA3juqky7Z8/XA4vHAVAR6FPNF5OLp8sJ5dRBUdhnxwBPlhHo9Pd&#10;46iKVaM6w1XsIhsmMFAxTGE4BMjZFwoDErQzK35JuH1MPU+YaBbQsFD7AfzPvfNG6j4VKLh7nAdw&#10;1fi+0vPrt+WFO6rg5nSH1KlUTgqpyx1F93AtXJ20DwWQfN4+AkVjPn9BTlFAly+tvPjyU7L/EL9g&#10;GCuUAhXNK8HnTDaGL54p1k2BAlwcCe4uXwKECAyWuxqlUp7IwuVwm8S6SKG0H4XtCdTQLz+SlwhU&#10;l2oV1OU7vW2tAsWQOIHiiPMrkVopQAQFeY3wEYoAKG/89t3d1KoUApWoF62zPOtzH3EdbqPG8YEA&#10;6tqNw3Lo0Ha5686HJV36zKpQDhSHIWlkjxeR/SeAlZjDnOUAq3DBFGlYt5bcXa+21KxQRioWK6LP&#10;oepULC3P3V1fPn7mEWn9/st6px3X4TuZ2Lmp9aEGdtB3m9hPWIPO9zoA5UOPwn7UATRYAkV1Ykq1&#10;IlBUKJoCBReRMPEVikX9Wsn0dl/IjPZfyvzuTeW3Pj/K0sGtZNng1haQGNpWNkCddszoLwcUKLpv&#10;owDFWDm1dJICdfh3AA2V2gqF2gS3bwP6ZFQpun2rAdTq0d1kw6Q+2u85iH4cH/AeW2JRPsLkANFM&#10;mWKoaCf50evI7WM/jG4f98VBsXwovQ7/Yx3S5VDvVu88L2/cX0s+fekxubd2DQDFkSo4/woP4bI+&#10;LqcwMHfPVEpHSkRA5ctP4LIBqFvk1Teel73oN3HWo32A6gCfRR1hlA9AnTZ1Cl2+VDDB9MsaSM+d&#10;jftFIUQhJJ5PGADx+kwdOK9rCoV9ACi+xcsxffzo2rBvPjGF6lipjHQAUGd3rseKE7FLd2k34IKh&#10;4SeGGl2hssQNP4YC6wnTpWhKMAUrWBeYb6sqxGdPl22SS51JFr/hdRwq3oWuA6gjR/bI/fc+LRky&#10;2qgIfhLU3D5L/TmUpz5nAS8i75J3Nagjd9evLbVxB61ZrrRU4sw/6FM9c2ddefex+6Tp689Irybv&#10;ydiOTWR8p+9lei+Oluggf47oij4U7v7RaHN/uEuoPNK3jx9CW2D9KHP56OqxD4VGON+iexzhvQUu&#10;419827fHj6pQc7s2kT/6tdCxe6tGdAAEnWTZkNY6WmLl8Hbq8tG2TOkpu38ZJPvmDlXACBf7UZvh&#10;DvKBrz+TYkp3bw3fuh3ZWf4a00WDFAbVOMA+XocbUaWoTudWzUmoFKE6u3K2Lp9caq6gKRQfDE+J&#10;FGq0upIbGN2biJsM0l+HdpEfGj8unzx9h3T67h15+p470IcCMLy58TrkgvtNkKBQ9jX4aAyfgmWp&#10;fuRaIcsut6b9X3n7vZdlz4ENChRVav/BaMT5iW1y8pQNOfLAhLt8sTohr/2nGAq3ZEiY95Rv954J&#10;lt247GXcji6ebp8Ail+CPyzDmnwmz2XNLGk6VCot7WrXlXO7NyaAivtJu20ZKqGpfkXDFImNPRkW&#10;A8o+BBDC5PmwzJZhF2w+PgtAxGrmQNHo8h06tFMeuP9ZyZgpZzT0iLMfxW4f08Swo8jseRTufriY&#10;HF92D6BqULO61KpQXiqhL1WjdHF57q4G8voDd8rXLz0hXb54S4a3/lonv5/Ru6W6fH+gwSwfhf7J&#10;uN6J4Uf+gNddvz3zoFQAhwCFxvKds9n4RwrfP6I6rQCgC/ncqfO3Mq/b9wrTGqjJDjT8bdP6yMph&#10;7WXJwBZqfw6CWg1rBzg6JIIT26f3k61Test6jvGb0AOqN1ADFRyaxNA5gaJC8RWQv0Z2AmT9NDJH&#10;qDjaQZUq6k8lK5Mv06hkBOnI7xNVpahy7D/xge6WaYN0oPBq/B9G+D57+m75vvHDMgI3omfuayi5&#10;cgAavw449+zLUqEY8SNQVKYQKsJE4/el0qb7X2nyw+dy4IhNxczJLgkU55UgUHxjV4FKwOTKhBQu&#10;mI3jY+M3EEKoPO+AJGCB8d0pms+MlFiXVN8/yKavyKPsEvJUqJFNv5RGHG3eHv2IdrfXk7O7N2EF&#10;+lBozITJwfI+k37GE8YHud7o/wEIlEahUhcuhsj7VLSwvtaDMoXwuDlUTK9cOyC7APzDDzWSLFlz&#10;63g+un02ns9e43BlcpUiYASKgYoCcA9LFi0kDW6vKfc1qCu3VSgnZQsXkMrFCskzDevJW4/eL588&#10;+4h0+fJdAPWNTEQfagYUSgMTA9GPGsbvNsGdigbIEiiaPpOiSs2l+8XXJ8Yl8jTCxHeOqE58S3Yt&#10;tl8FhfqtbwuZD5h+7QlXb1AbgNNaurz9lHx8d3X5/sm6Mr75B1Cp5tqvoju4qO/PqlxUsHXjusra&#10;0Z1l7SjAAqBWDG8rc3t+B1DtZcTVY9CPIkywv0d01ge/hIAvCTpQBov1pxwsUyaDKYZqigY1bHwg&#10;VHf+aH0GRaB4c+ED7xk9W8j7j9aXNh+8JBN7tpQn7mkgOTlvOUFRYKy/FANkLxXyVXj2sWyALCN9&#10;OdA/TicF0JeaPA3u7Ykd+gxKPxiA/tTRY1vkxMntUKh4YCzVyN/WdZU6S+XQxh8DZGkMUwhWog7z&#10;MOZD43oHisa8K5y+Z6VAHZXRP34tz/N9qE6VykqHug3kTKRQ7DcpUDD2nzRF4/ehRzrWLgKCjd3N&#10;liOggv6Qu38esfNtHRaaQeQA/ROsqzeO4G61WR566FnJms1goULxvSjmCVWYOlQOGf14PuMgVNXw&#10;f8vB3StVqICUAZAP16kprz9yn7zz+P3S5uPXZUjLr2VMR7h8PVrKL71ayfx+nMS/sywfyRcBOQVx&#10;P707u1JtZX8K4BCa+JVye3mPRqg4l8NGgLgO264e2wt9qJbq7rH/tGRAKxnf7H15rkJBeaBgbnmm&#10;fG5p88r91r/q8b3M6/4d0iYWtIBqrRjWVp9R/QUlm9bmE3mrbnG1qa0/hjJ1lr/5QuQIgDe2OxSs&#10;l2ya2BvKNlDVhe842Vi/OEhBtVK4ABDhIkhMDbipqlCH4SryORShZB+KL0bSBeYNZkzrz+Wr5++T&#10;wc0/k0nod951W1XJljUTzj2jrfyObvQQF+bw5KTrlxNw5Wb/iuF1RmWzwJ2/RRreVUfWb1wmR47t&#10;kD17+Tkbfn1jq6qTA6WfB41cPg+bO1Q09p/svSdA4Ckavw1FYpnl/Z0mBYbmysN8BI/nUxn24Q92&#10;L13kd3aPytgfv5EXs2cjUGWkU/2GcmbXBqw4rvAk1EmNET4+yIXCEKYAKHX/ACAbvSoQ+kNmplBc&#10;p3WQJxzu1sUQxVDRNNoXAGXl++QaDvjYyZ3yxBON4GNn1Shf/oIWkAhhcoVyd48pgxSmVBZdygc/&#10;vWB+qBYAKwx3sGH1itL4kXvlzcful6ZvvSB9+R2oFl8IP9c5q2crmdO7tfw2oIMsgetHleJnOx2q&#10;jdHo8210/6hWhEuBYgTOVGrHLyOFr5oTqI3YhpOzrESDX9CjqUxs8ZFMa/u5pmN/fE/TiS0+luHf&#10;vSF9P3leAxe/9voB1lQW9Pxe1Yqu4B/9mukDYI6qGPDZ89L342d1DOCKIe1kOYwuH2HaMhku4rQB&#10;spNf1gAMVBj2hRhGP/rHVIBiYBEqN8LElErGkLk9h+JDXXt+xjGI+uo+P5szvrcMbvq+/PzG4/Lr&#10;8E4ypN23UqYQrgPOqz7ATShQaNEcEpxAh9OIRUpl/ad/yZ131ZUt2/7WOSU4ScsB/YIhgdquQOkk&#10;LZFCeR8qAROB0YCEmQ4/glk+Lj97xsrso2ko43ZUtAigm4Hky6poMMLEfpS5fEdlUoum9sZuu3Il&#10;VKHO7duiQCVGRKBBqzoBIP2INRo2jW/outunhmU2fL6ywc+BmkJRqWKVYjTQgLFtCI0vax0CxD9H&#10;FUO/zde7nUc9PtwdNmyUZM9eQB/cFigcAxUqU6hO+qAXqc5zDpeDF9ncEORx0fPjYtapUk5eePAu&#10;efXRe+VT9KM6ffWuvsbBMX2z4MJwCBKBWgTXj9/B5VRiOjELo1yARN/ijaAKwWK/ibZ1RvS6O+oR&#10;Ks7pwEGxdMumt/9Chjd5UwZ88ZIM+fpVWGMZrOmr0uP9p2VU07cTUUBCxZQ2H6o1u9NXCtWvULGZ&#10;7T+XeV2/ld/RN1sFWFWV+KGB6YNkNxRlD0DYx48OQKX2AQwHyd6NsryDdYKqpcuTI3VisMWA4giP&#10;zdjvetwUeA5WjO0pQ75/X3569QkZ0f4beemBOpKSPQtuWgYTjfPR83wTJk1pfEaYEy6hDkWyB8B0&#10;Bdl/ehg3t63b/44/ZxMBdez4tiAosTP4nI2pEl+DZ+oPdQmKjpYAUEx92cvCZQPKLJyvL4RL+00O&#10;F+qnBuqYTGn9o7yYIzuBKik97r1fLh5mtOK4Bh74QNfdvcsXmDpMdAfZr3LFYjldQS7Hb/XaXBKc&#10;SoxlDMMDnkjZbB6J3ViHfSNvwY/Upl/uxgliPSrVWSxfv3FUNm5eLdVr3I4Tn17y6ghz9KdUrSzS&#10;x3wqVw8py1yxVL30eQgNvj0ucrWyJeSlh+6Rxg/dKR89/4i0//xtGdT8S5nY5SeZ1oMq1Vzm9OHL&#10;hu3ld6gU59tbpc+l0KgAx1oqz3TOM8FABeea4HOaWLUIE40wMShBsDbAZeIUX5z/bvHgdjKz0zcy&#10;odXHMvqnd2VMsw9lYuvPZDyUasxPH8i4nz9U929256/ll45fKjiEaH6371SV6BLO6fYN+mKtAFIf&#10;QDRYduE4aLtxLPsBwsH5YxQo2t7ZI+TQfPSlomADwaEbyLd8jwOwk4unyIlInQgU+1189Z3vcXE2&#10;pM1QPE7FrJOzANxun70iD1UuITVKFZD8uTJJPvaZFBLzFPwZFKN9PvUyU78m/sEA9rXo8r319sva&#10;b+Lzp706Lx+nEdscuHvsQzFszmdQu1WdYtePfSiAESkQjRE/zv8QqpUDlsgDDs4/cZYgRTAlm0MV&#10;wqbpJbp8R2Rq++byIv6jBiX6PvyoXDq6S26AND5voptHmHRMX6RQ6u5dYIOnO2jL/s6UQ6Z5lF0k&#10;hFAqM1M81kn0oxTMGCB3MWlc1m/3RErF6ZjPoYzvWl29fkRmzp4opcqUlUyZM0tKNFKCMBEqvTB6&#10;d4yVSi9qBBgnwuRwJA/j5oIvX7lMcf1Q9esP3y3vPvUA+lFvyOAWX8nYjk1lEj9Q1vUn7UvN7dtO&#10;fkNfaukozsHXR1aM661QEagNfPuWMxs5VBFMhIowceow9p9Uodj/gsvEKb7WTe6DflkPWYl+zwoo&#10;C2c5WsZX7mGrRnVFX6iLLOwFqDsaTFQkBiT40HfdmC6ybjQf4HbX6N/eOXDrAAvViCAx5TJhOoT+&#10;zwGAtX/uqETZMcBzHEARGgLF9OhvE9QIlimTjY7ge1B8j4uvnWyaCmXmxCwAasX4nvJd48elJPpH&#10;efgxNahPnhR4AHDfOIZSrwXPcxQ6J0B8nMGH7VwXgkX1ypDxVmnesol9ykZf3eDzp62JgMSpU3T3&#10;dspxQHXqDEdJ2PMomj+T4vef9Nu5GqCIFIvrUIfmUBlsEWhQGp3QJVAhtxAkh8j7WWqXzOWb2r6Z&#10;NOIbux0AVP9HH5PLJ/aodOnzJjR8d/moUITEgTFjwzfAmPfUgTDo4PpdcBUzoNyFuwhQkkGiP+vb&#10;86GxqpMCaCp1jvu5vh/Qn5RPv/hY/nNLOoBEdTKFohEcwuXun19AB4zL+no875oAi75++RJF5Nn7&#10;7pR3nn5I3m/0iLT+5E3p0eRDGdLyKxnX8XuZCqhm9mgpcwAUn0v9MayrQrV8DJWqj6yhQtGlgzK4&#10;bSVUUClawtVjnytKN00dqA1z4xT7csaq0ZxFtpv8Paa7rBnXU9ZN6I1+CsPjA/QFxLUo/4tTio3t&#10;Its56SVs25Q+snUyXTvkAdTOmQNVlQjSHrhmhIqKRJgcKqaEiukRPuzVURQMOIxRgLh8GH2sY4sM&#10;Mj67IlA7Z8ONnW1TP3O+P6orgVo6toe8+/R9OtSIw4dypwCQ/BwhAZD4IBfnV906GKHi+acRKK5j&#10;nteF+azZMknhIvll6vSxOoXY/gN8qGvDjqhQHjI3hYqBIkghUHwNXl0/pFSvVA98UUffk4KZYkV5&#10;AKURPoITQJUKomg5OUJ48TIV6oRM69hCXsBNI02bkkWk1wMPyZWTHDN3TNUk4e7BrgKGVH0ohcUs&#10;hCLOxxFBs0i5YN6HIrS+nW/r21tKleMnQeEaIq9AIc/5AvgS5NQZ4yV7jly4MObyeQjdJ2rhhXKl&#10;CvP8aDV9dk7/a+9Q5ZDSRQvJ43ffIe81ely+fPU5+f6t59GPekcGNPtC5zrnFzNmoC/lQNHtI1DL&#10;RgMEHcvG0RND1ej20QjUtgCmEKr1kwaoatH9WweFWz/JplJ2Y/9qg841wT7QYNkO5duMOhvG95At&#10;k+DSweXahYZN2zl9AMAZDBsiu2fDzWM6cwjUiK5daoUiKK5ULKOx7AhfHGQ5XDuHjkaQGNVjmNzm&#10;9sP/wG8TphVwVflZ0MVQ0WfuriNZM2bEdcBNDOdXXyqMzjmNz6B8bg8vozL5jc6uT065Ne2/peZt&#10;VWT12qUakNi9b53sPbAecG2Uo/zgWvTlDX1rVwECPJFCWV+KQMUw6WxITIMyV6bQtB/FaB9AUpWK&#10;AArduxAopmc43wRSDalfZFfpmMzq0U5eoEK1L11c+j8ChTpuChX2n6hUNg2zRfgckhCAVEZ3Edtb&#10;nbi+GkFKPIcyReL+uR/mzS20vO/blg0olXPWu3YEndRtcs+990r6DFn0oqQU4Bfhrf/EZZqrFS8g&#10;+1oOmt4Voz4U3YyCgPCB+rfL+y8+JZ++/JQ0ebORfvW9T9NPZXjr72RCZ7h9cPl+6Yd+1ID2smhI&#10;Zx0wy/nM3eVjpI8TWybA4oNfPqsCSARH4YHLtwYAMlXjV9rRuWfqE/2vA0yuTgRqG5SMUFGlNmPd&#10;dqjabvRj3AgV0z2/ACbYbhjze6EmDEaYSo1KQMTUjcsK2gIDja/Ps5wQ0nZie4bIff4IfWUDv0+g&#10;VtJNxfHO6tda7q5eSbJlzmLnO+ovWZ/JXLyEOtHtwzlPNr3RIeUIiTffelV27t6or23sAVAHDvP1&#10;99RAJZ5B8Tu7kUIx71DpZJdYr+4dIDLXz1KHyNQJcCDvQFGh+GA3nBmJwLgiKTwRUGejeroOZYw9&#10;zOzR1qJ8baFQvR98KAYKfZXE8yekVKjkL3AQFpr3jZh6dDDRl4rq2HoAiTKP6ulcFBEwnv4389fh&#10;CdR5wMXteZzNmv0kGTPZEBd+L4pAubvHi0szmOj+ESyCxsgfgIouOqNNeXJklbrVKskbTz8iHz7/&#10;mDT78BXp8cOn0hs2sm1T/UDajN6tZc6AdjIXUC0AVOb29UgoFIMSdPW0/4RGrHABKFei1ehv0f7m&#10;q/Swv8bYVwDXARR+HJr9Kf+KBhVK55pAA6bLR6NKbUNjJlA7oRQKEdRI84SKeSjVHk56SbhmQr0A&#10;gruAdPMIC11ApofmjgZIplqhcrGe98GoTJxMhnNH0NVjMMIDEqs4EBfHMqlHM6lWvKjkzEbXzc4p&#10;jRAREgfKoQoVisaPrLFepiwZ4W1kkb79e8qBQ/ZAd8++9QrUkQgof6mQQDHCx48GOEjWPqKvGBKc&#10;CBYFBnU0T8iwbSqQeJMmXOryWT+KLh/VyQFyc5VSuCLjSAmmHBAxp3dHeZ4jJZoVLyTd7rs/AorP&#10;oUyNaCFAYd76TL4cr1eYuH2kRASAMHKAa+JVjwgqmofKGaTgPt34JXiWs+/GfXPZFGoX9rsfx3lE&#10;OnVqJxkUKH/Q6zMhxSF0BQrrtc8Es4+u2TJfRqRrkidXNqlYopg8d/9d8jlcvmYfvyYdv3lfev7w&#10;iQxt9a2M6fC9TOr2kyrUAn5FY0BbWTS0k35blh8PWEM3bipcOqjURkI0a7hsQkPeRJcPYBGalVCz&#10;FaO6yUpss3I056jgCPYeCtVaKNRqjr/jfOjj6fb11edbfMWcrtYmKNVW/AZh2orGvA19mB0EiRCh&#10;oe+awfwgwAR3jx8UYF8K5azD9Ux3AQ7C4v2nhGtHVYKrtx95und8vZ11OGeEAgXTjw0AJBrz69Bv&#10;WzWhu6yb0U/6N/9En+XlouuNGxfPdeJmhXJeA16L7DnsA9Xhh6rdCBTLi5coLL/Mni7HTuyLRkjw&#10;u1AEioNik4ACBArTWXt9w2+47sV4QEIDFGgzqlrYNoQphOrs2W3YFqoTAERQ/v98vXVcXNm2/Zv3&#10;fvf37r3nnrYY7lBo4e7uDsE9QAgQAiEkIcQIxN2l4+7u0p1Ou7ufdnd3GW/MtWtDJe/83h/zs7WK&#10;omp91xhz7rXX1u2fOVDmx4cV6lvcv3MjqsaMwYi5TOq3FBXiz2+locpIiVvtnR76/lthGlYhtV9e&#10;R2B+/eNj04Ve7RwFlNg8c5hMyiNLrerH/TKnBN9HABIAf/1JgNSO6+eq612MZcsW4p6RWilWfjRR&#10;KbkuJaErlAqBiRZPgcQfWrZlXXpNqUQ5sGd152vTIkLRWVuKwSkTsHJmB7bM78GeJX04sKwPJ9bP&#10;U4NlBagH9qxSz4rSLZ+Uzl8iAC9TjfSlwCVLqf4JNE8cXKeeuiFLCXm4tPYkdSqSUjitSigXfl+m&#10;6r1ybCveZK71PpVCYHiHKvUO/47Eezz/fYL6Hs+X+IDQfWiyeW9fokW8wHMFJoZc1FXKJiMlCLqu&#10;VEMhs81eP6TifVnKdM5cvkfLJ1ZPnp4o86eLeupP5XiOMD2tgLoXa2ZOhAMTcUsLsdGWcBDbLZ0V&#10;Q3++sX4LjQ6QXpDQ1UrW7x55F7x9PHDffZeYP71N2/ci8yftCfBffKXdByWWT+BRMJlV9yQEJH0p&#10;0KkciqEXI9RkmDwuEElKcTtQetn8VqA0aPRtidvh0uygAPUNbuzejFp+DyMGXRyxvawUf/3wCQ98&#10;OQSK+dIcIFkKXEqNzI5JKKgIjZ4r6UDpt8oLEBI6VBKy3xwoNQuS7JdQ22L7PlBflv56ubD83Q8f&#10;YdWqVRhNuzGWP+rt1T49j1JAmUBSPzSth9onIY2A5zkzYgJ8MaGsAPO7JmDptFZs6p+KvcyhDizt&#10;wzHTYNnrtH0P7FmtgJLH1cgNdkqhxNqd26OAkpB9Apo23m0z5OnpD+9ZqZ6q/jiBUqPXj27BKwLP&#10;EYLF93zq3iV4YEUfbi7qxfX+btxHy/nUqrl4dftyfHJsGz45shWvb1uOl7csxovM6Z5cPQ9Pr5vP&#10;4yvwr4Mb8KEARjDfZbytIBK7KJXCbQoqme1VLOAHVzQVkutTUt2Te5xUaZwgySQsev6k5U67FVAC&#10;kywVUCf5f5/ejBcJ1NSafFgxb7Cy0josXf2trSzVyHKByVyNzIGS220EKPmdBKik5Di88OJTah6J&#10;t999QQEl04d9aXaHroQAo0GjwSN5lQ7QLWP6VJjf2jGsTOYqJfdNSQ6lrkOZQFHQ6GFm/TSQbgVM&#10;UygNqGqZl2+Jhxt2VFTg758/U6O6tfzJFLJuCpUfyZLgSOPX7Z05XMP7NSUSEOSisNg3URgdIHOo&#10;ZF326a9XYJlUSV3/EsC4T1co+ZJkzKDI7CuvPws//0D8zx3/oDJpMEmIYqkfWIAS22H6ocWWCFCy&#10;lH1Kubjflj90sI8nKnLSMbWpAstmtGOTDEFaOguHVs7VFIpAXdu+jCq1Ag/uW4XHRWWoUBI6VC8x&#10;JKcSmMQOSo71FO3dowRK4gk2/Cfl4vCOlXhozQCO9UzAjsYSrCxIxsbidDqFdOwqycGJhgqcaa7B&#10;sYZSnGurw+Nzp+KZBTNwpWs8LnbU4cqURlzi+qWuBtzobccDc7rw2OKZeH7TIrx5YD3eoSq+dWY7&#10;3qCdfFWKHCc20zLuIFQETgoXVKsP5EKvQGSq5ukq9Q6hU3OXU53eIJwC0qvnt1NBt9HCUo1ltqWL&#10;2/DQwVVUdR+MHHk3v2d+nzIJC79HlTMRKG36Ac3SaUqlWT3p3KRgIRfYpcMTqP7rH/+JisoSvP/B&#10;m/jok9e1gsQnBEoqfKZ5JHSgbodKYNEHAQzZOwWQpk76uiyHFMkElFhAbZ+mRiqHMsHy7yzfEES3&#10;hQD18IHtqB5jQcvnYIMt48bh718/54EvhqYRU2CZlEeKAxo0JnvHfboCmS/lXB0uNTKCr5P1H9UV&#10;bX5IQmEOlKwrK8hztL/DdcKkChiyLYpnAkxeIyHv8ePPPPbn5/jim7eZyG6Et5E/7KiRJpXSlEom&#10;uBQLIpO4CDwCkYSuVup2ef7oCjz+qG48Nys+Gh11JVg0dSLWzp6MnVSLAytm4/CqWTi1gXnU1sUq&#10;h3pA5us7yJyIlk2g0UdM6DAJZBpMcr1qg1Kox6hCF5fPxrZJtRjIScDC9Dj0RQViZpgfZocHYFly&#10;LLYX52B3Sa4C6sLEeuyvyMeO4gzsLcnGPoJ2oDQX5yfU4GpHIy63N+DKJALWWo/DNSXYXZaHXZX5&#10;ONE5HtcXTscr+9bhLUL91inmZMc24tXjm/DaaVrJ81o5Xl38vXpAy51MoWaG5bG3GMryiUpdpEox&#10;L3vl/L3MFaUIQzjv24vtg13wdJaRDjJuT+uc1PfK71e+V32khG7rBCZRLTkmo9EtZES6gEa4/ueO&#10;/0HvzGmE6S3tlo2PXiFQUjJ/Zai6JwCZA6UPjtU72mGYRLnkvOHBsjpQPzHv0q9D6XApwAjF0HUo&#10;EzT/J6DML/LqhQtJlZ4+sY9AUaH62QB3VVUBv32hbuQbhkkDSgDRlUPK57LPPB9SQInFM52vgyGv&#10;U6/ltvnUYLcrk74tr9FfqwHFbaqT3DYicMo5wypFC/gz9//xOf7E9zh34RQMHvLI0OEnHDpJTiWK&#10;JRVAE1Dyg+uhfng2BrF9ApQ9f9wQHy/Ig6z7O8YTqE7sWDgT+5fNwlFavhNr+3F+4yCu3rtYPcha&#10;TdF81HRxlwqlgkCJMgloEqJikjOdX9mHZbV5aI/0QYWbJcocRqPO1Rptvm6EKggzI/zRF+aPRQmR&#10;WJOegHUZSdhWkIVd47KxJScZa5KjsZ4A7iFUZ5qrcYZQnWquwvHx5dhTno8thRnYmJ+KpcmRGIgP&#10;xty4IGysysHp2a14YutC2soNCqhXT2qPxpGqoQyYleKD3Cv1PtVKRqO/e5XbSqG0goSolAD1xiXm&#10;d+e3KaBeodWT/Km9LAvWAojcjUt49Lty5XtV3y2/U12VBBpdqRRQMmpCqn5yjOeMHD0SGzetw+df&#10;vot3339JAaXm4mP+ZA6UHgqqHzR4JKRdfG9a14BjECCBSM15roC61e7dEoTi9hxKYDLfHtpvBpha&#10;ZwhQTxzZgxpRqHmOjthTUwv8/iUt32cmW2cK0wXdIaBEfQiBgGAOg76tVEUAoqKoqh5DqZKcw9fr&#10;qnXrku/N1+owSsg+ee3Q+3F9CEZ+JgHq+x8ZPxHYP74k4F+iu6cTd94ltw1oKiUwSaiqH3tQeYq8&#10;k7Oj+hH13EqAkqWd9Kb80d2dHFCenYbZtFnLp7diM/Oo3YtmqAu8J9ZqhYkLWxaqZ0fJs3Pl4q5A&#10;9bQ8P0pyJkL17Imtar7vJ2RG2INrcZPw3dtdj/ogV1S6WaHS2QKVLhZo9nFEs6cDpgR5YpLRBRNd&#10;bDHZ4IAebxf0BXphfrg/ViZFYXVKNJbGhWFFYhg2Zydia24S1mfEqlgcE4glcaFYxFicGI5ZoT7o&#10;9nNFi8EG5bZ3osTxTqypzcbj2xapEegvyS0dhErNiU71eVuKHgRKYJKQMrnYPXX9iSDJUCNZytMT&#10;XzpHhaLle/36Lhxc3g1ve6qLhQzh0pRexkdKxyXrGizMV/ndynAvS0Ijk+UIXBLq0gWBk99h9NhR&#10;cDO44PyFk1Skd7QR5p/ICIlX8KWpIHG75dOgESUyg4qgDF1/EnAIk77vRwL1s9jCfweTvFYsn6ls&#10;LiApYPQwA8h8qVX4tAvAUnt4/PheVElRYo69A3ZV1wB/fMUDn+MPAUkPWqshC6fsl7atw/R/Aktf&#10;15cKSqqNOZhqm++p3leOc78sRQXVtSdTyHvoMKn3/OUjfgFUK4Hqpw8ZH+PPv7/Fk888CF/12NAx&#10;Q6PQRakk6ZWQbWdXJ9VzKouielWtN1XlXtnPHz0+LBjTmL8MdNRj49zJBKpXPXv3CG2f5FJnNgyo&#10;Z/A+sHuFmmJMoHqWtkpXKRlB8ITYPCrTQ3tX4joV4tzymdjQUo55OfGYSTAWZMVjQ0Uu9jVW4Ghr&#10;HXZUFWEgJgQDkUEYoFrNDvLi0g/9Yb6YFeiJvgAPAmbExuwEbM1PwcrkCGzJS8ahmiKcaKzEodoS&#10;2r0CWvdMvlc+DrZUYkttPqbF+2JdfS4eWD8XT+9dgRcPrxsC6l/Mp/5FlRIl0h+gJkCJKr0lOdQl&#10;eZibALWTlm8XXiRQr17ehadPb0FlZjhG330HvzOzQoSCSoNJQo7J41ktpEBhpU0XNlSQEKhMv8Nd&#10;99yJOFptefL7x5/KXHzMnT5/Xdk9mdhSf/zn7Qqlg2QOlPn1J71EriBSVo/ncJ8ApIOlH1cPF1CF&#10;CSmfD0N1e5jbPQkdLkmVnr14BA0ODhgx29YO++obgD+/Vgdk4nM1QYs0bhNA0tD1Ri+KcTs8eoPX&#10;rz/px/VtpUImYIbex7StcibTtr5vSJWGlI7vJ++p9n+EH34U5aNS0fZ9/6OU6GWU/FdKpf7xP3fS&#10;q1urkCfCa9el+MMzl5IfUa/+SQ6lLIqpMUjDsLIcDQNVqiQ9BX0TqrBuZhu2UaV2LZ6O/St6af1m&#10;4zRzqYubB3H/DnmiuwyW3YhnqErPmQoRolaPH16Ph6lgN3jO5Y3zcd/mBTi/rA8bCdXycRnYUJ6L&#10;gxOqcblnEq5M7+CyHSeZM52Z2IBzrQ240D4eN3s78VDfFNyYNgnXpkzEA70deG7xLDy/eDaeGpzB&#10;9dl4YckcvLR8Pl5etRDPrxjAo4O9eHBgOu4bnIZHV8/DM8z5xPI9vn2xuoP3xSPr8fpp7aEDMjeE&#10;KJRAJEBJyEMMtOtPkjvthP740VcJ4Ivnt+CVq7uxed4UuNtbYSwBkY5IVyXd7g0NPCZMOlCaQmkX&#10;cXWY9N/irpF3obG5QRUk3vvgNbynRpjLTLGv3jJt2O1QyYVcZfXU+q1ACThyEde8RK6H7JOlrk4S&#10;eiHjB5NSmUOjg3O7QunrolTCzdOXjqBeHlq9wMkFhydMAP76RgOKCqGP37sdKD10WMwBEgAUPAwF&#10;A0OOK7gEFL7XLdCY1iUEKh0sXbHM9+n7pawu859rQahMKvXjz1QpfIX7bpyHt48P7rprDEaPscYd&#10;d41ir6jN4ydg6WolcAlIel4lFSfpUaVnlYQ5IsCIzppxWDy5nlC1YwdVaufCqTi8cqaaEenshn5c&#10;uXchbuzSHibwzEm5HqXd0iFAyWNEb+5ejgcIlCjUNQJ1lcp2ZskM7OtqxOaqAuyoKabVLsGRpipc&#10;mtqGB2Z146lFBGTNArzMeHXdIry2YQn+tWU5YwXe3LwMb2xeire2rsAHO9finXtX4tX1C/Hc8rl4&#10;YkEvHu7vwdWZk3B+RivOzWrHTSrqC3uoSgdW44VDa/CCjFI/vgGvy6BaQiIKJaqkwUR1UhZvF6Ha&#10;BXlC4tAzfQmf5E4vX9yKJ05uRmlGDCxG3w1LW7m/jN+hjEIxqZOEAKVyJNlmh2Yp++ReKLkPjRDJ&#10;fuUGTB3bqNH3YMnSQeZLH1KdXsMHH7+GTz8nUF+YgPpWA0oHaxgoLV/S7J9m7wQkHSZzhTKH6XbA&#10;dKD0woVAJVZOh0hUSV+/BSg5T2yfCahnrpxAg6MzRsy1ssWhCS0AbdMwUB8pmLRxfFrjNwfqN4FM&#10;D7UtqjIMlQ6SDpacpxc0JHRAdFj0UNehbtsn5w/BRNlWlRqua3BJgeJ9QsXX/fEpvv7uHZy/eBzX&#10;r1/CAzevo3NqJ2wpw/LMXbGBYgF1uyc+XnpX6U3VQwUIlI21hDVcCFxZViLmd9Ri7axJ2LZwBnYs&#10;mMrcoRfH2FBPrpuDi1sGcd/O5XjowDo8ZcqhniNUkj89cnANgVqBhxg3mG/dxxzm+r2LcGXjAI7N&#10;68L+rvHY2VSOLeX52FtfhosE6rHBWXhxzSK8tHEhXt5EmLYuG1qXeJXbb+xYiTd3rMI7u9fivT3r&#10;8PLGRXh88UzcmD0Zl2dMxPneVlycS9VbNBWPbJ6PZ/fyPeQ2j6Pr1G0er8pjcc5tJTQ7CNAugjSs&#10;SLIt9k6g0tVJj1fObcMbV3dhz7IZ8HYVFRqpdU6iMvz+NJjYGREkWVcdk7J6MoBZihFULbvh3FUu&#10;VUhnZmGtPdJm2/YNtHjvqokt5cbCL758c2i40bdqZLmmULKtA2UOlgoBifZQh0oHSofIfFuWsj2k&#10;UBKqSqiV3n/5hftNUOkQ6XZPrdMe/kr41KxHBEtGGD177RRqbEShHJxxfNIk7vxOAaUKEcxvdIX6&#10;45YbB7VG/v9RLVPDl3khdLunlIv2UbbVa8zPV68Zfj89bodMts1DB2l4H/+mVPwk+JnlFo9ffv8U&#10;f0M6hx/xzfefonBcobp3Sn5Mc5VSsyGJZZEfWJYyLRntr62VDRwIV3iAFzqYoyzubsKGOZOxfbAb&#10;exdPw6EVM3Fi7awhoB7ct0YBJXbvuRPyRL/NhGojHtm/Gg/uWo6bVKkb2xaruEqreHldP473d2Fn&#10;ew228P33jC/HEeZRZ8TW9U/Hs6vn44X1g3h+HWPtIJ5bO6DWX9q8WF3kfW37Crx273K8uH4BHlnc&#10;i/vmduFKXzsuUZUuz+/EtaXT8TA/23MHaPHk2VInBSR5Qscm5k5UpwvbIFOQCUwS8gREBRMVS7d4&#10;EjLXn6ZQVCqe99yZezG+IAVjRt3B79KK3yU7J6qTpQCjqnaiTvo6rR3tnnRS6gHiNnLfk2koEvep&#10;4O9x9yh5SLU3rt93QZXMP/z4DXVhV3Koz796VcE0PABWK5XrEOn7JBQIXOqqo4euRjpM+j59/xBs&#10;CqbhUOeICpkp0i1wcSkgqbt2TUA9f/0M6uwcMaKfVB1qoULhe/z9twaUHnrZWhUR2MB1GOR5UP/W&#10;CqogDIRJVEmW2roGj37nrzqHSxXcJyE3JWog6fu0v6ft0+DS1WkYLi75Ol2pfuD+H3muWEHpIF58&#10;5WlEx8RijMVY1QC0YoU2eFbLobSlWmfjUKVfhkzo4khLk5cYhXmT6rGipxmb50zCzkGqy5JpOLFm&#10;lnoOr1zofXDvGjxBVZI8Skroz5yQsW5bVIXvIVouUSrJpe7fsQRXaROvbl2AK+vn49jcydjZWoWD&#10;HfU4OrkBh9tq2bHV4zIV8eHFM/Aoc65Hls7EY8tm4elV8/D02vl4bsMCPE/VeobrT6yco47fXDQd&#10;Nwj6w2tp/aiCzzFXelmuO53ajFdOb8KrZ+XxN1vwBm3bG+e3UYV2EKjdeFupk4AkT0YkOMyTRJle&#10;lXn+ZOJMmapMgq97lftXdtfD08GCiiJzQIhFllEnMsBYFEmDSSp9shw7Vq43SY4k3y9zLBsBTLvp&#10;UBWBuBRF++dd/4XO7gl49/1X8MGHr6u7dOXCrtxQ+M03/8J3BEoH6AcpKujB315URQdLlj8RBHVj&#10;qgT36QpkDpO+X9+nw6VGpcsx07rWzkxQmaBRMMm2SakEKrkF/heGFPMEqCYXA0bMYY98TCnUT/j7&#10;z8+G7J4OlA6L3sDNH2AtoYMlSwlp7Pq5unJJqH3ynjxHXceSCTNl+xe5EZHrzIVkKaHdQj8Mkv6e&#10;+rauVPq2+gIIqd7D/P7nJ/iIPV1RcQn+4z/+qayHgCSjKeQJiGI35CkeDg4ya5JUArnN0PIpSbDZ&#10;m1qMQoi3AXV5qZgzsRzLuuqwbkYzdlEFjq2aiXOSRzHpv7FzBR47zDyKEGm3hW9Vlb7HD6+jesnY&#10;v5Xqwdf371rGnGsZru+QiV8GcX3TIE4tmILDvRNwbHozTk1vwXnG2RktuDR7Eq7O68QVxlWCdx9t&#10;4o0FPXiEkD2xai4eXt6HR1fNwZPr5uPJ9QN4+t7FeJ6K+NIxKYvLTEeEh2AITPLUjjcvSGjP5BUl&#10;EpBEmXR10oESkASoV+SJHqc3MqhstIeHV85AmKcDLMbeM2TpVOFBrJ2ZzZN9sq0u2gp4/D7FAcgx&#10;WZelsocE7J6Rd1K5xuDEqf3K5r0n158+lnL5a/j6q9fx/beEiUAp20cApBInv7MeApZMjSAwSYVO&#10;RkpoOdCwMunA6Eqk79djaNsEmW4H9XNlSJKo0K8mqNR1KcmpTIWLX5l3/ca/J0C9/uAlTHDzxIg+&#10;5g3HOydrCsU8RLd7Q0s22tvVSIdHB2UoZNt0jt7YZamfP3weraBphIQGE1XmRwFFjguUsv9WkPTQ&#10;YdLB0pdSCVTXvKiGv//xCe67/wzKKyoxrqQSEVHRKhmWW+bVtSkCpT1fSoPJ1k4GddqoH1tLmHku&#10;VcrAnjgtzBedldnoby3HqqkN2DanDQeX9uDo8hk4t74f17cvVWP7xOoJTAKWPMj5sUNrcXPPcgXR&#10;w2zsDzFu7l2Jm7SB16lUUqy4jxbw2to5uEDVO93fiTNz25kDteP8rIk4MW08jvc0ELRGXOibiDMz&#10;J+BM3wRcmEd7N9iJmytn4qnNA3iO6vcy87jXT8rYQCrSic3q3ikBSvIl/TE4kjcJODpMWv6kwSUq&#10;JTbvJarRC6c3Mx+U/2U93riyA1d3LkZWtB8sxhAmfh+3gGECSQCSkPXbq376PtnWBifLcSt2dP+B&#10;tIwUvPL6U8yf3sL7H7yET8XqiTp9/S+VD31nKpmrMrmCgPDQAsqcEbKtV/rU0DYTTDLKXGAQOHSQ&#10;9HV1O5Bpnw6O+basD++XdsV1USHCpB5h8yshI1CST0ke9csPb+FXhgD11mPXNYXqtbLGye4p3PnD&#10;kELdUpQwg8d8qa2bQGNjVhCxMQ/lT4RGL1KIxVPnmUKBIbDw9QLPTz8KKBJyTJ+LYvhcCR0w89CB&#10;ktASSi1k1iW5RfqHXz7l//Ubjhw9xh9VLurKY1M0mJycqE4CEpXKXlRKLAqPC1CiUg60hQZ7a8QH&#10;eqIuOxZdlZlYPKkSm9mod82fhOMrewnUPFyjzXpQnhTPvEmGGknJXANqHe3gcjywe7kC6mFaMbku&#10;9SjV6kHuk/xKJmh5giomc0jI3BFX+Z6XFnbi0oJOnO1vx7HeRuzrqsKR6fU4MqMB+6dU48y8Np7T&#10;hYeYxz2/izDRWr7Cv/kaQRKY1GiIUwRJxt6d26KUSYBSUA3BtFezfKYChLpwS3v39Em5cZCf/8Q6&#10;vHhuMx45slLNZGQzVnJQwsDvQwdGVyb5znS49BB4pNPSj+lwyT55/R3/vAMBAYG4+fB1fPalNtzo&#10;gw9fIljyDKg38N23UlxgfmSyfGoUBJc/CUyMn34QAIZDt3E6GDocsq1Do+/T95sfN9/WgVJBaGQk&#10;hMqXqEgyNElU6pdfNaBUUcJk+d554n7UO7lixKCzK071TOXOH4Ehy2cGlKlh6zDpDVzWb7d/SnHM&#10;oNJDFSdMr5HGPwyILEWd5J/RtiV/0t/vdpDM9+mfQ9Z1hdJsH788giz3Xf321+f4+LO30Td7Fu6+&#10;e5Ty9vJsXmdneei1s3pgm0yYKTcfyo+uihMEScrqDvzx3WkTk0KMqEiPQE16GDrHJWL1lBpC1YRD&#10;S6biDNXlCpXmAeZKjx5cpyCSkHulnjiynlaP+dOuJWr5MOPxA6tVPEn1ekrmH6dFk9shJJ46uEo9&#10;HlSevvHsvuV49dh65kO0k9sX4KHN8/Dwln48yWPP7V2GZ3Yv5XI5Xj60Ro3Te52qKLfHvy5xRnuQ&#10;tTzmRhRKB0qeJ/Xulb3Mn6QYITkUlemSKJM8kHszXjjFDuGEBtML5zfh4cMr0JgbB9tRMvjVGg7y&#10;IGo7sXWEhjmTrj56EUK2ZV1CvkfZltDX5fuVsZUynm/s2LFYu34Vvvz2PXWbu8Akg2HV3BHfEiip&#10;1hGmW2ydGUAaRJpiaSHrWl5kDsT/Hzzm+8y39der9xK7R3AkBCiByfyir65UAtTbj9+HBlGoASdn&#10;nFAK9ZMJKMLDRq0DpTdcrTEPAyUjHfQGLqEaPRu0AkgsnWl9eNsEmNn5shQYtIkH5Z/TFMf8Pc2X&#10;+vot++XvcCkXgAWkIQsgwc/7MT35I4/dh+amFtxzt3h7K8LkoqBSPaZc8OUPruVVhEqurXBdTd9M&#10;e5gdE6p66abcGLTmRWNWbSbWT6vHnoEOHFvei/MyaJYW7kGqzyMH1qjxe6rKx/WHD6xUKnWTADxK&#10;JRKIniZoMjHLi2z8L59h8n9O7tzdghdPbFSPpHmJS3mOrsp3aMNkznNtskoZfyexU92OIZNYyg2H&#10;cqH2X3KhVq4rndcKDGLhpPig5U9aVU/mP3/v6j68f20f3rtGleL2mwTt1bMCE6E+pcH0MvfdPLQS&#10;zUWJcFDFBe2h4PpTMrSnaWihCg9SxTOBJaF3TPI62S9Ldb4qWIzF//qP/xsZmal46ZUn8cGnVCYC&#10;9ZHcqmF6MLUqjQtMok5UHb2Sp1k+URpCZmovEt+bSuXmMOghkMg5OjAaNJpamZ8n29q5w0DK6yRv&#10;EnX67Zd32d64T/Inhg6UhHZh91OlUOPd3DFilo0dTk7VgBLLp/ImwiIwKaCUimjqoAAyha5Y+j4B&#10;RQdKh+jfretz+w0BwpDeR74Y+WfNj0no0Opqpq1raqYrmlrnfjWdM4/Jo0QFKKn8/Uz7KOorVaSW&#10;lgn47/+6E//4x51qHJpYP3W7h6iSHUFiw5FJRuTZvPIYUS8ey4kNRVN+Irors9BdmoLucQkYbMrH&#10;+p467JpH68dc6vzGfty/cylzJioR7Z2o1KMH1xCqVVSmlXiYuZQokwD1zFE2XgIl9xbJHA2vS0GA&#10;4Lx6ijkQgZLBqwLTG3JzIO3Y2xcJAi3ae7Ro79Kuybos36F9UyHrVJ23ad/kLl4FoABFhRKYJHeS&#10;x968e1Urk78rCmV6AqJSp9Mycec6PH96A166uAUPHFyO8YXJcLQQSAiQqujJUvJLUR8ZWaJZOQ0s&#10;gmMt4EiuJNVSTe3FNqt5O0xg/dd//Sf+r/97BNzcHXHwyC58+sWb+ICqJPOWy5M1vqA6fSsDYb8l&#10;UAoSDSJ9Qkup8mkwaOpkDtW/A0SWkjPp+zSYdMi04/o+2dbPlXXZrwXXBSqqn2759CqfFvI+UjYX&#10;y3cD9c5uGNFx510419fLnb9qORQbqFKn34ZL4+aNW0IAETC0qp0Gyr8LTZnY2Lku6mFesJBQd+aa&#10;zpEvaRgeTYFkWz6DBpCuUqKat4YqbHD5k9lSSufa8iPu+wR//PWFmk1n/sB8pKXm0rY44v/53/9Q&#10;iiXzIUgDkB505Mi7MHoMbQ4bkRt75ZyoQLSPS8PUiiz0VmWjrzIDMytSsLC5AJumN2Df/HacWDFD&#10;lcSvb19Mi7eUqrRMwfTIfg2mh2jlHmMOpSvUC1JAIFByr5HMJjRUtjapi+Q5oiYS74hNIwgChR7y&#10;oLV/Fx9cE/CoRrRyb13eoWBSjxBlvG1ayn4BTT3wmlbv+eNUzGNrmUNtwP37FmNiSSKcLUfDcixz&#10;H6qPNsG/pk4y+6uuUAKJPCZIINPO0Z75pIXc7yT7ZWmB//mf/0ZYeCBWrBqgMj1GFfqAzuENhozZ&#10;ewNffvWmGhWh35mrl8J1ddIVSpsf4lawtG2xhJq6mId5EeL/tLw95DVq8iAV7+L3n9guFVCES4dJ&#10;KRfP5Tm/8O/I42zee+oBzfJNt7DE+dkzufPnW8rm+oVXcwBkXULykyE4ZJtAqLzFDB4dFH2fLG95&#10;L3l/7lfwyTkERuAx/1vmSzku6wKPNucf31MKGQRIDx0i8/UffuTn+fnjIah+++MzHvsMFy6cQ2pK&#10;NhPkMfhf/+s/Gf/BH/4OqpODUq977roDBjaYnKggdFflqQkd+5uKMdhYgHl1WZhdnY6B8XnYRKXa&#10;00+oVs2k/ZuHy1sGqFaL8QBzp5s7l+BBxs0di/EYleppAiUTWz5PhZLbyrX5GrRigV5t02GSfOeD&#10;6wcgD6CW7Q/u28+Q5T58/MBBfHj/fhXyeFC1X9a5lGdIySNE1WgIhqjRewIcj+k2T2CSa1QvSs50&#10;WD7XClze0IuWnFC4W95BdbKEnTWtMHMlUWxRJ/XEDEKijYggXCpv0gHSoNPPEfBkBITEf//jfyM2&#10;NhJPPXMTv/z+Gb7+7l3VsQlQn3/9Fr7Up1c2VfPMIdJchjbESGy8rkgClA6VFsMQCRT6uqYyutUb&#10;hsZ8/+2vk6UO1c9SFv/xLQWVWD4dKFn/Vd5Hgq8RoN5/+iYa3TwwYqaNDc7P0oD6y1Q2V8FGLFMi&#10;SyM2b9xirW4FahgiCQUIwxwkAcYclKH3ZAwDZXr/W9RoeJ+sa0upMH7Cdb43QwbL6qqkw6QpkwbU&#10;Tz8LXDKgVuCiEnK/PNBALvx++dVH2L59GyZ3TsLsOTNx6uRxvPnmy7jx4BUEBRhhP/oeRHk6KYVa&#10;0FaJBS1lWNZWjtVdVVgysVgp1ZyqVCxqzsfWmU04tLgbZ9b04fLm+bh/m5TGB3H/vQvwwPZFCiyB&#10;6hlRqBOb8eLJrZrtUwUEKoqpAifVN02RCM4NuU39kIqPH5CQp7trIY8EvR2sDwnNR9eZJxEovVSu&#10;ihFUtbevSkVPciaZrmw9YVqHx/ct4Wecg/vunY2Dg02oTHSHh8NIOBIaBxlYzDxSB0ZN8C9j8hRQ&#10;Wr6kP6pGQs3HZ1q3tB6NsRYj8V///R9wdXPEiVP78PmX/8J7H7yoXWv6/A1tvvJvtHn21IgIyZnY&#10;OHVlkqUeUuUToMxB0td1KMyB0eGQMAdH9uvb5ueYr0so5ZFzGb+ZQm1TsbTQjsvrBCwZYfT+0w+i&#10;wZUKNdPaBqdmTOPOn/DXX58NNWTzGAKA69KoBZKhYgBDh8g8dKAkdPjMQ6kRl+q4BN/H3N4pcLlU&#10;50iPIe+n9snn4HkmcAQg9dREs6UeOmQyOl2LDxRYOmC//yF3KX+HvyC3rnxpim/x2VdvITkxBraj&#10;70KoixWac+KwvKsOi9srsLqzBhun1atY2VGOuVSqmeWJmD8+G8vbx2HXnAk4TQt4fu0sXNowlz2/&#10;FtepXAKWrlQClQ7UkNVjviQ5kajT+6JK1wjLdQIkUN04qKARiGT56YOHh9YVVFwqmCRXUjkSFc8E&#10;lcQbF+/Fa+cJ0ymZoXYFHto5H+dXd/Nz9uC+rX24smkaFrbnI8TXETZUGpm8RnsWrmbp9MfSyNRr&#10;khcpqEwPAtDyKx28Mbjrnn9iBPMldy83HDi8Q0228sHHL+H9j16APDhNLJ5Mrfzd9++q2WBlqauS&#10;OVDmYMkohmFFMrd773Fd8ikNBv0CrQ6NDpH5uoScq+83P65v61D9zveXUNsM9Xf4t2UCoZ++5/JH&#10;eWj1V3jv6QfQ7E6FmjpmDC7Nm8OdVKg/qVACiwkcHSIJ3Y6pfX/QcpnOUUsBwjT6XEJXK4FKQn+f&#10;W95PQOExuZtXAWU6rkMqr5f7ocyVT95Lh0TC3OLdvpSQ4xICk/YaTa3EAuqKpVvCX3+Xa1bf4eVX&#10;HkFDXRkc2GgMtmOQ4OuK9qJkDE4sxYrOWmyc3ogNhEnyp80zxmPdlCosnVhItUpSajVYn4Ut02gD&#10;507E0UVdbLS0glStCwTsGpXrYeZTTxxYrZRKVOqlU9pdtAKVhFTyPpAixCXmSlx+dI0QMT663wSO&#10;SY1EoWQpdk/BJGCZ1ElUSWB684J2/emNC7SX5zareOLgMlxYMxUnlrTj0rpptKXz8eCueczz5mHb&#10;vGZEB7nBasw9tHzMlyQUMBoo8iia4UKDFCM02CR0qO686x9cWqK3bzqefeFRfPXdewooNWnlF6/d&#10;AtP3P7w3HITjdmUyDx0oPY+6FSotpLHL0jx3Mg/ZZx63HxdHpl4r58o23+83vv+vAh/3yzF1nuy7&#10;Bagv8eGzD2KilzdGdI8aZQLqVwWUgKM3bHMIZCnH5KHWapowbqtjDP2WeJneS2/45qFV9oZhEgj1&#10;pRwXsMRiqn0CqQkoHUp9qYLvo4NjDpSs6yDpcTtkApTKpxgClsQvvwpIP6h4+vGrKMlNg8Vdd8LF&#10;2gqBbvYojAvGpOIU5lAFWN1djy29E5S9E5ju7ZuAbTMbsYOqtLGnBqvaSzCXUPWVJarllp5anFzW&#10;Q8WarpbnCNfVTf0KKlEpger54xvxigkqBRbzKqnivUu1kqnBPrwqc5UTMNo2BY8JKlEnfVvPod6T&#10;4oNAxBBVkuKDXIuS4sOzx1bjxvZ+fpYunFrWgSsbZuCRPQvw2P5FeHTfAjx5aBGOre5BYrg3rAmU&#10;A+2cgoqqZCP5Ede1/EgDSkKKEirHsue6PIFw5J246+5/0j734ouvP8AX37yL99X8eq/hc4L01Tfa&#10;Q9PMYRpyD1QBXaX03Eld+lBBWLhU7cIEk7nlMwdILRkyps8cFh0IHaYhOBg6iLpqCUyiSBIC1C8E&#10;V3+dei+lWGyrhEkCf2sjJRRQU8eOwZXBATaoX/AnLZ/kJ5L0i60SYFSwof8mCmWmQlLdU8dM+zXr&#10;xgYrH1yOC1x8H70xa9U4NnpuD1szgYr/pFrq4AkYwwBpMGmhfLR63TAwEvr73Q6QHtpxCXlA9ic8&#10;LkCxg/hdLN43eO+957F+RT/SQv3gw0bj7WwLD3trxBgNqMmIwfTaAgwwf1o9tQ5bCND2Oc3YNa9N&#10;Vfh2zG7G9r5GbJ1ej22947F60jjMqUzE1PxwDNalY8fMBuyb14LjS6bg1PIeqlUvrd8CPL5/hYqn&#10;D6/Fs0fFAm5kbrNJFQx0INT1IyqOLNU6gZGQip6ApFf89OqfPG/3Xxe3EaR78Qbt3ZsXZGDsRjyx&#10;f4lSJR2km9vn4eFdA3jqENXy4BIq5kJ+hsU4tX4Gov1dYDv2bhgcrOFkM4ZKPQZ2UpSgOglUmlKZ&#10;8il+VxaWI9VxqY7e8c+7MWVqJ95+nxB98S/mS/J83Nfx+deEST3KU7N3Ej8QJl1lJAQgHSb5zYdh&#10;MoGj4NE6Wx0sbV1r6HpjVzDJgyZMY/tkKc8cE4VT7YjvPbTfrF3p76EGx/5M5flVlE6sHUMvn6uQ&#10;bQ0qUTCBT3KoT158FO0+RoyYTum+vmjhLUBpMEloyqRCoPmdjdekQNp0ysNAyfYwAASE5w2BQ2XQ&#10;hhOJsmmgqWN8/U/8h9S5pjB/j9vX1ZctsCiluRUaTX1u3aftl8+hr2tQyfL33z/j//wjLp8/iNhw&#10;X3gyN4iSB1l7usHTwRIebCRxvu6oz47HzPpiLO2owQbavO1Uo/2Dk3BwYRf2zm/DztlN2NHXhJ19&#10;zSq29TK/6q7AooZMzCyJxUBtGjZ1V2IPITwwvxUnlk5hTjVbQfXwbmnMklOtoVqtpQXcpKpvoixv&#10;Egy9qKDDZQ6WACT7zUMDScbvbSVI8l7r8djehQqkY4tacf/W2Wr7if2LteWBJQqqJwnU04cW4MzG&#10;mUgM8YAjcyOjwQk+bg5w5vfgYKr0CURi6wQk7ZE1AtZY3HPPXfjv/74TbW0d+OizN/Hlt+/iQ4Ik&#10;g14//0oeMP0+vv1e4r0hdVI23KQ2Ererk6zrKqWAEjUwwaRDqCmUBtWQ0ggUomgCkWkp0Ojr5vul&#10;7en7ZM4JDSg5JhZPVEmDSF3YFcjMQreEomIy/d5Xrz9DoHw0hbp/yWIF1F9/fa6AkgqaQKUNA5Lr&#10;UVSt3wgDY+iB1AxlD00g/Pa7QKI1fC3MgGL8wRzld24LUFJl0592KBZO3lfm2pP4ids/UckkZFuH&#10;QYdDh8YcHn2/+TEdWm2f2EOthK7nUDIY+OmHzyMmyAiH0Xcj0MkBcT4eCPV0UkB5O9kiMdAbVWlR&#10;6KnKw6LWSqztrsWOuS04vKgTxxZPwYEFHdjT34K98yZi/0Ab9lCJtvc1KIDWUKmWNudibmUSFjdm&#10;q307+8ab1KoLZ1dNp/2bq8B6ZM9SBdazRwnVifXabRe0aQoss5B8SA8dNNkvIyLk1gxRt9fOMlc6&#10;s4lqtw6P7B4cgunqxl61LSA9KSAdXEqIlimgnqLde/rQQpzdNAsJIZ5wsBgDb1cHBHi5w8/LAA9X&#10;JzUhqC1toMCk5UwWqkjxz3/+A3fccRcmdUxSk1N+x+/5k8//pd0o+NVbVCa5ODsMk27xBCrdtknI&#10;dSZdkXSQzIH6mUDp5+oQ6tu6uugKJQok0NwOlh63H9Nu2SAc0nmrcwRM7eKtuv6kQsrlpv1KpTRL&#10;KFD9/fenCqiJnl5aUeKaSaGkyicNX0K3fQKT2hblMoWaGXYIKK6LSplC1nW1UecKNAoMDS4BSgHK&#10;5S9y68avpnNMIGiQaNuy1I9J6IDIUl/XX2O+fnvIfq1AwXP4nlJ8+O7rtzC+MhcOo+6Er5M9Qlwd&#10;keDrgXAPR8JkDV9ne6SF+GF8TgJ6a4swp6EQqzqrsH1WM9VpMqHqwiEuDwy2cdnG7UlqfeecJtq/&#10;GmycUoG1HSUKpnlVyeivTsGyCXnY0FWOrdNqlFqdXNatwLq2eR4e3bsMj+2jWhxcQbDW4KVTzK0I&#10;1stcvnRyA147TcDOyVCjzepmwdcEOjkmNxEe1+/IJYwn1+KZg8twaW0PDg9OUDBd2zRTVfUEqEeZ&#10;NwlQzxxejueOrSJMS/m3B6iSi3By3XTE+Lup6ZU93ZzgR7UO8/dBmJ+PgstNRpXYWGLUqLvw//zn&#10;/8KI/2sE4hKicez4QQLzkXpUpyiSjB7/kjB9851ApMGjpv0iSHqh6EfT2E0dCnOIbl9X0ChwNIXS&#10;Q4NJ3x4GyxwufVvPmQQcmRFJ36fOJURyTKmOACbgmOBRSmVaFxsoj68RwNT5fK28nwD1xStPYpJY&#10;vqljxg5ZPh0ovcHr6qS2dThMjVQHQymZLOU41+UcHSRJ+MVi/WL2Wnmd/t5yvt7g9aUOiv53JLT3&#10;kvznVsAkbj9Xtv9dyLFfftMqeT988x4WzeqCtx3zJUYAc6ZoT1ckGN0JlBO8HK3g7+KIJCpUXWYc&#10;plGhZlbnYl1PHXbT5glIJ5b2qLxI1Obokg4C1U7Q2rB7LnMq2j5RpM1Tq1QsacrBrLJ4TC+KwpyK&#10;RLW+kJZwN+3iQSrb6RU9Sq2ub+mnYg0oqJ45spqqQdXi8iWq1svHtXj15Ea8xnhDBrTy2JN7qTaM&#10;h7bNx40ts3FxdTeODjTjyGAzTi6dhMvrpyuYHt+3SMUQTEcFXLkutlzlUM8fW4aTa6chwugMZxsr&#10;eBmc4eniAF83FwR7uyMmJBChAUbY0eL5+nkiMysDnV3tePW1Z9lhfolvvn0fnxOkL74UmGjzFEwf&#10;mJbDNk+H6icpIplgEiDUzX1soHq1T7d8OlBSVdPh0dVJ1vVClrathd7YNQhNcMk+ff9tITcnynFt&#10;2m+xh2/z88hQuOHb4HWwBCp1i7zpPQVOGXr09RvPoCsgECOmjBplZvm0HMrc8mn5lGbVtIatNWgB&#10;TAdP9ikrJ8dkm/s1ldGAkpK0tu9WoNT53Kc3eD30bQ0G2SdAfsp17fzbz5UY7vnMy+TDlcA//pQC&#10;xG/qh18wswuhtHRhznaIIEBRXi6I83ZDop8Hgt3t4U47E+jmTIXyRXliGHoq8zC3oUjlUHsG23Hc&#10;VLkTmE4um4JTK7txbOlkBdaRxR1KfcTe3Tu9Flt6qpUqrZtcigX1GQqo7rwwtKb6oisnBH2lcVgx&#10;sQDrO8uwbUYd9vdPwLk103B+DS3hxlkqrm+eQ2AG1JPgL6+ZgavrenFxFYFe0IYDcxpxaF4zdvfW&#10;YueMKuydVYvD/Y04t6JTKdODO/pVAUJgEpsnMD17ZCWBktK9BtQzh5dyeylOrp6GaCqUowkoDyqS&#10;p6MDvNi5xEeGITstGT6eHpjfP4ff/bf47Y/v2eA/w2efv8V4G199/S6/X4l3VHxHm6epkxY6ULKu&#10;fheCocOgwyNQmauTgGUOlKybw2ReGdaOm+AwqY/Kq7gt60OKpN5jGC6xftp+AqLsoIzM0BRJB0kP&#10;ZfmoUPr7SkgO9e1bz2NqcAhGdI4chQdWrjABpZXN5UNqRQk2ejbaIZUyA0Ff6iozBBXXJbT9GgDm&#10;5wuI+vv+u/fShhQJUPJaAUmDSVc7HRRzoGRpDpS+T+znn38JSD+qeO75hzC5tU6pURxBiuMy2t0Z&#10;scwTkvy8EOnlBqOLNQx2YxBscER2mB+qk8PRXZZJy5eHlZ3lzKGaCU8XTi3vJkyynIKzBEDi9Kqp&#10;Cq6jizqoPBOxl+fumKmBJbBIrGorwvyaVMwojsakjAA0J3qpmJhiVIB154Wgd1wUj0diVmkM5pTH&#10;EcJ4LmMxl+t9JVGYxZhdGo0+njdYlYCl41OxYVIB4WrAGankrZuGB+6dMwST5E06UM8fW808ba3K&#10;sZ47uooqRaUiVC8eX0WFmo74QHeMufMfsB17D5wIloujHRztaYF9PNHYUIf6ulo0NtbjoYeu48cf&#10;v6ACfURFehdfU/W//Y65EkOzeXpo1/okZF1g0nMpmb1KB0SfzUoplVKJYbDUgGe1lMYvhQQt9DsM&#10;1OvNVEsHRtsehkcg0Eemm1tAdY5JpbS/wXVuy9MzZWSEVrAYfg9tnUuqkwxPkglif/jgFUyLiMCI&#10;rtFjcXPNGja4X4eA0ip7GkjS2CV0qG4HSxRpqAHLPllyW7d9ckxAkYKEvEZXP/Wepn16qKKFvBeh&#10;0N9PQlcoHShzeCTkXH2/rEvBQ8rhcrH6t9++xptvPIe1qxcgwNcFvo42yA8NQm6gL5KNHoj1MSiQ&#10;AqlWXky8XW1Gw8V6FBXKAflRQWhIZ+Ouysac8bnYRCu3u7+Flq8d56gQZxnnV0/HOTZEc6gEtKOL&#10;J+HwgnYqzkQVh6hsUpAQxVrfWUpLWI7V7YUYqE2hSsVgSm4wwfIgWN5oSRbIPNDK9bZUIzoy/dGR&#10;4Yue/BDMKApXcA3UJGFFSy629ZRjz8xqnFrSjutSeKC9e2j7PDxEmCRfEpik+PDskRUEaCVeOE4L&#10;yTxL4sUTa9Q+Of7M4WU4sLQTKaE+CPfzRnlBLhKpSvKER2d+N960fd1TOrFs6WJM7mhHV2c7jh7d&#10;r6b/ks74b3zPzusb/u5fEBiBR4NJg0tA0kPAo6XjUi8uKBhUSMPWYBJQdKiGwDIBZH5cFMwcpmGg&#10;tG3tmBYCgw6QDpqE+boqVpi29fNUiXzoXA0yvZQud/T+/fdn+P6DlzElNJRAjRqLB1avGgJKbhrU&#10;pfR3NeJctgUCubCrbetgmDd6PY8S4JRKcak3dKU8DHUNSo6ZtgXIIWViyPuqY1wOQ6rZR7F+si77&#10;h3w41/XzJORvaiD9gq+/fh8HDmxHRVkZoiMi4eXuBndal3Bau5wQf+QE+SGJQIV7ucLHyYYgWVCZ&#10;bOBmawkn69HwY/6QFxWMWirU1NJ0DE4owkYqzK55E1S+JLbs4vpeLqfj4oaZOL9uhgLr0kYZFTGD&#10;OZZUAicTqkk4srBDy7UWTVZwybWpzVMrCVcVNk4RO1hC5SrEovEZGKxLpTVMw/zqZAwStoGaZCzg&#10;vlWtedjYVYKtPRXY1VeHw4OtOLWsExfXTFWK9OC2uXiYED3CeHz3IJ40KZLA8vyxVXj51DpVRpel&#10;hAbUWnVMoBKgtjCny4kJxbS2FmxbuwqL5sxAXGQo7KhUcsNlVmY6Fg7Ox9o1qzA40I9JkyZixoyp&#10;WLd+DY4eO4SXXn6aKiPDucQRfI+//v6av/nHtwClW74fCI8a6SBhAkLuxBUl0q2fbvvMQdJDbTPU&#10;cb5eB0mHSg85JhDJMV2ddFC0/RooUq1Ts8tyXUFlAk+3iRLDrzUD6oe38Oefn+DHj17FDLazEa3/&#10;cxfuXyVA/YI//5CihCgQG+/PYvsEKlErCbNrUnrDl4bMdR0c1ahNoTdy1fD1dTMAzEHQQ4dTwvwc&#10;Weoh76d7cD1+42eWMXjyQ37//VvYuXsdEhMSMfLusWwITgjwD0BYSDBtiwfzAXuEubsgytOAQELj&#10;Q0vj4WADF7kr1YowWVnA0XIMvB3skBzojerUCMyqy8dAYz7WTq3CvbPGY/+CVpxbp4EkIRDp6xcI&#10;mQAl6iVKdWzJZMLUqXKtE7SKh5n3HBxoxS6+z3bmPTtm1nFZpwoUu2c30iY28li9pnCE5kB/M/bN&#10;bcKxRW04vbyTytiNi2un4RL//n1bZuH+LbNxY+tsVXh4TCp4+xfjaRNIokoCjA6PAPXqmQ0qRJ1k&#10;vyiWplyrsI45YkZ4ENYuHMRlAnJs9xY0VJbD0cEBTk5aVFaUYfOmDdi9excWLlyI4nHF8PLyRkpK&#10;OpoamzFr5ixcu3IJjzx8Ff96SwoW7IT/+oJ59OdUk4/422l2TxRMSuXajYMaVOoCr+xTjXoYHgnz&#10;fTpkP0qJm9sCy+25lIR2F/iwuuhAyNLc8qlj3K/ZPVnyPNO55mEOl7KC8lqGAPXTx69hflISFeoe&#10;Czy0YT0b48888IVJYTQF0vMo3eYJKLLUQzV8CVOj11VGQtTIHIrb1yV0W2gOkR46QNq6eQwXGqQc&#10;L08Mkd7w7XdfxOatq5GUHI97Ro3G2LE2BCgAgQFBtCveMBhc4CmJtrODemKhwZ4QWWsASVXLjktX&#10;7g/w9oCLrTXcrK0Q5+uB8TnMYRoKsGhCIRWqFnvmt+IgFeokcyUB6OqWObiyebYK2RalEqD0kBxL&#10;4hwTftk+vaIbx5dOxknCcXwpc63BFgImMYEQtePEMgLI/RcIzPnVtJUrpxCg6arAIKMcLq7twfXN&#10;fbjBHElGPEie9Cht3WOmCp6AJCGQCEw6UDpMMnLCXKkELAHvxROrsaKzCgH2lqjISsfJXffixtlj&#10;aKypJlCOhMYTHh4GeLAjamoaj5m9vZg2fTqmTutBbGwsj3shKCAQri4uCGIHFujni7a2Jhw8vAvX&#10;77/AfFZy2T8YMsxLChpULjZGmXdPTRHGpTlQGkC3qpUCyKRKsk9XLgHq9rgVLoJoGkBrDodAOASZ&#10;ej8tpIz+q3qfYQD/P+sM/VrUX39/ip8+eR29UVEYMcPKHo9s3MB/8hf88cfntwBjHkqR2IhlXcul&#10;THbNFDoIGnyyrsFwOzDm2+pCsWm/FroSyTpl1HQR1jyHkvhVlb9FkX7h+lc4TC+fkZWFlNQsBAaF&#10;w9bOGT5GP2RmZFGd/NVtCDKXhKerC9xk+jAqkT3D0dYGPmwkDjYEixAVF+ShtbEBUYFBcLOyooq5&#10;oiU/GbNqcrGsdRzuFRWhZTtMIE6vnqoAurZ1Lm7sGMD92+cruGTf5Q19uLR+eHlm5VQF1MV1VK81&#10;tIZcP0+VObdGqoVTFFynCegFwqjv14G6QGt5ifsFIqVIVCMpNOgXaaXYICMfBCaBSA8BRYdGIHrj&#10;/Ga8fm6TWr56WlMpAUtg018zjx2Hr/VIBDvZY1xKAjrH19DyRcDRyQk+Pj7w9ZUwws/Pj9+nKwID&#10;g9HbOxMtE1u4z4jIiFCkpycjJjKc+aoPomMiUFZegtLSEkzp7sChI3tw7vxxPPfCI+q+NHEUv/3+&#10;mSpSyMQschfuDwIVG7PApj1XTNtWMxyZlmqdDVkP3TJqqiSNfhgo3fLpoQNhDoi+VFbvV76HAkqD&#10;5vZz9FAwmZZSlPjp0zfQlxiPEVMtrPHQJlEoAsV/ToNFLzyw8bJB/yaNWKmW7JOLvJ9SjfTS+HC+&#10;86vpfAmV+5jyH61SNwyTBo1euJC8SADS8iQ9tAKEBpMA9Otv/Gx/fMHPKT3c7/zCP+aPcxIdk6ei&#10;qLgMVTVV6Js9B9k5eWquvXD+qI3jG5GSnAg7a+ZHtCvebi5wppXzdveAt6c3AtgwMlJTEctzs9KS&#10;0drcjJaGBqRER8PN0gphbs5ozkvC7NpcrJxUqsbw3TurAQdp+c6y0V/eRHtz71w8sHMQD+5eqMC6&#10;TsCubJylyt4CkEAlyiRQyT4B7PoWueY0B5cInx4XCc0VWsfLGwniJrmdgusbennebNx/7zzc3CEj&#10;1RdQiWjpDi1nfiQqJAq0Wq0/c1hURoNIgXJqrQJJIJKQcX1vntfG9r2qYgNePiP3Zq1WKiYq1Vmc&#10;iGDHsep6XCLzy9z4aOQzb5LOyJWdUUCAvwJHHnDn6u4FB2c3ft+56J7ShcKCbCTERaIgNxt52Rmo&#10;qSjF5Elt6J0xHRMmNMLI19199z2wtXGEn28wrWM1Dhzchy++pGqwTX3zzcB5YhsAAP/0SURBVDv4&#10;9pu38e23cg1LK1oM51umcvv3XBe7z3WZ4FRV/giPDpS+NIdLQNDt5DBQt8IhRQc1QabYOMIkr1Gj&#10;ILhPKZlpXYdK3kf2qetcP71DoKhQn7+J2am0fJPHWOLBzaJQvzKHkqFHwxZPqZEA9Asb9M8CCwGQ&#10;ELVgyFK/NqTBwn0/cfkTz+Fr1LZZCBg6gBpgAo2mOhpAmippyqTB+Csh/xvyZJDf1Gd86+1XsGbt&#10;atqMJPaQEeiZNgOrmED3zpmFAvp5g7sbXAiPr48X8rNSUZSagHhvg6roxXi6ISaAECUmIzoyCqlJ&#10;iaitKEd5cQEaa6vQ3daG6Z2TMZ55g9HFCSFuTphAhVrQUoI1neXYTph2zmvCEVq+M1QoyaMu38sG&#10;T5Ae3LUQN3cuwIOM++/tVyAJWBJXN9EOyrUjhmzL8Qf4Gomb8loCeR+hubFN9s8fChkd/uCuQTxK&#10;iOS2C7m79hkC9OxRyXtWM++R3GgdgVjD5VqqzvphNTpPNbqwWQOJoUASy3eOkHH/azz+0mmxfKsJ&#10;4Frcv20eisINCHGwQHawD8bFhmHnqqW4evYEFvbPRYDRFx7ungik4nvTPjtZW8PRxhpeBC082B+p&#10;yXHIZucVSdjCfdwxpaUJ+7dtxYYVyzF39kxkEDIXdmiidN7evrCydGS4YGr3dHzxuVQFP8aXX/5L&#10;3d5hfouHDpPYfAWTeXyvQ6JB8+9CB0vbHoZK4NBD3741R9JCA0cDb+i4nC/bXJfb4f/8m23+yzcx&#10;MykOI9ruGouHt2xRDfZPNt4hZRLFoQWT7eG58mRdU49hBTEDStSEIRDKulIp07kSAtXtQA3vH16X&#10;+PMvuelPqkV/8sv+BFeunsWM3h7mRCGwteYP4xWKqup6LF2+jICtw+z++QgICYaDgy28qCxGDzeE&#10;ebsi3d+AEj8PlAd4osDPC9kRYUiKiYav0Zs9pTeS4qKREE1rQrs3Y9IkLJ4zGwMzexHp7wd/R1s0&#10;5iVi8aQKrJtaha0z67CXOY8AdYpW7ey6aQRqDm7sHMBDVKiHCNWje5dQSRYpWESJrjK3urZ5jkmV&#10;tG1ZCniP7FmsQl7zxAG5T2rZEDxPH1mJJ6lEErL+jFwzIkzPE5wXGAKSACUhw5PevLB1yNJpQHF5&#10;cQuh0oCS0G3fayagXqSaSVHiNarVMf4/0YYxiPN2RlagB2pT4nB29724cuowzp88it7p0+BJoMIN&#10;nsjzcEG5pz1qgjzRlhSJvEAvhLo7ISEsCAkBPojienKQEbPbJ2LX6pXYvWUj5s6bg9DwCAVUIC21&#10;j48v1Urmk7fH4Py5+O47ds7shD//4g1t0pYv31AgSVogoypUIYrbMiGqwPQDYdPA0hRHUyANImUd&#10;TZO4aGokcAhYJkUywWIe/w40CR0ofVuBZdqnlj+/gz/+0oCaS7s7YvIoWzy1a48C6g8qiEyN/Dsb&#10;ugYQGz4/iFYyNxUmdHBMDV9snV76FrD08/Rtzd4NWzgZT/ejjOESEHmehIAl6iU5nJYb/cr4Dg8/&#10;chmzZs1Afl4Bv3gHjLxnLMLDo9BEazY4uAALFy2lQs0kaDNRWVtJK2KEA3MkVxd7eLg6w5/LJC8H&#10;FHo5ocTHBcUEKys0EMG0LjLBpUxC4uvjjdDgQEQEBSAxPAz1JcXoaZ2ISD/mCw5WKEsJw5ymAqzt&#10;qca2WeOZQzXj8MJWnFo5Beel0sfc5jp7d7Fkupo8tp9Q7VlI1ZmLa7RsVzfPUrea31TgUcHkfK4/&#10;sneRiscPLB0C52lRIarPS6c2qNmIniMwsnzhJG2czEzEeOW0FBaGQwbFvnlRZoiVefiGARJoRI0E&#10;qrcu3atCVOtVqpSEAPUigXr93Aas6amCn/U/kEF1yg/1RWFYIFbPmYHDOzZh+8bV2L9nO4rT0pDh&#10;6ITZ0QHYWhCL3VVZWJMfj96EEGR72CLAcQwSgrxQn5OKQipcQUwY2suK0NFQg5JxRQgICqJ1dIW7&#10;uzvc3NxUqFl7bexo3Vvx6htPs21oLkVrBz8xxOJ/r0baqMrgd4SJ8aOol1QMFVhaQcMcKn1dVyht&#10;W4NGQi9SmO8zX5cihQDzm8ny6TBJKKXiUsJcoeZlpmJEx0gbPLFzNz/0r/iDDVsmufyV/5A+SYsO&#10;lKZYWvzxK5VMbCDzGgFKDZzlfr3KZ36NSoCSL0jO1YFSBQsqlAym/eMPeVqGWDr58n7B2+/9CyfO&#10;nEF98wQ4uHjgrpHWGGPhCEcXT1oGLwSwd8srzEdWdhZKSkq0pLhlAnxo6axpQ2Ryepkd1tneHl4O&#10;1oh3tUOZjxuq/NxQyN430s0BTva2PNcGtlbW8DB4wMje0uDiQvvijFSqVTG/GH8PJxgdLFEU4495&#10;4/OxqaeGlm88donlW9yO0wTqnJSvTUCJRRNYBCgJAUq2Zb8AJXDJuhwTiAS6p5j36Eok60qBjslE&#10;LlSgkxvU8oUT69U8EC+fITxnN+Flhj6iXL9VQwuBSLN4As6bhEspFOPNS1sVbG9flhHrWxVMYvee&#10;PymDcLXoLEmAt+U/EePlisLoUFq+SDSNK8CaBfNxfN9unDt1HM201DXsaNbkxuNwQx42FyehO9QV&#10;XaEGzE4KRXWoFxJ9XJEZHoj0iAAGlwQz1NOgBtXKxKIuLq6q6ipVQTd+984uBkLlgHtGjsKEiU34&#10;7IsP8MHHb2P3nj2YPzCIeQMDuPbAdfyBn1X7+O33L5hnMd/SiximuB0q3ebpy9uBkjAHSlcjvRQu&#10;63ooNSJE+uvUfnmNKB9zqD//pJOjRR3IyaRCEajHtu0wAUWFopr8ykb/K2VWYNJL57cEYZKQsXpi&#10;8XSYBCK1rlRJg+p2hZLQigtyAVYeofMjvvrmEzz46EOYvWA5gqNzMMbOD3dbunLpCjtXD9gTLCda&#10;DXsX9mj2MqWyHUZbjOGP4o7UtERE0Ma5EQZXWj1n5j6uzi5wI1S+DmOR4eGA+gBvNIX7oykuHBX0&#10;+mkJsUhm/uTM3tbGxhYGNwPcmHi72FrBn3lTbKAvAgwO8LK6B/kRRgw2FeHeaXVqJPmegRYcWjAR&#10;p1dNUZW4K1tn0/LNVwCJ0jxiUihZF3h0qHRVeniPBp02qlwsHFWC8Ag4Ei+dZm4jI83PbFZz5r1C&#10;mF4/r80HIbewv05rJ/c9Dd9IOLwtsIitUwrF9X9dpipd2aZC1gUssXxSjHiJedMLBErgun/bHBRG&#10;GuBucScCXBwRxc4pOSyYnUskclOSMbWDVnjxIlTk56EuJABraYOPjS9EX6QXSh3vRq2nFfqifbE8&#10;Lwm1YX7wsRoNZ4Y33yvIwwOeDo5woBsQoEShRJkMVCkHR2cFkwuhcnP3YWcZgobGBhSNG4fRYxxx&#10;1912uHukHXz8w1HX2IITp0/gq28/Ygf8nZq/XlceidvB0uf2k3OGodIu7N4eutroIUDJUodJbXN9&#10;6HzTfu2cdwkUheG7tzE/JwsjJo20wuO7dmpAUUUEKBWEQQ0/EjtmAkX2yfbvcp7J9qnqH+GT4+ra&#10;kwLRdK2I+yR+5Pv9pIDie/z+OfOjr9VIhhdeeR6nLl7FrIFVaGifjpL6DpTUdaFt6iDqW6chIDwB&#10;FnYusLF3hb2zAS4eXjB4+yio5GHIMsmiTKpoz20vD094eYuVYA/o6QmjiwMiHC1Q6OeEumBPTCRM&#10;sytLsWDyJMyfMQ1dk9rg5+8LedhaYlwcqorzkUjwEuj/82kLI6hkXpZ3I9nohDn1udg9t0XdnrGX&#10;QB1e1KYs34X1MwgU8yPCIkAJSAKLLCUPEqhkv4AkBQZZKqiYbz26b6kaUS4QCTyvya3qhEfugxIL&#10;J7euy1I9gkZuILwsE63oNx7KPVEaUPryTQWWZvn+Rfv3tgmkd67uUCHrbxAoAehl5kwvnV5PyydA&#10;bcBBdhARLiPhZj0KznJtztYCnuygQphH+hAIV2cHZacj+X3Vh/ticWoYdlRkoCPEgGybO1FhsMVE&#10;oyMWpoRgcmwgQmiVDU52MLCT8nZ2hYF2XYCSiTAduc/WxoYdnzOCQ0Ph6+dPV2EHN08vePkY+dva&#10;Qp4tJfPOOzs5w4mvt7F1xN13W/I1XmhuacVDD93At9+8p2bpEjsoT2H/60/m3xQAHS4BSkHFdTUX&#10;uozCMLN55usKGoZSKz0UMKJEw/mVOVA6dL/9ws/BHOrP79/BYG42Rky8ZwyePCA5FIGSUeGE4Rex&#10;eGz8v0s+xRDA9HW1TZVSgElhwQwi83UFl8Sv3OZr/lSjvcUXf4/nX3wYE9taUFnfirLxkxGbUYam&#10;KXPRu2gN+hZvQN+iTeieswKt3XMRnZQFOyd32Dq4wsXdCxFs/L6BgerRn9Z2NrCQB6TxWExEJMKZ&#10;B3moi7bW9PPWyGDuVBHoiupAA+ppP9ZM7cRGWpiBvhmooH0RNfP1M6KupgbtdZWoTYxAY7gfmqJD&#10;kOrphAD7MYh2scDs2hwNqIFW7CdQx5Z24IyMWNjQi6vMka6b7JzAowOl2zhZisWT45JjqdgpudZS&#10;PC0KJVN6UaFeoY17RSZSIVAC0+smuCTUDYRyI+GF7VQoQmQGlBxTQJlC9svNh+9cIUjXZaJLmTl2&#10;pwJKFOrV85I70VLKNSoq1StnN2KgKRf+9iPhQVWXywuuDBcnRwQG+CE0JAhGX0840RJ7s7NqiPbH&#10;ouQgrMyOQmugC1It7kCRszUa3G0wPcIdM1LCEevuDC9C6OnqRNW3YdhDpiUTOy45k421HVxcXVBU&#10;XISGunqEMXcV0Lx8vPh36DJ4zJV/y2BgnsVwcTXwt/KAnYMLO1AnhIdFIzU5FXXVFVi9bABXLxzG&#10;5x+9xLb1FfDX58yx3sY36qED/8KPXP/pOzZ+gYoqNaxkw6EDZg6NAkeWOlxmCqVDKCEK9dcfHxKo&#10;t9GfRcvXSqBeOnl0CChdjRQwSqk0oBRUanv4uA6RHkOvI2h/Uok0Wychvcj3/NCf4P0PXsPeg3uR&#10;mpkPY3AcnH0j4BIQi0KqU+3kWSqq2/vQ3NWP6fNWIqe4CnaO7lQpF3ga/ZGZm4+8giIUFY2DX0AI&#10;rOydEBQUjMK0FKQG+REAKhN7yET2mlXhRtSGeqMsyBPjIoMwoaQAxRlpCPY1wp75lhQlPL08EBMV&#10;hZzIcFTT7zeH+GJ8iB/KQoyId7dDgqsVZrI33iU3FlKhji3VLsJK2fzSRhkpQaCoUjpQulKJOkl+&#10;JHmRhOyTY2IBH9q1gJAtxlME6tlja5RKCVTqmUxciuVTeZPcYMgQy6eHzGD05iVNqRRQDLGBMk3Y&#10;vy5vx9tXd6p4iyC9fVXu7KVSMQQmBdQFKZdLjrZWqdMj+xdhfEYQ/Jys4ENo/JjbuLNRu7CBC1CR&#10;tNOeXp6woy3zcHFHsdGAefGB6E8IQkeQO5LH/AMphKqKHU93sAttTwLKEmORRruYHBWu8lIHQiQP&#10;Z7OmvR47lt87gfL38UYOf7P6uhpUEQy5xuXBv2PwcIcnj3kxJNcSwBydCaaCyp3nhSApMR0hwVHM&#10;y5zgYGGJMG8PTKwpwZY1A3jthRvA35JSfKkURmYm+oH5liwVUCYF02HSn8ergyXA6Ns6NDpUOkyy&#10;NLeDv//+Af748W0sLCzAiPbRlvxRTvMDmIAiNDLiW9k4WTdBoqzekDJJHqUVH2RbWw4Pnv3rj8/Y&#10;O7yPTz55Gx999A4++OAtPPb4I9i1ew8GFy1B6+QehEQmw9LBC2PsvXEPwxiVjrIJPahq70XT1Pno&#10;nLUMJbVtiEzMgLtPAJzcPBEeHYeyiioUF49DTmYO/IyBCAoOQ1FuJipT4lDo74kcb2cUBXqiLTUG&#10;PQVpqKXa5BGOtIggRIX4w4s9n73YDyle8IdWD7Cm0gWzV641AVXq5YwaKlUh3yfBaSwm58RgR28T&#10;Di/swMkV3Wokg1T45ALsNcJ0P+2cACWwmKuUXv6WUreElL5l36P7liignlQVvTXqDl2VP53ZpIEl&#10;UMkduYRKciilXgwBTR5R88YlLad6XdalXM51Ua23RZWu7aLFI1Rcf+uqqBVD5VBaHqUU6vQ6Zfmk&#10;AniKHUMmQfDm9yD2LMQ/ACFBgepirjvVwdPDQNtFZXByI1AG5Hm4YVqEL+bEBWF6JDseL3sUuNqg&#10;3tMWHUZbdLITy48JRW5qLIqY3yaHBMNIW+448i64WYxEsIstcoK9URsXitRg5k3M18IiQuEfHIhA&#10;nhsYFITAYFFFo1Ine/XAcQelWg4OzvD28kFSUgoKC8YhOysHsVHRiKBjKc5KQ2N5AUoy4rFk3lS8&#10;/LSA9TUV6wsFlhqD+htTEQGKqiVjPodh0tbNodGfKD8ElSxNKqXvV6AR0t9//xB//fo+lpaXYkTz&#10;nSNNCiVlc/rQHwnST/zjJlUyD61YoR1TIyII05/Kx4oKaVU6GcUgyyeevIl167agrWMayqsbkZVX&#10;hmDmRNHsXQIjEuEdFAcnz2CMsfPEaDtv2BhCMK5hMhomz0ZLzyDG1bUTpmyExSbDNygMrh7eyvIl&#10;8susrKpEfkEBwiPC1U1vUyfUorMoHeVBHsj3c0VJqA+ak6NRxbwplXYlyssALyqXk6Mdk2L2vuyJ&#10;7e3smYNZQ55MLs+HCqX9a4gIwfggH5QTytpQX1RF+iPVYIUJycHY1FVDy9eG06t6VO4kMIk6CVDK&#10;8jE3EjunA/UogZKlAPXc8TW0d6vU8lkJqpKUxp86IteW1qhqnqronSJMhErZQKqVACb71H7T9isM&#10;KU5Ixc9cmd69vhvv3bdHAaWplMAlk7eIRWRcoZpdpI28sJHWkgpICF+hWq3pqUSUGy0yvxdfNmBf&#10;KkQUVSk+ntba15dgUWEcnWBPhTAQrBSCNiXUC/Pjg9HHfGlChB/qCUg9wZrgaYMqgyWCHSzh42SL&#10;WG835Pm4oIrHmv1dMTnSG72J/pjHGEgMQnMUgXJmLky3YM/fxEiVSktLQ04OQYmNhQfzNwcHKVq4&#10;qFK75FXyKBwXqlYo86+Y6BieF4dYLtMSE9FSXYWawjzEBQcgJSIYS/p68Mazj+Kvn7/An79+gb8J&#10;l6QdckOgekCfUi2qlIQJLgXWLcBoiqRPS6bnT3pIte+v3z8mPh9jsLgYIzrGWNOnn+Af+lXLjUzQ&#10;mMMjoedSvxEkuV6lzbIqAP2Azz59DU8+cR0Xzh/H8eOHsWnjRlRW1rHBJ8PdKwSOBiM8fNlTBYfD&#10;zRgEK2cfLsMRGJUKJ+8wjHUyYoyjEa6+0fAJS4VncCJ8gmNo8UKYrPrC1dNIlfKDB8PX6IdqfnE9&#10;PVMwMHMalk2bjL7qYkxKj0FFsCcyPR2R7u2KTLnA6O0OPzaUcD9fBDDnshgzlg1ExqV5wc3VlT+Q&#10;rRpB7cpGE+7mgkpaxiYqlJTYy/zd0BAXiAJ/whXjg7WTKnBowSSclUGvMkxo8ywFk55D3SRMeghM&#10;j9HyPS6jGwiUGt1gguk5GflNQF4Se8cQeF44vh7PH1+H505IKXs9z6OiyX65FmVaKpioSKJUok6i&#10;TALOOwRJIBKYJDSYqFLMm4Ytn9hEKplcgyJQcmH3LZ7z6KGlaCtg7klbG+rhqoAyODpS+b2pAkmI&#10;jIxUF2Ld3D3hSKCk5B3NHLUrxBsrMmKwID0K7RFGFLmMRYWrJfMoW5S5WSLK2RZeFqMQbXEnOgOc&#10;sTE1FFuywrEqPQR9UR7oCXXFwoQAbCpIRAdzsgjmXB58f1cqpJTTE1OSkJefr0Dx9vLmb6YBJRVC&#10;W+ZiWtipgoWM3jDwtU4ET8ZqxobRkaSm0HJGINzHAxnhoeiorMCUmmoMTJyAa4e24YsPnqcQyB0K&#10;X1K1PoJM6vK9QGWyegLKTwKYCS4VJqD0EOCUUlHx/mSK8xcd2uKyMoyYautosny/aJaOEOkqpQoT&#10;BOg3rgtQf1LBdDWSefRu3H8WXZPbEcKexYU/hLWVNSwt5dEwTgxXeBOI4PAY+IaEw8M/iKoUDhfv&#10;IDgTMmeqUwCBikgrhFd4Eka7+uEfY11x51h33GVpwCgmn1Z2LrCj1bBzNrAHc4dvYDD8A4KQkZiE&#10;7vH1WN4xEd2ZiSjxckCeqzUymPPEutkhXoYZ+RsRHuinettaKlpjbR38fIzqEaCeXvTpnu5wpJVw&#10;IWByDSrIyR55BLE+yJuWzwGlRic0MVeoifFFebgBg7XZzKEm4eIG2rwttHnb+nHftnlDCnVDig5i&#10;+fYuUkA9IUUJE0xKnWj5XjojEFFtCMirAgfjZQIiuZFm7zarbQUOQ4fo1fNbCQFtngQV6S2TtRNV&#10;EqDeFWXiUsEk+9W2KBXzqCvbVZXvTbk2JVbxIoGU8jrzsOMru5Af7ooYDwfE+HogLTYGEbRb7rTF&#10;UYQpLi4OEXQB/kEhzGt84ePvj0R/X0yiAxhMDMVARgRmUGmq3a1QQyVv9rZHjYcV0l0tkGB5B0pt&#10;7sTyOD/szo/B2uRATPa2Q4nt3ShxHIkpga7YkBuLDTmR6I4PQLS7B9wdTQUJd4MC2ceTuZSHp1Io&#10;GUtYXVWFRYsWYcGCQQzMn4eZM3rQ29uDaVOnYEpnB5dd6J8zC/PnzEZ9ZTnS42KQkxCHHP4fSWw7&#10;2cYA1IcGY05hNo4u7sPbT13Gr7RsUiX89Y8P8R2tn3pKIkESy6erlKzrICk7KCDJupzDdR2oJeXl&#10;GNFmac2eSwPqL1GfH03qxLzoN8bvXP+LciZ/VFTs5x8/wpWLh1E2LptJoQUsmYP5uXgihD2Lt5sT&#10;/P2ZyEZFMuhtY+IRGhMLg5cvHN28qFKBBIr+nFD5hMQhLCkbxhgmmClFyGO+VFA/GeEpxbB0NmK0&#10;jQus7Q2wdXCDu7cfgsOilN0LCQlBuK8PikP90RoXjNoAgwKgQAoILpIL2SKUyhTGH9/IpDYoKICK&#10;VomJLc3qc42Re57Uj+amnl5oR+snz3412IxFtp8nKoN9UeLrjnF+BpSFeqM6VqyfO3ryo7GdedS5&#10;NTJ4dY4aCCsDYiXE7okyPcy8SGB6hDmSwPT08dV4Rlm81VQguUhL+yY5kigO8yEpOEi5XCp4MpG/&#10;xFsyWaVMEWYKecqgLDXloSKZQFIwmZTJ3O7pIef+Sx5pI+9zRdY1lVLzm5/fhCdpOZe1FyM72BkJ&#10;Ps5Io8XdvWkVdt+7AUkJsQhkXiK2KljympBQ1ZkFhUYgPiocVbR4bUYqVZgBvTFGtBgdMdHfhdvu&#10;aDbaYZzzKExgPrU4zhvr0wOwMT0YKxJ8kWf5Pwga+5+IsPlv5Drcje5AFyxPMGJ7SQLtn1HN4yHV&#10;P4PBnapI1XFivkslkuFkMlSsc/IkHDl8EKdOnsDF86dx6vghXDh7Ag9cv8L1I7h360Zcu3oZ9913&#10;DQNz5yioZhC2GdOnIy+vAKVF49DX2IL+nDwMJEVjdUkeds6cjhcevKzUSSZc+em7t/D9t28OqZPK&#10;pRiiXDpMEnLsh+/+pY79xhzqbyrdqoYajGgaOYbe+gxh+Rl//cScSEZJiLUjRH/+JZU6qdD9iG++&#10;eBsHd29GdVE2PN3sYW85Bp72NsgK9MJUJv8d2Qnq0S/x7BXS0tMZaUw2CUFaBjKy85CQmgn/sGjY&#10;GSjhfkHILKtF05TZKK7vRFlrLybNXYZpSzagecYAPENicY+lI8bYODPPcUYYVW7cuEqUFpchiaCm&#10;BPmiNMgLDWzwVfTm4zyZGHvYI54Jr6+DDXzosX3dvZlQe6sKUXRsNKJiomFjbw8L+YFcCSmthKOT&#10;Iyzk4WH2toiOikBheiqyaBHSAvzYyAyIMNgiyccR1fF+6CZQm6fWESgpRPQrkB7dv5TWbpkCSGCS&#10;kG3Z/8ShFQSKuZLkRrR0qpKnAyX5kKmSJ6FDJaGDpCC6Io/t1KB497oGjlKf26CSEKDev3/vUCjA&#10;ru5Wr1dldgIlOZSMtHiOf//y1vmYMi4eucFuyAg0oDguCBf2b8ZLj9/A1K42eHh6wMgcypcdpG9A&#10;MHzYGXobac9CwlAWws6MndhEDxu0edmghdHu64xWH3u0+DugknnUZD9HbMoMwcaMAGzPDceZlmJ0&#10;Us0Mlv+FMMe7kWE/Co3uNpgfasDxxgIsLslAVkQQnYMb7GkrnT3c2AEbIderggL90UUF2r5tK7bd&#10;u4WA9GCwfx4O7duLS2fP4sa16xjon4+YqBgMDizAvffei6bG8eid1oP9e/Zg0ZIlSM/JRUZhCcpq&#10;G9DGtjQjJQcTgiLZEXshgR3rsjmdzJ/exPffvYlvv35dwaIDI2qk8isqmA6WAKUrmUxP/uevH2LV&#10;eALVOHI0bcIFDSiqz18/SZVOQPoJ+Ps7vPfCo9i2rB+lKfEIMjgjPzkeSdEhCHC0QgqT2SmJflhe&#10;GIOB7CjUJIQiPiYKIWFhCA4iXEwUu3qmqcrejNnzEJ+egzEOrhjp4AifiDi0TBtEx9zVqJs6gLK2&#10;Gahsn4GEgkp4hETDYAyGk5sP86ZAJCZn0NOnISM5DZm0JXlhfqih7ahnzlQV4IYKHyfkG2wQYT8G&#10;7lQaufbh5iA2wV1dPzH6+qn7o5zd3OHlG8CGEcAGY2QPSEtJmESxElJSUTSuBFkZ6YiNDIUPfb23&#10;sx1Sw3xRmxaJ1vRQrOmowNnVfbh/+wIq1KACScARgFQRgksZKSEh60/S6j0j+RDzIwFKD6ng6eVw&#10;HSitJD6sVBoItGom1RKbp1s6Xal01ZKcSeDSQdLV6m0qk0D5Do/LdSjJoSR3e+rYOhxbOQONVI5y&#10;KnBRpDf/xwic3U74H76OGT1d6rqQh7cnv39vGGmzjYTKxeAFf+axlVHMS/wNmOBmhQbnkYTLGpO8&#10;bNHmbYPWQOactH6TBKjsCEYotjIutpeivygRRod/Itp1FDIcR6HBzQJ9VLp1WZGYV5KGiqxEhIb5&#10;Y/Tokbhn1N2Qp/R7edCKpiZj5YplOHP6JNavW6Pcxuy+Xpw6dgxXLlzEZcbihYuRlJiC0pIyHpuF&#10;eXPm4t7NW7Bl0xZ2xmXwC2R7TElDYkYO4tmW4kPjEcbUIyMqCnM6mnDm8GZ889XrhOkN/PbL+/iT&#10;qjMEjSwJjh66akn8zJC72cXFLampoOWzsOCPdJ4A/UJHJ1UQUaSf8OIjF9mAWtASGY5MmYvB1hJh&#10;BicUxkUhOdiINHdHjDNYoyPEDctzotGfEYma6ECk0rMG0ZYZ3NwQSO+dkp6B0spKpGblw8ngA0t7&#10;Z1g6OGOUtRPcA+ORWTkJBQ3dSCqshaNPOKxdjDAGhiMpLZNfbjTcCYCXfyBCgoORRi+cHRuFfP79&#10;ykB3VPg6ocrPGVU+tHxMhuMcxsLX1oL2zQrOtg6wZy4ng2B9jL7wYw4XHhWLwpJyRMUmUqH8aPnc&#10;mNzawN7JDm784fwDAtVnDw0PoYf3pBI7Y1xGEprzU9CWFYVFzQU4tny6erL7g7sXKaAeP7hcQSUF&#10;iCcPr1DFiIf2aMOQlEIRKL0U/rwAJRU8M7s3NELiNrAUXFSWtwjEmwIWcx4FlUmRBCCBSVcu2ffB&#10;jX0KJv2YKJOudrpCPX10Ja7cOw+rp1ShNskXdWnBKGGe01WZiysHt+HCiUMoKs6HJb8XOycnuNB6&#10;efr5IigsEt4+AQjwC0Qp28DUhBBMj/DC5ABHLCEQWyozsKwgGh3RPqgxOmMic6RlqSHYVhxNlQrE&#10;wdJErMyPQ4bnaMQ4/hOp1v+DJrcxWBrlicXMr8poFxNDjerJJxMmjEci25Hk5bZWVnB3d0UV7duu&#10;nduHVOrIoQO4cuk8Ll04j+PHjtAKHsL27dvR3t7GXKsCPd09WDi4CBVse3INKyQ0HHGJyfw/whES&#10;EYno+BRV9KqsrcHX3zO9+eNjBQvwCb6jQr3zxhPMr7Qn0PzwPZWKVlCuZUll8OfvCZJYQhUE6uf3&#10;gD8+IVDMobrG2vDLPss3+pPxI7774lWc3LIMDVShXDtr9jaeKGUCn8XGleTigFjuS3a0QZknrZDb&#10;WHQGu2BjSQr9aAqKmX8EGY20B0ZVnTG4ecDWzpG9nQtsHV1hacMGTuVwcvGAta0r7hnjBEePUMSm&#10;jlOldBfPAOY2RvgTogRatKz4eCpjMnLjaPMigmn1/JAdEoCKqEAUetkhz3kMmkI8MZ55VJmHNbJc&#10;rRDvZINoT2cYqUwu/Ls2VCA3dyoT87DIuEQUlVUiI78I0SnpcPUyYqylJWxoE61stYG1cg1EJnGM&#10;ogX0lB+yMAedVQWYUpSE/rps7BucrJ6n+/A+UaMl2rUkU+FBDylISAhQz4nVI0S6SglYYvvE8smQ&#10;IwmBSQ0/EpgIwesXZZjQdhVvyiM8Gf+S60pXZFsgM6kVQ0DSAdOVSeLtawKUZhcll9KBkutgMidG&#10;97g4NKQGoCEjDOOSQjGhohBL5s1CSXGRUmyxxQb5DRlGdkZhkTHwDwyBL+16Wnwc6pIjMZ02cW1+&#10;LM52VeKxhVNxY3AK5hcmIc/dHuOYl0lOtTzJiOWxBqxN98cygjPJ3xH1ntZopk2cGeiIDVTJdRVp&#10;tNlsF5Yj0VhbjivnzmD/rp1YPDCAzo5JiKANDw8LwcIFA+qheFcuX6JancCB/btx/dolnDt7Chcv&#10;nlO50/jxdcybAxEfn4DY2AR2Aszf6UQMHl7sVJkXhkUgLj4R4dHx/L/C0DixBa++9TK+/ekzfPPj&#10;p3j6+cfQ2TUF9fX1eOXlJ5T6yGQsP9L+yagLiZ8J1S8ClUDG/b/8+C7+/v1jrG6sxYjJ1tb45PEH&#10;8Odv3+DE3o2oSo9FOq1dqZcHan29GO6o9nFBpQzjMdij0ccNDUYXNFIdJod7YlF2DNaVZrJn8kPA&#10;2NFws7VXFRo/8d/e/nBnHuPAhm3v7Moez5XrBjjKMBIndzZgVzZoJ4SEJ7D3SGWuQ8lnAhzg7a4m&#10;npSRC5PiIzAlPR6zSvPRlZ+Jisgg1EQGoD7CB9PTorC+vgRzMuPQxAS3zNMWhfwxc/zdEe7lDlfm&#10;TzI2TK6juLlSgYJCqZS5yKVKFVZUITohiTmUDSzkehTPkzt9XamskRERMPJ/cHJ0YBIeiollueir&#10;y0N/fTa2zZqgnqf72IHlKl8SdZLrSaJEzxKaZ47JNSfJndbgWYIkQMlzbKUgoRcixHbpQA0plSiU&#10;qZqnAzUMkwaPgCTXnHSoBBxZ6oDpMMkoCVE0BZIUNfh6gemVsxvUqPd1U8rQSTVpzY1Aa0ECO6xQ&#10;+LLTNNIWuxjE5vnCPzQUocxXg/hd+FKVQkIj4B8SDgM7JiO/x/jocJQz55mSGIlZGbFYXZWL3ZNr&#10;saAqD0UhfsgNpTWkHe8OcUGvvy16A+0ww98OPbR4fVSveaHu2JAWgn2lqZiVFYMw/m52I++Bv7sb&#10;Fs2Zg4O7dmHnti04eeIoNqxfi4T4WKVaM3unY/asmcjLy2Za4a+mNNuyZRNO0w52dXXCib+5lN7d&#10;pdTvKBeD5eKwM1wN7uzo/RAVHcv8PhORcp2L7TM8Kg6dPT1YuWELZi1Yh+DYAvxztIGdewh6pk3D&#10;xdN78cXHL+JvNaTpLarXm4SKIH1L1ZIgUGINBahVjXUY0evrgWOLBtDdMB4+VrYItHNADv9wFpPB&#10;jtgI9GcmYkpsICbyC2hn8jo3KQyzU0IxPysaC3LjMDctGm3hwcjzMCA7jD+Crz9zEyd1E1kofwBf&#10;brsatKvtjo5ubNxuVARnNdjVjqplYW0PT1qJWDZuKRxE+fsiyccdBQGeqCYY44M90M6esJM/XF9+&#10;GiYmhKM6xAcNYd78MYMxOyMG02IC0BnljaYgF5S6W6PA2wWhrlRGuXgrY8fsbPmlOsDKxhaunl6I&#10;S0lBdkEhgsIjMJodyih5cLW9Az+bsxoeY0fv7sh1B/4grgY3JFMRu6uy1cxHW3qbcGnzfDx5SFRp&#10;DWGSkLL4OrxIOOS6kRQiFFAETGCSEGV6mSC9fEbyJw0sCV2hdLs3ZPtkaBHzJ1kO51Na0ULyIl2h&#10;BDAdLPN9+jAkTZ22E9bNyoaeWNaBpRNz0M28dxpdxbSaAiSx93d394aLly+cPX3gRRUSeEIioxEe&#10;Gwd3GQrk7QMfKpWLpzfP8UJwVKQa5V/IPLmCLqIyNR6VCZHIjwxGerAf0ukksoJ9UBbgjBZfW3QH&#10;OaEvhCCFeWAOgVqe5I8DxQnYM46/aVwg/Bxo0y0tYDdmJMID/LBw/jwcOLCP6nMW+/fvR1JyEkYx&#10;t5IB0eIkRo2WJyqOVaMpSkpLFUy5ufm083FI5O8bFBqp2tdoS1uMtqBLMXizo/dFdEws4hISqFZ+&#10;8GQe7ecXjOjoOBSXVaFtyhxMmrkA4+pb4ReZSjEwojo3FUd3rMF3X72NP+X5abSGfzD+/EMGOtAC&#10;Eiq5FoXfPsJqKUos4hdQGxIET0sH+DOniKWyxJLmLKMX5o3LwerSPMxNYeKWGI55jPnJEViaHYeF&#10;VKb5zCva2ZgrQ9ngy8uwdG4fBtm7pKWmKYCkl5DE38HeEXYEVUYNW1kzt+E+GwcnqgIbsJ0zG7Ab&#10;85wAxITwx+Df7c5IxpzcNNT60XIZnTCO9jLP2YY5kwEd8aHojJcRDQaUMG8q9bBAC2HvSQjCJHr6&#10;OqMDij2dEEQbZ084RIFsmEfZOdrDUuCRp5tTsTx8jFRJZ9gQfmfmT45uBnVbiISMnJCLiC5u7qpH&#10;DgswojA2AHPH52FrXzNOrZ6Jh/cuIzCiQBuUCsnFVxnc+uIZuVi7Tl2clZsDxeYJOFIql9ENKgiV&#10;ee5kHjK6/N8VKLR1zcJpQJmsHaGRpV6MGMqfTEAJaDKaQu6nkuFRO/pqsGB8Ggaptguai9FRmcf/&#10;L4D5hFzSCICThw88+FvIhXQjLZ7YZO8Af+abzrSC7BgN4i5c4cGO0hgYjBgqWHV+Liqz05AdEYJo&#10;bw8k+HkjxscD4ezY4pnfZtGO1wW5oSfSG0uSgrE5JxZ7SpKxl+q0OC8J9VnxiAkKgBvbib2VBSyo&#10;VJ7shAsLi1BSVo5sguLmzjSBv40tHZClpTVhstaGJLm4Mk2gqnr7qpw7JDwKSczbc9hhpmVkIIZp&#10;QzxVKS8tAymJCUhixx1AiFyc3elADPD3C0AYO5SCokLMHViCuYtWYOHqjVi8biumzujD1IYalEcG&#10;ojWN8C+ei3dffgRfffgSfvjqVeCvj/H7D+/id1pAELD1TdUYsYTqMjEyCpFUiYiAIAQxZ0pkYj65&#10;uhKT87Mxzs8Defxiainjk6LD0Bzmj4YAX6qHN0oDvQiAO8oz0zF/1iysXb0MJ48cQmdrB0aPGqsg&#10;klsr5G5bG2taLyqTtY0Dew0r2iwqgVxnkFszGA7MrcI9PVATGoB5VMXu2CBU+dij2MMGaY4WiLa8&#10;G7G2o1Ds7YSpMYGYGu2vkt8k6zuRZDcSDcGe/Hy+GO/vghLmUOHM90SVLGVgptyd6+RA+8fPwR/F&#10;kfYzlP+zJKeRcfFI4hdvDAwg3PZqNLSDgx1/QCqUWFUqagRVMzPYHZ2F8Uqhji5hvrB9AVWIedEp&#10;Kg1B0ONVwiDxEpXnRR6TZz69elYrPojaSON+ndZOgJF9ukrpgN2iUvI0QpM6qVzItK4rlMAjlT09&#10;fzIvm+uqJbmXwCXjCOX+re0zq7F6UgFWt5dh+eQalGXE0Q67ma4P+rNz8YWblx/c2Ht7GP2pUrHw&#10;Cw5hJ+QIW2cTVC4GOLt58hwqFxUiIyQQlYnRKGLnXBATjuKkWOTHRyM+yIh4Og0/61EId7BAjpc9&#10;avj7zCZUy+lu2mP8UJUSjeykOESGhtBm+8GZv5MDHcJYdnwjx1jSPbBTtOJvyI7YmuHAtuLIjtjN&#10;xY0K46EUJ4hqaudEx0NIAkLDUVVdho5q5r3FVODyLPTXjsPGqcwbaysQ6ecLV77WhWmHv38wMvjb&#10;J6UkMHcORCSVKiQ8Guk5+WhoaUd9YyP6JrdiOvPLMm8DmgONmFeYhU3tjVhRnY8bmxfh7y/fxN8/&#10;vQ/8/j62tzVgxMJgf8zKzkF6TCJcqRzpSUmY19eLHes3YGZbB7xsbOBiZwlvR1tEMr8IdnJEEL/c&#10;WOYYCUz+vNmTGH0JZcdUrN+4Af1UqFD+AKNHj9VgIlSWFjYICgxjwtiIpqZmeHj5UDlsYcUGbMdz&#10;5AYzXz8/JPOH6eAP05cYgYmB7qr8mudqgTiClOhsjRgXa4Ra3IFKdxt0h3ujkRDF2FogcCxhsxuN&#10;iiAPVAe4I9fDUVk+e7mB0MUJdgxb9mZ2DmwU7OHc+fdz2YNJzyfl8jj+z1IetiNIjnINhD+qvT2V&#10;TQbPEkCZn6863h/Ti+KxoasW++dPUqXzJw6tohrJUJ7tVKdtBEkKCTuZA+3ktjzXVsriBIT7X5fn&#10;NwlUZsojoYMkSz0EMAHK/Dw95NrSO9e0qp6AJJW9Dx/Yr5b6ur4t0EkuJWP/5BYSuct4//wmbJsh&#10;00FXYH7zOCQw13FkfunsEwh7qpMzYXIlSI60gA7cL5cZPNn72/N3t5eqnwwRokq50xp6ururQcWZ&#10;BidUERyJmohgNFKt6gvyUFuYi+qcVKSFBSOZHWVLZQHaKvIwPi8e89qr0FFTiNKcDESyMRtkAhej&#10;D/M4H8TExCAwLAKWdDEOblQmuhgrG0c6DILGtETaTHxiEn+/XHR0Tsb03l5Cka4sfGlZMSEYj+V1&#10;2VhXFIF1hVG4tzwVOxty0U53JVVgO+bMcilFxgxWVpbxtfGEzFmB6mAn+bbkWwHwcHNFTlIMls3q&#10;xqYZkzElJgwlNmMwKcAL8+OCMTXIFY/vWgX8+h4t39vYNqkeI1ZEhqE7JQ0+/AIdKetV5RXomzED&#10;7Y0TEO4fom5zkEkifahcYQTIjw1PJo6PptSn0DtHJyQjLD4TKfnliEpIg0wTZUWbJSA58AsRqGRf&#10;RXmdGjayatUyZGdns+G6wtefH9rbi+FNHxuBZHrvavZqc1NjMSMmCOP9nJHvboU0glRGZcyi5Qsc&#10;/Q+Ue9tidmoIKnwc4Tv2TnjbWMFr7CiE2lsizs0B8e6u8BOQCIc17ZudagyOqjhhZUtoaO9iEhLV&#10;hWe5PiW3CNhTxZx5rhd/WLnvx5b/dzqt67T2VlTQZtZHemKgOgNbptbjwMBk3LdtAI/uX65USsFD&#10;YN68vEuFACbx+gWxamLR9lBZRGGGwTBXHdkWqGSpFExuFFRFBcmFtAKDXjYXkNRwo+u7qES78dHN&#10;/YwDQ/HxgwfVUoCSc2VkhNwVLDc2yi37Rxa1Yu+c8dgzqwnzJ5YhmA7EwdMXjjKin/bWiUA5MZey&#10;ZaOyZg7pxAbt5u6l8tCxzHFGjhzN39cW8XHRKIiLQpGHK+rYgTV5OqDOxQYTmP92pydhUnE+msoK&#10;UZKThNxkJv7N47F59VKsXjKAVYNzsG7RfEzraEVuRjqCgwNUZ+bFdhAQEMh2lYaE1Cw4MIexsHfB&#10;SEs73DXSAnfeMwYjqVyjafeyCgrQOKFFtamly5eisrYOVbXVGJzejk0dNdhdmYoTlUk4XZ2OYxVJ&#10;OFKRgBXZEch15+88+h6E0HXUEL6Kcbm0rWHwpEp7UXUDqJJ+3sytmG/JrSx+/H/yU+Mwe3wVpmYk&#10;ot5oQCNd0lJ2Cv3x3thQloZvX7hOy/cudnaMx4hlEaFoZeMy8ktUSRrfSGYAjQ+NQrgfk1V6VE8X&#10;JvlBwUhlA0tiEhoVHc1eJF5ZpqSsfJQ2tKOpexaKa5uYO3kSJvYsMi6L0urh5U2/64DkpAwsYKLZ&#10;3zcNRexZwoIiEEW/GxkeitjoSKSxJ0gO9UUW/+Ge2GAspK9uC/FABVWqyGCPVDsLxNuMQqzlHRgf&#10;4IQVhQnojGPyTDshDwhzpo10sZQLu5bwZ/5jYG8qQ4vsnWU+CrFu9gxH5m303cwRpTfz4v9qZWWD&#10;sRZjCZAFfFxdEOzpjlCGM336lLY2XDi4FwuaylDpa4c+KtS26Y3Y19+Oy5vm4pF9yxRQL52hwghA&#10;zHEEqH9d2Y23ru5RIL1zdS/eu76f8NCmmS606rbN3MIpyEwFBD3MCw26xdNyJbF6u6lEexnDqvTJ&#10;Q4eGgBLb9xZfI+okI97lni1RqCOL2nBkcCJOLO7ETOZQcpezrVcAHI3BcBSwGDKaxdrFnQ2ZENnY&#10;EyA7GGmV6hrqUVldg7y8XBSmJaIixIgWb2d0sOOb6EmYXCwwK9gLywqSMa0oDQ15aUiLDkY4O8nU&#10;+Bi0Mh9ZTphWD87DjLZWlOflIZtA5VHJvOlQRPUCAkMREhaDyIRMda+cvVcwolNzEZ+RDy+2x5Fj&#10;beg23FBYUoG2jk70zurD9NkzkJSWjoy0ZGybPxWX5rTieHUaThKoa815OFebhiPjonC4JA5r8qIx&#10;IcoHlfFBmFyeiwnF2aji50iMjCZQBgQZfZEYFa1G5KRRKcuzM2lhYzAuKhgTaE/b48JR7eGMCbSu&#10;G8oSsK0yHQ+u7we+fgn7pjRhxKJQvnFmhqrIORMCD0KQnZpBhWrBuJxCksy8igloXFQMkpISlRzL&#10;xdr84lLkFJWgadIUTOzqxeQZczGhaxr9bIQagyUjgQ20DAH02T7MZcKc2YMlx2ByURYmFOSgiHDm&#10;pCYjLS4S2fyyi9ITkU9JzgswoNbXFdPjg9EVbmTvZ4tyNxuMc7VBIW1fns096AhwxcLUMMzOilNV&#10;JXl+kTNl3IlQuDrY8n9wVhIuQ/+lwCDJq5rliOuWtrbsdd0Qzv8jNjkF3j5GGKhm/p5uiGavFc7c&#10;yY+2wI+KtnrBfOxbuxwzy3JR4WuPplhvrGgZhwPzO9hA5+OhPUvw9NG1Ko8SoHSYJN4mUO9e36dg&#10;EqgErrfkAdSy/xrzHnnINO2bwKSvS0iJW8CT0Q0qaO/k4q2eI+m2TpRJ4PnkocNcEqSbXOfy04eO&#10;8NhBpU4yE9JLp9bjyYPLcH3zbJxd1Y0jC9nYqFLyIIOmwmTaPea1BMrBSDfC/MlW1IjqNNLCGp5U&#10;7yzaYvn+UjPTsGf/Hhxkjjy4cBCLZ03FwuIsdHraY7KXDdrcLbAw1g87cuNxjKBu66pm7pGP4sQY&#10;hAT4wM3ZCU42/F69+D2HBiIpOkoNAigrKWIa0IgIti9ngyfBCkJwZAKi0wuRXNSA4qZutPYuwISp&#10;c1DV2AE372DaPke40lEVlZVj9sIBzF04H7Pn9GPhzJk4t2Y+bi7pweHqTGzNDsauvHAcGheDszUJ&#10;uN6aiwc6y3CGkO1pLMDCimw05yQiJzYKSXRc/l7saH2NiA0PRwg728TgIPRUlGJObSm6CtMxjf/v&#10;5OwUpLjaI9ribvSnheJIcxF2NpXg6wdP4sCURuZQcqGUHtaFEMRFx6CrvQ2TmZCVE5aMeALEJM9I&#10;6ZORCsnJyYiJjVXyOr1vDtoJUFNbJ3IKyxCdmAZjQAi8KZcGemwpO/vQ8uXQKjaH+2EqPWdfajjm&#10;5SdhMT9gWVQocsMDUBofiaq0BDQX56AuJwXV6THINTqj1NMOHZG+aAv1RGuwO7pCfTArNgSDKREY&#10;jAtEf1wAphDAqvQEpMZEIJjWMZB/K5YW1tudSTOBkHm2HahKLgZXqhXzOTYMNyay3n5GRMXHITE9&#10;TVnYeFqOjMhQJPh6IcLNDp6j70JNTjbOHdiDk1s3YMPUDpT78/ux+i9MTA7EwfmTcWnjHNzcvUjl&#10;US+eZs5DddKV6a3LhODqPrx/H5WC8cH9B9Xy3Wv7GPvVuoD2/n0CHCG5nzkPQ7YFOLGCsl87Lu9j&#10;ypOoRqI+uhLJ8vNHj+GLR4/js4ePEigNrg9vHFAwvkZ1kkkwH945qOZHP728izBNwokFrVjSkIWi&#10;QANiDc5wYm5p7eJFi+UHG6qTjOz3Yp5ZW1+LJUsXYNy4ArS3t+DokQPYvGk9Wlqacfn0QTy+bRUG&#10;ov3Q42mFpdHeOEj7c5j5yvUpVTjX24y1EyrRms+kPyoM/myowfze/Y0eCPTzYZ4dhLi4GGRmZCCR&#10;OawUFtxo8ZwMTAECwpBVVo+OOSswZcEGjO+Zj8qJPcgaVwdX7yC6Dv6GtKgyHG1W/1ys27AaZw4f&#10;ws29u7B3Ui1WZkdjRWIA5gbbo9trLGZ4WWJrhh+O16bgwoRcXJqQiSuTS3GopRw9mfEoZvuRO7kz&#10;CL9cd0yMioS/hwci2Y4aYyIxKS4MC2uKsLSlBuNTYplSuCDE2R6VzOF31xcwT0vFxoZizEuPxojF&#10;4UGoCPBHABPRuqoadE5sRVZaJiU6CekJCYgKDWXDdGIO5YWU1FSkZ2YhKTmdiXwqfCnPUq60psUb&#10;zR7NigmjgOTi7AwveuJcfnlTIv0wn//cQJI/ZsUbsYTec3dbHWakxqCQjbeMCX9TUjQaMhJQkx6P&#10;1pI8NBdkoDzUiNoAD3TFBmJ2WiT6UyOwuiAV+2m/djKxnZUQhvIIf2TEhrNHCSFMzO08PdXtGl5M&#10;lmWUhNFohAvzIRlZLrdUBzAHDAkLZaJthDv/n4jIcMh1rziqUyK/pARXJ0Q62SLBxwM7VizDzTPH&#10;8ciZY3j02H60Z8Qhasx/o9jPUdm+48u6cXXLPDx+cCVePrtVASUwvUMAPrhxSEH00QNs4DePDIVs&#10;64B9yHM+vCGg0a4RAD10uD564CBfI+/DvIhLUR2B6LNHjuDThw+rkPUvHjuGLx87rkIAE/BEycQi&#10;Sqlcrj3dt4V2jzCdkBlvl07GejaqtjAXLMgMx3b25JMT/JEdzO+EVtmGuW12Vi5WMi9ZuWIxli4b&#10;QNfkVnS1TUTftG50tE9ETVUl7r9wHE/sXIfZYV5YFOWOU7WZODM+D4cr0/BYbyOuTanF6uJU2uQs&#10;5NOBBPD7T4mPRWF+Nu1/AlLYOWdlZSM2Lh6e3j5MH6hkkXGwc/XCKFsXBMamYfLcFehdvhWT5i5n&#10;SjEHgdGpsHbyhAvVSdqflMdLmAf1tDVj57xe7GyrRZevE5od70Gr+xhM9LZCqfMoZFveiUKrf6LG&#10;ZTQGErxxqCIaN6eMw+NzW7GrpRItmSkoTI5HZkIEO+dQpFOxYgl8ENtOLdtLT2woJob7YHw0ldXH&#10;FVHsEOLY5oLZUTeGGbGKIjEjJgCT2V5HLGODrA8JgYeTG0IDgxHJdU83d/by0jgjERwUQrtkzwbq&#10;BE8PT/j6BsBAW2BpY8ck1QYWDGv6bJkOysqG/tbWHkbSW+DrhslRvpgb74+BlEDC5EOr5oB2f2f0&#10;RPiiJ8ofHVSd8f7umMQPXMF9GVSj8TmpmNFUhynVJZiYGo++3BT0kvzxVIiWUC9Mjg1CV3wYKsP9&#10;ER/ig8iIIESEMUKDEUA4ZGoxA78IN+ZD/gF+aq4CGf0gUPkHBqiLxzFUJw8fT7gTohijF5Jo8zLo&#10;i/MJdxKT7MlVpbh8cD8Ob1qDi/u249LurWhgB5BkPwZVIe7qNo6Ty3twmSr12P4VSqH0osTbVCGB&#10;5mPC88mDRxVEsvz0oWNqXUAaBuow94ld00JURiybKI0esi37P39UCwFIjy8fP47PuZT4lHB9bAJK&#10;ci0pl8uIjIf3LMK1TbNxgiAdW8D8qb8F/QUxmBLohk25MbgxtQKPz2rGxWkTUMHv1cnODk0NtThy&#10;YBe2rF+NGT2daG1uwLTuTrRNbERtbSUB68DBTatwY9VCbMpLwra8SFxsLcapxmIcLE3HE+xwbkwq&#10;x1K6iJ7EKFSnpiAnJRXZ6alUpBQ1rCssjB1hHK0dwycgGL7B3BebDK/AcIx1dIeFqxEFdW3oHliN&#10;lmnzkVFcDSfPQFjauag7t3PyC1FUyrQjKxX1GUkYzE/DkoxwdPs7YLKfPRo8rJDrNBqRVnfAeMd/&#10;wO+f/wshd/xvlDmOxJIoN9yYXITnF7RjX0sJWlJjMaGkEDWF2UhlrpSXFI9cqqY78/BoLw/MoXMa&#10;YE4/PoguyG4sO2lnNUmQXBuTh5x3xPijlx1/d5AnLV90OKoCAmjPXBBK31iamYnK3BzEsDfPSE7i&#10;Px3HXsuZib1cK5Jysr0aGyUAyYU2Oyb5si4labnmY03AMgJkFEMA5lCV+pOC0BfnR0XxRzetW7u/&#10;G2rcbFHjQbhCvTGRsil2sDuJnyPaH3kxQUgN8WM+44kI5lJV/Ge76V2b2KBLIwNQR1luSE9S5d6w&#10;YD9EsaeQiIuN5A8VBg9PFzU/nxMtnpPMvONFX84eUEY8SIRHRiCS/l1soAvBD3FzQKLBCRUEtILW&#10;NJ1QtbLXO7NnBw6sX4Hzu7fg5JY1KGFyneluh2IfB6ycWILza/pwdVM/Hty5BM8e3zCUQ4lCvUfV&#10;EWgEJPP47GGqiGldVyxZ//yR48q2ff7IMQ0eLnUbpx+T+PKxE6Y4jq8eP6nii8dPqPiYudT7N6hO&#10;BOpt5l2vXdymBuPKlM8yp/rZlVNxemkXc5tyTIn2xCQPOyxmh3eyPg8P9tTj6fmT0JsRA4OlBRpr&#10;y3Dy0B4sHxhAFtVkfEUZzp48hvuvXcSyJQswiSrVWZyPxVlJONUwDhepTGfG52MdLf2WzAjCVIJr&#10;EwuxMz8O83OS0VEyDhOqqlFbTqvP18VFs6MOCGQKkaoGrAaERiIgPJYRj5jULPiERcHanfmcVxBc&#10;/GNg7x4MC3sPjLaUaq0Bmdl5aGycgLqG8aigHe0kCEvoXvoi3DGFnfa0EBeUO4xC1Mh/IsRqJMan&#10;xWBaeS6S7SyQPfp/sCTOG9c6CvHKkg52JPVYO6kG/ZNb0DtpAtobylFbnIeMuGi4SIrAdp1Ex7J4&#10;XB4WFWUiIywAzh5S9XRUl2I8PdyR6S8dfSCmELgRc0P9UcUkMcGf+UxKMvobx2NebTWq46NQSPtU&#10;XZCvZhWSufAM9JXaHAPOanyUACUXSqU8LkDJxVobWj8ZDd6bGoTZCUbMTQhAV4gBLUY7NHrZIsvm&#10;LsQzUhxHo8DVCvW+LphE2zCYE4+5/FIaM+OQHMiegIoRGuiO3OQotFWXYl53ByaUFzMKMam+nImu&#10;J3y8DLQSRvjQ6oUyFwwPDyZQUhBxUNeT5Kl7drbyKBtn5nUGNauOWD8pk8s1JlcnOwQ72yKZeURJ&#10;mC8K2cOkGt2RGhaCTbR89x0/TKXahdVzp6MyKRIF7AyyXceiJcEXp1dOx31bB/HA9kV46sjaW8rm&#10;UpCQ3EdUSKARddKB+vyRE2r5xaMnuS4hgJxinFSwfMGcSEDSIZLtYZC0+PqJU/jKdP6XT/A9CNhH&#10;zJ0EqHeu76E67VR3+8pIeHkwgXrKIuMMgerJDMI4lzGY4O2EOfx/FzMH2syc45HZzdhQnoV4V0eU&#10;Zqeiu7UFk5qbqCxJmDpxIq6cP40r507j6qVzaG2jmkWEYqqPAeuSgnG0PA1L4wMxgYowO9CB9i8Z&#10;VxpzsL8oDoO5iQSqCBMqK9FQXoKyohyMy8tGEnPxcObn4RFRCJSR7IHMg6OTkVtajYLKWkRn5mGM&#10;iw/+aeGCf4yyxz9H2uCeUTbMgX0IFN9jXBnKK6rQUFmKzoJszEwMx4wQV/QEOKLLxwYltvcgfvQ9&#10;SKX7WNtLRV3ej3EBXsgY9V9YmeKPh2dUKaBOtJdiUV0epjdVo5u54cTaCrRUl6OKoMaEh8HH4Kmm&#10;VUsLMKIyJgyRgWxv5EFGANlKm7eygwfbWAM5msw2OWJ+dCjaEmMxjr1GAcFqpGJ1JUSiIyIAbeGB&#10;qGSyHsDe3NXZTauIGTyYK1ljrIUlLCys1Lx4cqFNwpp2z9HaDgnMjTqjjZgda8SMSE90UZkavexR&#10;5soews0KGb7OCLO+BzE2o1BApapSBQgvzC9IwYK6MjTmp6MsOwWdDRVY1T8DaxbMwZpF8zGhpgIN&#10;VeMwOHsa2lsaEBzoBxe52OjiAg/2FPJQMLlV2kFgcuBnkQofQwoTdvZ26oZC2ZZBsFK5cnO2Q5CT&#10;DZI9XJDja0Cqmz3ivKhifr7KorTV1qK+MB8tBHlSRSG/0CCU+8moEVfs6ZuA61sX4Ob2xXjq8Jqh&#10;POrNS1Ktk2LCAcJEG6YUiZbsoVth+urx0wTjjFp+KfGYhOwXuAQsCU2VRInkmK5csu9zgU2dRyV7&#10;hH9DFOr+feoalVyzkmtPYveubpytYLrBPGpPbz1K/ewQaz0Kmc42tEUO6PJ2xCz+T0dqc7CQueq0&#10;vEzsWrkYm5YvweTm8chJTsCiubNwmUAdPbgbp9jJyKNAa+kIZtJFbEwOxaJEfi8uVrRTUjZ3wd7i&#10;CFxuzsGuvCgM5MajMS+D+UkcCjNTMb2zFQd2bMWWtauQlZ6mBuQGUZG8/EMQFBGPrOIKJOcVIb+y&#10;Aa3T+zFl3jIU1LTAhhbwrjG26lae6PhEledlprOd5Gaije/fHOyBiR5j0OExGp1eYzHBwxolTlZI&#10;d7RGgsEWKR5OSLQejSKru7CeKcjNrmI8MKUUS9NkHCpzraQolGdmoDgtFUWZ6chJS0ZmUqJKJfx8&#10;ZXJVW1hZjGE7M/DzhiigLCxsYGPrBAdLCgU79Ql+VKh5/GKm0ONOYGI2MSkaE5nod0Ua0UdfOCPS&#10;F+NoDYJpjSKCQhEWGoaQ4DA1/klUypLwiCoJSDpUDtY2iOM/MI1f8sKUYMyK9sbkQCfUe1igjElh&#10;If/RFqpQUWQgfMbcgRDrkchxGsvkkYkke8xtne2YPb6aPVohepqrsXLeNKyY38veowHhAT5Ip+Wb&#10;wh90In293HgmxRKZPESfgF5mxrGzs1eqJCF37EqFT8rmNuxJbJjnyTlyIdfgZIswQpRAy5fsSjtH&#10;q9rB3imT/jnExx8e/B8DqcqL+2biyI7NWNTTju7cZMzMjMa9nTW4jzA9tEcms1yNl2TY0AUZQydD&#10;gQ6ycTM/uikgCUQCwykuBQDaNIbA9M2TZwnHKbWU7S+4roF2dgg4HTpRJaVIJsDE5n0makaYPiNo&#10;HzPfev/+/ars/uq5rXjh5Do8snsh7tswB/dvmoNLa3vRUxCLKOs7EGw1Cn4WdyPdgYk7oer2sMWK&#10;hBAszUzA+VVL8PqD1/Hig/dh55oV7NjSMbN7Eu6/fBanjx/AiaMHsWrpYqpCLuZHUclpp5r5u+Wx&#10;Qyqn6vWHGnCiOpFJfymOV6XRKiWhpTSfuXkA25A/1q1YrN7rzLFDmDenD7l5+YhNTENMchrGt3ag&#10;YVIXysa3YkrfAizZuAvLdx7ElAWr4ReVrCqAkcy9sjIyUFFYhHEEtLkkH52lBWiM8sG0UEf0hzti&#10;qvco9HhbYZKbBZrcmYIwj0q95z9RYXs3Ow9H7MoIxMnyaJytTcKqrBCUMq/PC/dBrJcrQt1c4Otu&#10;gDfz68hguh5+Zg+mEJLaGDy8kZiQjCymRXKLyJixY2BpZQt7W7opJ1dU+rhjxKw4uT0igb1vMOpo&#10;exqDvNEY4Iq+xGAsYSJWy94rnol6pF8wIsMjERObgLzCMkzsmIIa+lgZgSxvKqMQ7KgEMtedlJ47&#10;4vyxmH56YWoI8ygmp5GiUtYosL8LhV6OyA32htHmHnizx4i1uRulDiMxhfnUsZ7JmEmf3Vqah3UL&#10;ZmFw+mQsndeLupICuNpZITYiBE11VagoLVb3yUixRMbfyQh3USrJ8STXE4sn+0SRbB20EecyW44c&#10;F6BkXZ6tG8nOIs7VAQlOBD0lFse2bMD0SZMRRKDcnanMTs6YOW0G7rtyBQsGZqMxJwkbG0txaqAL&#10;N3cvw4N7V+IJAeq0jG6g3SJQ71yTkQpHhmDSgRKL9+nDYukkBzqtQNLBkaUolVoOgaXDJMtTmhrp&#10;ORbB+pTLTx4+okK3e3K7h9g9me/vwR2DuLZxFh7asQCbmSflGh0Rzu88hv9vGtUl39MBE9zt0cGG&#10;tzk3CWfYYTy+bxduHNmP+04ewcXDB9BUUaoa7r3rVuLB+69i7+6dWNDfjw7ub42hoiWycwz2R3ag&#10;D+rZbrZkBuNh9v7PzKjEw5NLsLSUnXVZIXOxJNqlQBRkpWNG92RsWLsaPVOnoqCoBOExCfCPiEHT&#10;5KlYsXUn1mzbj0XrtmHuio3oXrAc2ZWN8GFHnshceXppEea31GPNzG4smdKK6dXFmEyFWlqZj8vT&#10;GnCiPh1bcoKwIMweC0LssTzKDcsiXLAyzA0rYj2wOckLBwqCcbosGseKorCpMA67eppxdutK7Fm9&#10;EDNbGxHs66umkY4NDUKI0Rue0rbsnOBrZI6fW4Caqirk52dTXb2UW5OJifyYRlQFGalQSTGYTnuV&#10;5eOMdNqxdGcrZFExOiN9sKYoHZPCjUhyc0SAizv8+YbhUfEor5mArhlzMaV3LjJzC9lYZWQEG6+z&#10;i1IrL5uxSkY7wlwxLyUAg3L7eHEilubGqipfnt0oRFrfjUC70fChQiU6WaLZ6IJ1hSk4OLEOq+hj&#10;50+sx5JZ3ZjX04nFc3rRVFUGJxtLREUEo7OjDU2NDWquAZmjTWYvElBUwUSg5lLUSeAWuESZxOKJ&#10;7ROFUtMB29nAx8keMcy3Et0c6LUdkOPthuUzp6F3cjfKi8rUXZ+J7Dm9jIFYvmYDlixfjsrcdPQz&#10;19g3YwJu7FhEdVqHp4/IPBFbmUftxBu0fG9d3Y/37pOLrGz0AhRh0paiKmLXNJXS8ycdItmW0Lf1&#10;kG0J/biEvI/Ep1SoD28e5N/cpe6hkvupZIalh/ZQCUwPcDu3ZgbGJ/hjXLAX0jzsUcTvsIsNs8Lf&#10;A420aX3sNJcnR2JtRQHu37EFF/Zux9Htm3Fk+1Ys7OulQnXQFbRg8UC/gmDWzD4019ehjLlQeU4u&#10;EpgHJXi6Y2qEDy41ZuHxKQV4auo4nG/IQndSKOJ9jYihwwkPCNTmO+e5MkWZXMwNZwftwnZl5UyH&#10;ERCCSTP7sWnfcfSv3IKypg4ExqZgtI0z3Pg7lob4YnlBBtbXjcPqpkqsaKzA3HFZaI0NQ19KNPZW&#10;ZeJYeQJOlMZiZ1YgduYEY39pNHZk+mJnhi+2Zvpge5onzlTE4qGWPFytSceplnF48cAmvHj5OJ64&#10;eBSvPHINSxbMV7l5dHCQdge60Re2FA1LpjixsfGoqqpEQWEeigoLmMd7qfQnkA6pzM8HIxbTKy6t&#10;LUOW0UArcA8CmdtEsZE3BxrQnxyO6XHBSGGP5mltD1dHN6RlFaGhtRt1EyZTojtRUl0LG7F7BMmK&#10;YWFjhzA/b+SHeaMh2gvtcd6YRZXaWpmNo+0VygZWO49GvuNoJNndgzgmj1n2o9FosMGihABszk/C&#10;trpSrJkyQeVQrXXVmNvTjbL8HFhbjIaziyPq6mrR19eHNPpdGUwp+ZPYPSeqia4+uhJJCFRy05k8&#10;lcOWllTK+zIvug+lXNQ3yeCIZFq/LB8PTGtuxJJ5g+xBN+PAoWNYsXYjqmhBtu4+gmsPPIrltDut&#10;JTkoCDJgcXs5bu5fhccOr8ezJ7fixbPb8epFNuwrtH33H2JeowGlQ/UZIfr0keMqdKAkZF1US4oX&#10;wwULDTZZ17fl2FCYgPr4IU2dpBAh043JBDByf9ZDuxepmwlvbJ+P9VNqUMEOsiUlEnVRRmT6uiDL&#10;1wMlrrZo87THLP4vs8KMaAj0whbmSw+fP4Mb507jCNVIcp3jh/dj+vSpcKUdCosIx8y+2ZgzZw5m&#10;z5mNSR1dyMzKQgmdzsK0EFxpzsKjHfk4XpOE3lhvxDrIqBNnRPjSPgUHM2UI4m/mq65f2jIvt3Zx&#10;gw2tnLWrJ0YyH3HyCUJOWQNzqGb4RybAUZ66wsQ/yN4a1V5O6PJzwyS2zRofJ7SEeGFOajSmx4Zg&#10;gpczOrzssDEzBCdLE3EoPwqHCmNwrCwRO9IJV6aEP86WxuClqSV4fW4djtZlYm9rBZ7avxk3D+1Q&#10;c/Y9cvE41i5bhGimNzKXY2xUJAL5eQ1MG2QkTTYBS4gMRUiAL8bX1yMtI10VuPzYBkuYe49YEh+P&#10;1Y3VSGXv7Dd2FPypLmFMWiu8mLDyA8+S4UBGDxj4T/n6BGogTexCU1sXKuqaKNfxsCRIcv3JijAZ&#10;PL1RV1WBtvpKjGdv0pgexR7Ejz1LIi7OaMKe+izMCHHCRPexaHQZi2YvW34ZNpge4IxNmeHYUxiP&#10;NVlxmJabivHFOagqLsT4inLUlpXA28tTFUIMbu4oKipGPD+7THflHxCggBGbp5f2JQQsAS0iIgKJ&#10;iYlqjjdrKysqlXxWK/h6uSOaEMVRgZMZGZ4eyImNRUNVLdat2Ywt23Zj7ZYdWLd1D3YdPIlNO/Zi&#10;am8vcnMy4cUfOC3cD/tWz8P9hOrhw+vwzKl7CZSUrHfhreu0fQ9IsUAU6fQQUJ/Qsn1iAudWSLRK&#10;oF4NNIdIlnro25/wfAHzw5uHNKt3ZQdePrtZ3Ycl1T15guJj+5Zib/8k1CWEoi4+Ei3x4ZjB/G8C&#10;8+NCgtTqb8AAO8x13LcgIQzpthaoZn5yYv8+PHLfdaxYsoixGHt27sL4pglwdPdQE91UVtdj1px5&#10;apR3e3sH8vl9NKUlYF1xMo435lMpMjAzOQR1TCOKU+IQzobo7+2O+NgYNtAYBAYEIyA4HK6EypK2&#10;2trVABsCZelswBh7uhwXb/iGxyM4Kg5GL2+EsTFXBXig2dcJTcz3qlwtETP6P5E49p+oZL4+PTYQ&#10;7SFGZMgc64YxWJ0agL1FMdhfGIE9VKndGQE4kh+OM+XxuNiQgaP18ZidFYDMIA/EG90xZ2IDVs6Z&#10;hg2LZmPHmkWoKSmE0eCGQD9/BLN9BXoZUEhV76aTq44MQAptcqynM3LSkhCfFAdH6bDpiMb5+2HE&#10;8vgYrBhfgVwpn8cnIIkNM9RqJHKdRmFKlC8WFCShiB/WjbmIfAm1TZPQOLET2QUlaopka3sZwS1j&#10;5phDcV3u2c/Lz2Pilo6s1GRUZKXxy45Ge3wgBvL5T04swvbyJCxPDcKmrGgcqMzEPv4AG7MjsLsk&#10;HocqkghUJNoSwpEr4/ySElFfXoapkzuQkpSsSvUyml3u2pTRyUEydzYthYAjNk8snbJ1hMnf319N&#10;6SvT+8qwKRk9YWlpyfewgSWBcnRiJ+HmhDBGpCvzCxdaV2tLKq49ktNyMGXaHMzsX4qWjqnIIsDe&#10;/HIt+HflmpwPLYEnf+gmJsUnty7CgwTqIdq/587Qdl3aizeuakB9ZILqowdFmXQQBA6qFcHSqn+a&#10;Qsm1KdknwOhAfW4GlL5PlgLlBw8Qpvv24c1ru/AKrd6zp9bj0UPLcXPvItzYPchYjGbCEsROMtrV&#10;WVW6prCzWltXgBkJwWhjbz8jxBPr+DtsKEpBITvVGD8/FOfnoyAvD6HspZNTUvl7FqsJS52pJE60&#10;ZsFhhLK1A52dU1BSVIj4sBCURIWjJy0WC8qyMbMwHT0VRdiyeAHOHtyH3VvWo4p5VFhYGFJT0pGU&#10;lI6g0Gg4qYG4XrB182B4ESg3WDK5t3LmtjuhoqIFyWNbDQ6EyRmN3jZoYh5YzLQkkQ4n3YXpCdOH&#10;aqM96ghHDJ1V4Oj/QoGLBep87dEe7oruCHfm757opzPqY15fESi3INmqmbFsafmtmFu78nf093LD&#10;RDqiiycO8POuQ25GKvyoUKGEKprurcbPHZMDDGj2cUCj0Qn1ge5I9jXAyI5CCly+tHzjmIKMWM2k&#10;cn5ZPpLZU6f5+iHR3RVF3i7oSwvH+po8zMyMQbKnkxpx7uTkBlcPH7jLcCPCM4bJmNxWLhUQuU1D&#10;GrLckqxGI8RFIzkhHvmpaSjLTEABrUZhgCOmpQVjY3kKdpal4HBtDs40FeKBabVc5uFIVRrOsodb&#10;nx+HjswUevQ8JrEZqgCRSUBFheTuWxtH5krMneRp5DL/tsAkf1tgsbCwUCG5VGlpKWbOnInFi9mw&#10;mprhTlkeNXa0Kpur93GwVWXR8oI8jGOy7MNGN8ZyLEZaWeLOURYICIlhvtiMCPp8Kwc7vlZuu5Zb&#10;sG1h5Bft6+OFQE8DprVU4+KuFbixdxUePboBz9H6vXReRk0cxHvXD+JDQvXhzaP4mOCoePj23Irq&#10;ZVr/1ATQZ1QflWs9poUOkoAnKvbhA4fx7n1SiNinxhDKiPcnD6/Gg3uX4oE9i/AQVWr7YA8SfAgA&#10;Oxp3G2s4j7kHoQ5WaIgJQkuoB2oNlpjk7YiF7Ow2l2aggdbJ39NT3YAp1VsXKpIrHYenbyD8giPg&#10;5O4DB3cvNRo9IoEOYvwEtNEiN7PDK01OQBlVcO6EOrSNy8WstmacPrAbh3dtxplDXO7dgeycbHj7&#10;sccnTAafENi7+8LBQ6DygZ2rN6ycDAwqlKs7LJiT2/J39nB1QhyBqvOxxwRva7QanVHmbIti5txV&#10;wZ4oJFRtkUaU+brBa/T/wNXiTniOvQduo+6A493/DYc7/5vLO+BtawUXKws1PG6snSsV0YN/l6pI&#10;gK3ZVhIoLGtWLML9F0/jgctnuTyH7o4OZMUnIs3oiUpXa6qjFSZ68jO422CKvzMmRAcgxNtLXaIx&#10;unuiJIAKtYJvtG5iLRLoT8OtRqPQ4KRs3lb2YouK01AX6oMkNpoA/nEnW+ZKdtp9RVKHl/kXpByt&#10;RnSbchZZBgcHIjomCumpKcimOmQmx6kbtXJiwlEQHYT6aH/MTQnDvUWJOEao5PGS20tTsCYvDqvy&#10;EjCF9qOYdi4/Nw+TOztRW1PFH9kBllQPubfJTip7/Lsq2LgFIB/2JuXl5eoWk5EjR6oK37x58zB/&#10;/nwsXLgQW7ZsQT57XlEn9dAvyrQMqUpPT8XU7i7M6ZuBiJAgWFhaqFHpdlRcDy9feNP7W9s5YIzF&#10;WO2JHVRIW2uZztmLtrMAGSmJavDnunnTcd/uNcyp1uJJWr+XLshFXq3iJyX0D24D6mMq1jBEw3mW&#10;nmNJfPTgEXzCpcqXCJKEfpH4w5syMkKKEXvUReVnT6zHI4TpkT1L8ejhNTi0ei4mlpfAz+AOb1op&#10;Zxt7hi0cx1rAbfQoJDqNRbW7NaYGu2EJe+/lOXEo8HGFH3taeaidh9EIv6Bg+AQEqdvhZX55ezZ0&#10;J08fWjIPxKZmY3xDE7omTmSuW48oH29E+3mhraYCpekpyIiNxLIFc3Hu5H5cPnsAjzx4DS1t7eyY&#10;2Cl7B8HWhe9nEKD82LCN3CZQju5cuiulsuD3bylOgxY9lnluJzuB2XF+mMyG3OztTAVyQb7TGJQx&#10;955Oa9maEIGkQMJvZwl35touY0ciKoA5UFgwPOQGU3aEcke2jFW0cTEom2lLCKy4tKYYVDKlOH/y&#10;CM4wX9y7dSNuXDrP7ZMoT89EhqMt6mkzW7wsMd4wFpNpPRfHB2HJuEzEePnAydoO/uSjPCgAI+aG&#10;+WNbVyNmV+ZSKq3QwbxpaX48+nNi0BYfjFLmCYlMwIKMfmpSdrlRT6yVDICVufecuJScxIY2zJY/&#10;mD0l1MvDwNwmAHH0zCnJiQinCgT7kWb/QERyPT06GC3pcZjK/KqfvnuwOhf19MHRjpaIcLFHHnu7&#10;vNxsREdHoZwqU84eUJ6SYSNPwKMyWROk0WPHqPuY7rr7LvY6VqiursbWrVswMDBAS5Gk8qYl9P8C&#10;0s6dO7Br1y5UVFQQPG813a8dgZLPXl5eis6uSaoM6s7e0MZarKAT5NlEonzWhMiS7y/P77UjvA5y&#10;lzEbp/y/Oexxy9hogwL8kZcQi4OrBnB110o8emwzXiBQb1zZh7fvO4h37j+E92nnPqS9++DBY2op&#10;QIkVlKUOlGwLLDo0MspCbKCok2YPtf2yT+yeKJTcISy3jzx7jHZv/zI8xLzp2Pp+1Bakw58KLoUa&#10;AxXHUT4/FdyRua4D/x+3sXcjxcES0xPl+lME+mIDEG05Er6uzB1o9XyDgqgmVOGgEKpTKFzoTKSI&#10;YO/mCRvas5xxlWib2IYWfu9V2dkIY37rz1wjnxa/jo1TqmMZtIvr16zEC889iqefeQLl9Y0Ywwbt&#10;4OlHhfBheKuwcvbEGFuqoj2dBoGyciFQ7LTl3jV5UFuIix3aogOxMD0C08PdqRQ2GM8cv8HdDhOp&#10;TF0yMDUzEe2lRShISkCYhxtyEmKwclE/1q1agsGBOSigC3GgGtlSBW0lZ+PfkJso5VaVsZa2COB3&#10;tYY547H9e7B3x1bcf/UiLp8+hfzwCGRaM983WKPF0xINMlLGwx5L+b0N5sUjQq5zWljDm5+3PJgK&#10;NT3QC0f7OnBz0yJsa60iTIkqupJC1HTHaUHeCDd6wY/JoTNtnx19pzZ5u6sp+CUTKHkItA3zEnkK&#10;uyd7RXlsjIxYkBHfUkyQ+5PkaReOfH1EaAByk2NRzi+hJi8V7bWlaKTn9qcSWvFHDwgOUTPXJDMH&#10;kwZbWFyk1MSar5fSvDMbegHVYenyZbR0vUhJSUJb20TCsxmzZs1Ea2sLlSoZGRlp2LR5Ay5fuYi+&#10;vl7mVL78rHJxVx4nyiAsoaEhiIuLhZ+fER7uBpVgetL2eHl5sDHKHBTaY0fNczPpOMReCnRFzCFi&#10;YpkP8Jyq3DTsWzUXDxxYi+dOb8fLF3bjdYHqxjBQ71OpPrgpYGhA6aFBxVzJZOvUWD/Gx6JSBEm2&#10;1T4ZYMt47/4DapjTaxe348VTm/HskQ1UqQ04tm7e/0vVX3/JmW3ZoWi9Ma7fc3efKkEyRgYzc2Yk&#10;RTIzMylBSVKymJmZmaUqSVUqpsPUfbrdaLe77Tb7Dd8/Yr65dh7Z9/3wjUiFMiM+WHPNOfdee20M&#10;tdTBSCClpabBwefmpSzW8bqzmSw0vO7MtCRkpSTAkrIZbXzGc1QNfQ6dKsGK8Hfd0rTFzvtBnxjJ&#10;L0RhaTnCMZpvZvRkTQ4MTh86B8YIqElMDfaqniLluRFUFMXQ2dyAwZ5utLe2IR6vQmtHL3bvO4it&#10;21dg8ESQpLUQkE6CyoN0ZvWkbANSsy3YnKrBR0npBFUOJZkcBJORUpWKyaVNQa01C9tiDpyszydT&#10;ebGj0IcD8Qjf82Ew340+/txXE6dEi1GGWVFIZjqwaxU3r13Co/v3sGNtB0w2MiFtizCudHaSBjxG&#10;HrLcvbgwH1cI/q/evcW9W9fx6ScvcO/qBbQGPGijTB43ZGDClIJJcyoOERu3uyoJchecZD5NmgZO&#10;smBX1IUPttNwXRxoxrsD2/BobgAHKvOxXJaH/sIQ6qMeFAWc8NotsBpNBIsUwtIzSWATOFLmI1vD&#10;mKXxPj2GHBKwAqr1wM1QoJNmGqpXA2WbiSzgI0ALc0Noqa1GW101uprrsWW4D421VQiF/XCT3YLB&#10;MEooGZvbmwmOSuppHVIoKdMILGm20j84gFeffIzXb14TVKsYHR3G1auXcfnyRSwvL6qMJKCWLrCD&#10;wwOIk/XkHARI70GVlUWQyJ6yfF/mtHw8pLREDqNRrw4BU1paMg9KBgak7Ckl1y9/n0ZNLkCsqChD&#10;S3MjWpvqsDo9jE+uHsOff3wTf/vuHv7tVw/xT5R9/0LZ959/9kIdAqj3DPV/wLTOUOtD4WQnAkkO&#10;kXbCRu/XVP1XMp78LPWCUpD7959JQ5ib+PeUl79+dQOLk8MwMsunJKWqRvsmJjyLiYmCySOL1yCb&#10;zcmufxpZpZyyCc7sVPQwCJe723Fh326sbptTK7INDHaRftJOTDofSasDKxVGCgHlCudhdHoes9Mz&#10;mBzqRwefY3tNjRqR7WSC6WrvwMzMNhw7cwUHTl1BU/coUrR2bMoyIcvs5eEhqFxIovwLxkowNrUN&#10;Q6OTMFrsaol7GsEk3txo1qv1U7KBeL41B1WmNCwWenBKBlYaS3GYr0MEVJnPjHIqqZriEMoLw4yt&#10;IOW7GyXFuWii8qjl+QXJumkEakaOHjlGi+rs5PSGEIoVoamtQyXirz//FN/SOx07sFcVD8gIcDUl&#10;5JCR7ET1NmFIxKnSAJ6Pt2N3ZQjelA30ZTLAYUBlJIItxRF8cDDqxx56lhWifEexH1s8JjS5zGgs&#10;ziOL5KOG/sfrpPwhRWokazCgJXPLDndemrAQJZydGWF9clXWQ0mlAkEnPkTmgBj80hJK1tqYCUoJ&#10;co/LjoJoCPFYFJUlhehoruMFdGN6ywi2EBjihaqra9HKC62qqUM0t4A3JBd6yg1pmCnD89Jk49iJ&#10;47h58wYuXDiLQ4cO4NmzJ7h9+yYGBvoox2oUy0jvNpGLOgL5fdGsHLIzniQHGWa3WixwS8dbKck3&#10;vU8O2WTV9Qp7AZ5cW6awmvi4bClfylCASklJUv02Bgf7KDu7MNLfhyM7FvDj8+v4+68e4x++fIh/&#10;9/Vj/LMCFWXaT//opxSY1kEkw+oCKPFQIu+Ekd4fwkZSZPsv39GP/XHl7z9/Jb0ibuFvP72magf/&#10;5rPbOLY4irp4PvTS6jpV7nuOApSwVGpSEtKTEpEp/pDnnMXXDN6X7PREaOg17HyeY71duHr+NC6c&#10;Psl7X60m62UbUA0lkXRAUhmdmV0GDay+IPrHJ7Fly4TqNFtHH1pHr9zX04XJrVNYXFnDmQtXcOnO&#10;fVx9/Bwnrt5BYXUrErU08DYftPYAsi0eMp0fE7PbcfXWHdy6fR+rqzvgp9Q0SiEz1YLHZUVu0IHi&#10;gAM1+UF0ledhoiyKXWSiI+01GMzz0o7YEPY5UBgNoiqey/MoRG1lKcp4L/IILLudEpLPbTO94+bk&#10;NCTR72RRusoWScJWwlLCwKNjw9i/dyfOnzmFm5cu4Oi+PahmbDfnZGHarsUOjxGnxDfR+2+PeVFl&#10;1kLP5KQnSLVp2QR0iLYliA+ORrw4UhDGuCULW9w6LFbko7c0D7luq+pHJxNYFmZqAZD4IznE8Evw&#10;yXYnMhQqvkTJOQlW8VO8gEz6HQGTVqNT3XHc1KhegkCWVmi0mQh4nCimTChjdiyn/JOeEg3U3w30&#10;JdIaShadmS28WdJnraSCXqyaN6gQVpuLHsgCFz3Z7Nw8M8tuLC0t4eHDB6oV7/z8rAK8VJpnM+gF&#10;BBL4wjTyvgIT/09AkZmdrgAuRbVOyhu9zInQX8jfyHVKo0wNX9fZjN6KQMvi58irgG5dCq7LxygT&#10;RENDHX1aJ+ZnpnHuyB78/ON7+MdvnyuW+rdfPsA/fftIzU/9ZzXqJ/7pNQ8Z0fvjaB8PNcInkk+8&#10;EplKFivK4MN/JKCk+FYGIP72sxv4C2ntLFLv9Q2sjrTCyPvtcwegYwYWEMleXckEksjxSCTMa2Rg&#10;0aznUMJqeS0aSTKZKWSqBGRs2kQgZqC/r1OtdYpEc3nvHWrXSOl8lE1gySHZXfY0rmxsxtqe/RgZ&#10;2aKmMoqLilSN2/jkDO48eIJbD5/i3PU7qrfdqev3cPjidVS29cHoC8HqDcAvPSPyiiC7edRW1+H6&#10;5Uv47NVLHD+wT3nfYDiCvHAQsbAX5UVB1JVG6dVasWPbJFbnt2BpvB/TvU3oqS9D2GNlwrfB73Hz&#10;bwIoyAuhMD8PBfkxRBhfngATgYwOUwKLnJTzF0DJtcjeY6kCCCb6eHExiij9HfysdqqN0wcOYK6j&#10;HX0kk5VIALuiPuzODaCOvjNKT1fg81FOk0gYY1kpKaoXSUfYgw+OUfcdyvNjkoDq1SbhYHs9zu1a&#10;hNdCbZu4iYEpwEhXQSjH++wtMk4244oQmbJ5mYZIXgeUBDMlH79IwCXV4BZKQxuNoo0U7mLG8BOo&#10;fjfB4nchQj8lXW9EOkpdntG4vlxdBh5SSfvSW1sWoUVy81Fd04Cyihqyk0/1Kvfw4chSbY/HS1At&#10;Uu5dUCNvCtA83oNK2ESCX7EMf1b/z3/L/+t4zrJBs4Atm7JI/i+dJlQApPmj50in55BDpKH8rqxg&#10;lp/ff668ppO51sFpVvNiXrcdvU3leH39OP7N53fxBwa+AhU91X/6QUboZMHhOqiU5COo/ic9lgw6&#10;qAEJkXu/oEwkmGRo/N/TL/0dgfRXr68QTJfUSuG/eXMdF1enYaUMi+UVoL6mHqFgEOmUdBnSCJLP&#10;qby8nEwyhrr6WqoMnjdlnwwfm3l9Tn0GnNp0GHmNWalJCmQOPlfpW2c0mpFDuZhFvyzB9x5QArK5&#10;xVVcuXkHR4+eQFFxXO3ZVd/UgqGJrVg7cAiTC8to6h1EXmUDPPllsIeZIAN58BBEPsrFqMeD9oIo&#10;6hmA+ZYczNB7XiFYjowPoq6kgIkzgsKQD6URH+IykUqPN9LdhLH+djJQHB5K8hL+/bBU+JQVwm7I&#10;gZmx42KAez0OKg4TTLQhBquR1yDA0SKVSkMAJWB6fy3pTPbiq/zhqJK5ZfTtXolFKpuaeDGaY3lo&#10;pE+uYXyHmXBsiQmqrZ7PbmMcW2Dk89Yz4erSMxFn0hotL5BGlw6cJ5Uue43o1yRhlrrzzJ4VVRks&#10;gMrOXs/O7/3R+8CUABQgySHstR6gBBuzulo2wRPQarNhJ7t5aSzD5hwUWrUYrS7Dtd0ruLxrAb1V&#10;McRIpV5Su8kqzRMN0PIh6slo2WQyBz3NIINh67ZtqG5oUNuqhPIKkV9YwgxHKepjRubDl7ZWdl6k&#10;rASVVbpyTu+D/j0jvU8Gcp4S/OoaeJ6y7262Jp3vC4tRzvFa0zOY2amdDXw/R97jkZmRwuuSz8gg&#10;qDTq8wWQAlD5LPlMYcL0DPotvreZbJCcuAGFHjNuH1nG7z6+gb/8lOzy7i7+/TePFaj+K0H1334m&#10;0m6dpaSA9v1o3nsPJf5J2OnfkZ3+zZur+N3zc/jVk1P4yxcX8O3tI9TuPj5Ug2KJitIS1NHLTFGO&#10;zUxPY3h4CMeOHcf+AwdRHI/TP2Wobk6W9BTk6TLQFmCwOHTw8pq0BJNIQW06EyGlooyASpsAd9Cv&#10;5qLes1Sm1oDugWGcPHsBN27fQ3t3jxpib+3uRX1HN5yRXGQRdEnM/psy9dicyeejl35/PkrFEDxM&#10;nFL1cKIqgivtcdzorMD15jiuNhbjYkcVDo52oowyLyY7Ujq0qJY1aCE76osDKMnzIOw00yvlY8fi&#10;HOa2bkF9dQlCfie9ok4FuMhvs8mAbD5XmceSRYApvO5UJnqRq9IG/P8JKrc/hJ6+AXTyOsoqK+Bh&#10;3Ov5bN2MoVL6rjATejqfaw4/z87P9bl4bmRPOwGrMMD3TGS/hopyLHQ04IMTUSeu1RZhd9CKYW0q&#10;RgJuDNZXwkrPkc0bL4DKZpAp9pHg/GNWlgAS/yCHBKpk6SzJ6ASUyIz1eaIMuC3SjteEMqsGfWE7&#10;dlfHcbi2DKc6arFWGsag04BOZqPCsB82ysJsXqy0+81mZhEq7hsawaHjp7C0Y7cykwkpGQSfS7Wb&#10;kub/shmBLBuRIllhS/F0NgG6DC788aLfA+p9MpDzlZummEmYlRJUWDiT15TB19Qs+gwCSsvDqM0i&#10;w+qg5fWY9AQSk4SO78mRI5+l2FjukQyry4ggg5K/pzOSyZgURGKJYX5yei9+88lN/O6Tq8rz/PO3&#10;Mj/1Ev/5BzIRJeC6h1of4VPzTSL7KPlkUEKGx//xK7IcmemXj07iZw+O4Q/PL+L67knokzYghzJV&#10;ijkjPj+a6uqwf99+NVVw5colPHn2HLfvPUBhUTG9VDJMTD7RnAz0+s2YL/BhNMREpCWg+KyzGDgZ&#10;yYl87qmwMMH5CKYws7SPhttKuS6bCGgYiPHyKqzu2ou9B46ggpJNVnTbPX6YnT5oKBVTKJ2T6VHS&#10;jQ41AJFt8UNj9ip/WuXS4ExlGK97KvD1RD2+n27C234yeW8lnvRV4/OdW7G7Nh9dlhSMOLIxw7jc&#10;XhJUFR899XGMdTZi59w4bl08gZXZCXosD+xUUyaylGzuIDGqErwkOpmzVIcWmTqCieclYBJfKLEk&#10;oJLuxR4m5khuHmy0MdKDROS+jjEi/Um8BFg6n6vVZkSY3xWkqsplrPpoSaxmshSfsRRh5zHuxgnu&#10;D44R/c/7mnC4gLSak4oOskmAN1jH4NMSEDnMXu9lnzYnEz7KNckCEqyFBTEEAz7lK0RiSUdOmfTM&#10;YoaTjcxk3kgqCSopf6pJ7V1ug9p2f1SfilFjCiadmZhyaTFJY9lHnRqnhJSRJY3RyoC0UfbpoDM5&#10;0NDWg6HxGcqFfFXBkEjTLdviyE4eWjGXWVJJngkn9a4MRMjonIBKzlM6kr4HkRySCARkdtn/yUSD&#10;zetz8vDpsvlKT5VNpspK4iG9+pLU3IqUv0gDTJuZflCYk+9ZKF8FjHLtGQxGYbD3TCaMp9XJKKhU&#10;vlO2ErALg234+v45/Pj4DP78lbQdk61nnv1vQMnaKRlKf18RIRO7UqYkLCUeSqohhKEEUD/eO4rf&#10;PjqHe4e2Y2tPE/YuzGJmdJSmvBTV5ZU4dPgQbty6jsGhQcxuX8Sla7dQWV2PTMpAK4OlxJiFqVwb&#10;ZiM2jAYIKB2ZODWR8pbMLYMVlLfZfJ4SnLLKOZyXpyZ5bQSVVDpITwdp4+XzR2AhgNIzNUjlIZO2&#10;2SY7MigX0/kM02WuyehCCkGVZqAMNhiwWhLCq/5KfLu1Ad9O1OGT3gKcielwvsiGq7VhnCwLYdqe&#10;jUnZFdGWib1RBy53VuPUlm4sDndiaWIQO+mjju9bwZ7lORTHQvRQVkpVE1WDrMwmuHjoSQg6vsrO&#10;8jH6I9n0wBkMk22ZtAkkAZWwrZy3jGjqCLYEes7MTMYvrYaaxCdAheH0fI5RxmfA44KR/5ZdOmWe&#10;NBqJwszEn8PPyA8FMSGAOkcgvRxoxbF4GLMuAwY8NniZoXVkG60YcwabysCUBB4Co7goRlC50N3V&#10;joMH9mJxYV79O4nyMFPkkozLy9CyAIxZIkiTV+lzqZ3ZWwQ8fiPmnNmYdWdixJqMcYdMzukw6jKi&#10;I+BEQZCZjA9JY5BqZAcS0g3YnEHab+3H1MIu1a5sU3I6aZyZh6DKzJQawvXOrzLsXVNTpfbVFfqX&#10;lZYCKMlYAjbxafKziZnSygdglYWTPCoY/I1klAYTf+bhyExmMkkmILKRF5G+hDZYyDoCKLtFQEVJ&#10;IEaY3ycDFO8BpWQh74FW2IrZXkOAZTMR6fhed2Uh7h9bw4+PzuPXzy7hHyj9/ulL+qnvRfpR2vEQ&#10;QL1nqP/1W8rA377+/2Opv//8Fn71mIC6exQ/3jyKl2f34NX1M/j+1SO8e/4Qu1eWURRjdu/pRmtn&#10;BypranH09Dk8ePYKTW1dSKN5lm1cax0GLJUEsEKFMEYfE9VR/tJDqWcuCYdHjsgcPkfpp+emR5U+&#10;5uKpZK9dKT0TpZDI55BBk5+SKR16KaX0BJHegkwGqMwxpekpl2R4XECVw/vFjH6K4Ph6tgXfTtbg&#10;F/Nt+Pn2Vtxu8GOfLxM7vBpsNWeiV5OCXl0yphw5WAuZcYaMdW9+FKcXJnBg+xTOH9qFK6cOElRr&#10;aG+qRoSqysPnIf5VEqo8awsTqpnPWwYlovn5CPG+WGkZtDyv9+wkgBJF5PWG1MJZLxk+lhdT0wwJ&#10;iSLZqcDUwE4GwUrFkZPDe0K/VBLHOK1Ic0MTAk43HFRJnU3NWOvtoIeiDHva2YBLtSU4XBnDRNSH&#10;AMGjT2fWIqC0zLBayr4cfmiA/iSXAeZwWDA02I8rly7g8KF9qKgoofTbzOyfxOASc0tQ8TO09Bxh&#10;twNFPjsKHXpU2ZkZw2bsz7PjWLkfK1ETxgxJavZ5i1Ojloz05QVVk8Fsg5sZzo0knReewnp0j2/H&#10;jiNnsLzvCFyhPGyU5cfZZCmNUDQpnZlFlnMsLS2gublRAcpGU6qYiVnFzUzl9jiVvjaSXSVJ2MlE&#10;FQZ6CRMlkCUD/ZZM9Du1qDBmw02zLgML5WVFzIB8APRVsnJTpEUOQRLwu9V+RTIQkcnMns7MnkH/&#10;JCyVpeRTMuVvKvRkJ2nwGDDlYHW4BV/ePI4f75/B37yVjQMe4p+/FlA9VYASlvofslz+V+KpyFJ/&#10;XKIhw+cykfuP3zzA7+idfiCgvrl1DJ/dPI3nl0/i1a3z+PHNc5zYuwulRXEEeH86uvtx7/5jPH31&#10;GueuXKdMK2fCyyQDZ6OYCaHdqUOTTYtSfaYqFjUQRMJOGjKVnufvEBanXLJTKslEvdki/cwZoP6g&#10;aoAphbJyZDMoZatQaVKZnmNAuuz7ZbSTkXjQOwmgkslO6QYbHLzvB7sq8cNSN34500RAtePnCx34&#10;eLACB2UBqjEJ7TlJqMzYiPLsDWjTJWLCkoo5RwZuT3Th1cl92Dc9jBNr23D77BEc3ruClvoqgskM&#10;pygOgkgSplpMKuvixDaY6c0J5BzpFUkgafT05wRTGhOAi5ahrqkVDY0t6KT/mxjbgv6uXkRDUdoB&#10;2WopGSmpyUj+46ipLCQ08PrKi+MYHRzAyEA/qsrK6OGCaKyswGJrIz44m+fCi+5mvB0fxOX2GvS6&#10;TChkVnIwQKUbq54PwEBpo6fcE4lkMckwOAO/txsXzp3GkX270VhTqSSRSTq4ktGsDDopahT/4WVG&#10;D9p0CFDy5TFw26xZ2J/vxrnaKG71VuBUdWi97ZM5BePU19NRFxp9DgaqFYk6JwzhCrROrGJo+14M&#10;za9iz7GzGJycRQpBJAW6sq1nDm9OpmSOeDEWF7djkGAXD2VUrGJSI43ST0J6tMuNLy7MxVBTDfoK&#10;aUgZWMOe/3OMevXosmlQZtGgpjCKnrZmDLS3qeXQevFbvA8CGpF8wng5DDxpWyYyQ+a8MphIjHzP&#10;IcAVryUMRcBlJWxAU2EQD46t4Ls7J/DbZxfx7794iH/6ah1QIvv+nxO9Mkghyz3+1x+LY2Xu6h+/&#10;eYi//PgKfvXoDL57eA6/+/I5fv35S/z+20/x2eM7GGppQll+IYrzS7Fzxz58/vk3ePvuS/SNjNIX&#10;igSnlySb2DQaeDVpaiGom9fj0tFc89os9FZugwYBsrWP5+7m+zYGpoygiVeQQSMTg9YiwPIE1GbW&#10;vmAEAR4Wgkyk+sbUbGyQDcc1UqLkUqBKFi9l5bPkd20rC+Lb7R347WInvpxoxNUqD/YFsrHq06Nd&#10;m4iizI0IpW+AM/lPUcTXzqxNmDQl4+FYO745tR/XV2dwamkr1qZGUMrnY2C8eZjgZb5JqlpMZgP9&#10;UBiyP7DBQi9NXy5S1WC1Kv8nUi+dni8pg4omnIttS6vYOjOH0tIyuOihLPx/C5NDZXk1nEyoiUmJ&#10;2LyJvphsrEtKgS09Cy1F+dg+0IHVwU5Md7ehuaIKTfl52CaS7wQ16quxbjwa6cFSzINuZq1qSpsi&#10;KfngDdBRS0pW00uLY8nOlHJBj4fMdAArS4v0PbkIuzykPif9hgUWmnYPgzhEueW1m+DlZ/n5dw55&#10;QEYNwmQFWWJ/vbMEn8624clILS41F2DOk40B/WbVIWlB6vrsFj4EL+oG5jC+4wQG5/diduch7Dx0&#10;HG19QwwQrdK/ss+UdF0SQImUE3YS2SejcE7e6KKCPDj5WXoGifTxDnkcqpHm4b5WLJVGsD3mwpib&#10;YOIxqEBloK8woYPAai8OYbSrVQHKT6YVT6kGLzLpk8hw4p9kkMbpsCPg86pdO/QaBizBpHS9RQ8z&#10;75tB/AjB5qWEPL5tFN/eOYVfPjyDv3srPcwf00vJbhnrDPV+olcA9X//5lOC6o1iKgWor+7jr9/c&#10;wNNji9jaVoon107h9999hod8HeqoRVmuHw1lcfS2NOPmlRv49O2X2LV7vxqlS6QUX69yoWknSEx8&#10;TlbeI9kx0MFEKM8pxGdeYNWr6u5oTjpcVCaSDDS8TtX4holJ9mMykrEcbg88wSDCNPOBUFhtau2g&#10;dDJLP3xvFNkWL1K0NuWdUkwEFj2xnmpnptiLL+ea8PNtbXhNL3WO3mnVSRYyp6MpYwPldxrKHZSW&#10;6YkIJ29Cfdpm7Aya8binBncHmnB/uh/X12awfbSfz9Klkr2NSV7H+2wjmIaHerFv7w6MjQ4hX+aj&#10;6Hfy+GrlM9Lw3HVmMwK5uSiimuns68MUwdTXPwgXr0dqQo0GE+W8B9Ka3GKkkqH0C/CzR4IOrPHc&#10;d5Z6cag+FyeaCnGloxTnBhpUo8wd7Q04PdQulRIuPN46jLGoFx1WDQa8ZjRRu1bYshGjTLHww3J4&#10;Q+UBSK2dZITckBenjx3G1XNnVcmJiRkvLxpCETODjZRrpsyy6nloJePp4CMzuGQoUgKN7xfmbMaO&#10;Qjt+sWcMvzs6Q1DV42RVEOOmNDUftkjd3B6i/7F50Tu9AztP3sT02lFsWzuoasiqG9uQX1yq+llk&#10;aaWlmfiobDUwIRlKBh0k2G02I4I81zB9WSwvDJfLonqXT0gn0IAZA8KKnhyM8eihCW7Rp6CND3aE&#10;D7DHxfdCNvSV56MwLFubkLV5/SKBZeVwJuWAGojh94iPctlsvEbKCF6fi77MxoA0kQWMBKCZD11L&#10;QOkoi9uLI3hydI0scwF//uIy/l681DeP8R+/f4b/9KPU7QkjfbpePSHD6PL62zf4b5R9//jFfTUY&#10;cWioHk0RI2a66rFnZgSd1QVqB/UHl07jm1dP8PmLx/ji7Rssr+4mACxIYaDI7hZSNiXlYuItZXFl&#10;gL4j4qa34X2yETw+StMy3p9yQxaKeP6O1ARoeK0ZBGMa/ZUs05HmPFlaSm2jGXoyldT8hSO5KC2v&#10;REtHLxXEGRw8ewWD00uwBQuQSkClWijfTbK7i/Q/tOObhW78ZqlLje6dzjdhhz0Vs5R7bVkbUKlN&#10;QdzMWCOQwkkb0JKTjGW3BldK3bjFQL5cl4u1mnz011cyYdEHUZJly7PgaxfVxNkTR7Bv9yrOnD6O&#10;gYFuFBUVqJrOwqJC2MlUslGEjeCpqm/A9qVlzM5vpzzuQXG8FLl5uYhEoqoJkdvtQ0k0jEabAatM&#10;upcbIrjdGsUzaec8w2QwXIPXA5V4PdGGc531ON/bivPdlHw7I15MFUTg5MkX6jLQR5PawmxdbU1H&#10;KTOVl7Qvw+c2SriImx6EweLlA+guL8Zyez22VBSgwm1BdSyM9spy1ORFUUR/ESQ7WCULMpi8VgM8&#10;zCJ+iwFhJ9lLk4h+Wzo+nWzFP11Yw+8Oz+L1TBeOlgSxlV5mwa/HjpYq5OcVIljWgP7pVUws7MHs&#10;8l609wyjvrUTxaW8oR4fjacTmcJSYhgJZtnRPYNBLgMiesoXt8umhjRl/sDMoImkJ6jyqoWoHWP0&#10;bf2WNHQTWM36ZFRqklGak4gWvi9sNUa26ou4UMZ71FBdjsrSIjXokCXFpQSI+MosSrxMHhZKyhC/&#10;v9SuQ6PfxntJRk/dBIu8yrwVf0dknzM7GTsGaMqvH8dvnl5QlQ6yGPGfFaBeqone//s3nykw/Q91&#10;vMb/JEtJdcU/vL6Jp8tDWIyZsFRgxXEpZO6swVJtEc7PjeEv3zyjx3qEv/vyLX7x5gU9ZSkSZd6J&#10;/kfm5FRtYzgAf9CnJJJIYhOfp4nXYSdwmjw2tDPpNNBXlWenIiIgo7owicxlDKh5OCYr2cVEqgxy&#10;mM1lUzrZ9rW8vApb5xdx7sZ9nLx+H3tPX0Z15wCy7D6kW91qhw8NpVRQl4VdJX4++xZ8Pd6Ih60x&#10;HI8asdWUiC5dAr83AbkpHyI3+UMUJP4pmtI/xKR+A5nMjDu1QdxvyMPemhgaC8JqVHLzR3+G5E0/&#10;UdUf89MTuHbpLE6fPIJLfJVyMK/PozZRj+bloZzSzMp4kSr2ZHqieHkFprbOoLmlTe27K9uOuqm+&#10;nC4XYrEiVEgdKO3KqZIALjdGcakhjHudcTzpr8DdlnzcrA/jDZPblzMDuMXktq84SkDFgmhj0BmS&#10;EmBnkBSRlVp9FrS7DWrnwog+m1k2AyGCSXby89GD5NLcVzCTDdpzsFLoxWpJFEMBB7oDdgxG3ejK&#10;JyvQM5n5dxZKIHsW5UNOGszpm9XMvD8nFe0OLfYWuvGWN/avT23HtytDuNVegiVfjho23d/ZiMGO&#10;LjijRYjGaxErqUEkRgOYW4TcwhIEonmw8+INNju0zDoa6nxVPyiMKvJEHj49gY1glub0MrNd4LWj&#10;xWXEQq4LO4v9GHVkY9CSjk5TCso1mxHLSkCAhjiauQnddg22hR0YCtpQE3ajsboCYSYKvYa+ktk7&#10;m/5DjeLxQYokMvE1wu+rNeeg32fCUNTJeykNa5IYsGk0/ckwEohBswYTDSV4e3Yvfvf8Ev767S21&#10;wvc//vAc/+mnsnBQ5p/eEETCTG8VmP47QfWff/4xfn/nOM7UhnG+1Il3o7X4bLAGjxoKcKnYhyP0&#10;wjfaqvDJlj78bGUOH2/bgvqgE1kZkljWB2ekiNnjkW1jaN4JlGyevwyoZCZuRjGTz7bSPAy7zAzs&#10;dDTyGcWlrx2fa76dyoISzMdrCTHJylSCgFRvouHX6yl1tWhta8fxMxdx9Nx1HL1yBwfOX0NJcxfS&#10;yU5pZhcybFQTVhd9tlS1Z2OlyIM7rSV40lWKB23FOFHiwRi9Upc+Ca0EVVv2JgwQYFutKdgRyMDl&#10;KjfuMoAftRbiSHsZJsgKvR3NGO3vxmB3C6rLirBtZgJXyNL79u4kK5WpBCLNeMQ7erx+Srt+FJXE&#10;1fZGVloUl9ej5GBVdQ2amlvR0dWJ2vo6lFdWoqAgjjyLESMeI05UU+JRQe0rtGHOlYWt9gxMMQlP&#10;az/ExWInfrqtH2/HWnGoJIwPduR60RNww51NU8oHb2MGraEMmCyOqeboZQSVjSyT63XDxwcSlho8&#10;SqgGpxFzQTt20e9ID781PtA9hU7sizmwxJ+rKd1MKRth5APrranA2pYBdJUVwEwm1DOj1JDVupw5&#10;2B7V49FQBZ4S9aeK+bceDRbCVrVDx3B7OyykXpnIzdGZ6QFkmNMCk92lJn+dfg9cAWZbgl1P3yZ7&#10;QcmhZbBomXmt9DB5YR89n6zV0aM2P4RBXpN0qp30GTBky1JLq1uNKcilfvemJcCVsgmepA9RnZ2E&#10;6YAVM/ludOb5UF2Qi9yAB14yr2R1GWxYr6RIQWZKAoxkvhglbq0xG13S+0D2IKJkjGlTYZRrptwr&#10;4nlM9/DGbx3CGwLq988u4a8+vk7J95SSbx1Q/+Vnr8hGr/Dff0Ug/eq1Wj/1Pwiq//A9ZdzBWVwo&#10;9ahuQv/94k7810u78P10C161FuBhdRgXCxy4wez/UFoLdNfg7GQPKkoKIW0DZP5NRsBkQlvAJZPu&#10;UmYlRl4mdcuNWRhlEh1mkhym5Opn0DdSvpbT01RoktBEkLUYMtHoNqGK9qCY98PrpxS2WlBcHMfK&#10;jt04eOIcjl64jl0nL6C2dwQ5rhAyLR5k2TxIMTqRxGcXizPw6X/W2ipxiOd5oSGGO+3FeMprOlHh&#10;xxZLCvp1GzHtSMWl2hBejlTj47EqvOorx9O2Qtxry8diVVgt/dm1NIurZ4/h7NE9OHZwFy6dP4l7&#10;d6+js7MNCQkbkUSSkOuU4lgb5e3AyCABU0uG9qOmsQ7VtTWUeiUKQFU1taiqrUZ1XTUKZMd5StiK&#10;kB/jfgsOxH3YEbPx3GgLMpMRT/oJyhP/BJ1pf4p9QS0+HqjCZ8MNOFUewQdLPjuZxUtpp1P1ey4a&#10;Uw8pvYYAmqkrxRLNe31pnLInDLdUZudoaH4D6Mlzr28zw+BcLXDjQHkIRysCOFzux+GKMA5X5isW&#10;quBDurRnEXeP7MKNA2s4ODeOpdE+HJqfwGxrBUby7UrCHMozY3dAh92UYtdGO3BwpA9hal2NXnqS&#10;WxgEBqSkZiE1U+r8tKoUP5PBYXLa4ZdCXZ57ntcGO89f5s6MBJWT7BTke7kEfjmB1FqWhy4yx4hX&#10;j3HKuklKW+kPUJuTgGDaBriSE1DiMCGaTS9BDT/pM2KtLIiBXDfKQ25Ux2MoigZUUjHxO2QSWEMQ&#10;5hBMWRv/BH5KvDprDhrpQYd4X2aEBWNO5GYmElSb1FB8f10lTi/P4NmJ3fjN40v4w8vr+MevBFAv&#10;1gFFJvqvv/jkfx/q3/RP//DZbTygXr9Dhvrltk78t/Nr+Jezy/j16gC+pHT6dqwRz1sKcSbPgn1M&#10;VLc7qvH99ROYHh8kmHiuzNYyKimvMmkpQSYVLVZ6Kbs+B8W8lmGy9Yg1DdP8+ynx0wTTgC6JUtyP&#10;l1tacaKxDO2U7HVkrWYacZGUudEoVnfy2d57iIu3HuAMJd/Q3BL0vghS9DZkSo9ySr40kwM6TxDT&#10;K0u4cvkMHlw8gtNb+7G7Jo/ACuJ2fyWe8/p2RS1YoEo5Qs/0ZKgKv9o9hl8u9ODHqUZ8Md6Aiz2V&#10;GKoqQBmT49ToAA7uWsLizJgC1LtPX+Hzd29VgbKMvorsV8PoMihEUugf7MXQ0ABBU0UQlaGpvh5j&#10;w6NqR02D0cDf1SNEEOXn56KovBz5Xid6rdnYnefEDBN9jy4FdVmpCG781whv+n+jKulPMGNNxdW6&#10;MJ53V+AkLcsHO2S1KeVQLnVjXJpiWKyw6YywEmCF0s+5thLDnR1YGBtFeTgMM+mzuaoUXTE/Bmnc&#10;F2J27C4NYLU0gk7KpErtRozwhhyrzsPZprha1XhrYQz39mzDrcOreH71DF7euIArh3fi9on92D8z&#10;jB6CaMKtVTtC7C7LxUQ8l5LRRGklw7RO6IwW+qIc+P0hGAmujZuSkJqhQZIsJ0mn12OQzOT7sZVs&#10;2RdyospuRJFFhyjll5seJkCZ0lAQRHNxEK30RG2UehNeHRYCRmyxM+tqkxBI/gliFi12TY2gq5h6&#10;O2MzlnIduNBeiukCDyq9VtQWRhGP+tHVUIN8snrqxj8j6G1Ym5/E3m2TqCfo8sjwwfSPUKpPwXjM&#10;g5WKECYpgX2pBFXyZhQyASwPduHc9kn89N4F/OHVLfzD54/WWUqKZgmg//bL1//7EB/1//3dW/zl&#10;q0u43FmKe3URfDVeh3fDVXjdX4Z3IzTHfRV4xyz5DfX8MT+TkkePx9OD+OTSEfR1NDKYNAgyK8t+&#10;TLKSWm8wIDU9jVItB7n0VGG7leZbjzl61wNFDuyJUH1YUjFrTcbRfBPNdwV+sWOApruGrOtBI+9x&#10;EyVWbQU9M33J9oUlnL96AxcJprbBCZj8uUg306sQRNkEU5bFpf6t94bQOTyCbcuLmCcIFocYV42l&#10;WK2KYk+ZDxd5fafrojhWHiBbhXCFFuDVdDsekZ0uNUSwpzKEsfpSJfVaG2sw3N+LhbmtPIcS9HW1&#10;4dyZE9ixY1lVjTuZPKTWUgoNZHK/vq4GszPTmJ2dwdy2WXTx96sInK7yOJr5XKViRtrLlZaXKUAG&#10;gow1+kqpJDnfXE41ZkZzThJKRImkbkZvrh/dLhM6Mz7Cgi0dN5gYjhZ58cGRvChma8vRXFGG4nBI&#10;ZXsbA1iWM5gIquyUZGbiTPS2NKKnoQ4xstlAeyPaKBUHaNx3kQ7X4kFUUSKYkz6Cm4ayhEZynADZ&#10;RebaT7AdbyvFga5qdBSH1dLkQ4tzuHlyfXfAU3t2qK4yFfoMDHvM6PPbETWuF5/KMg3Z0FqWLpvN&#10;NuzeuRunTpzkDTLjw00JfF+HGLPrLBlkd5Ebs15mVmbXcTJPHyVnN9mi1pip2j3n8fykbVRPUQgt&#10;fiv6mAzmPdkYpxnu1ieiVLMJheYszA90oq04FxUZCThUHMDT0WbsqsxFA29sa2k+to/14/T+nehr&#10;roONjLN1qBvPbl3CLz59gVtH95KRTbBTDnjSPkSxlFgRlGv8+3q7lsafcpIJaZD6/tzSNL68dhK/&#10;fXoNf//uAf79N08o654puSfMtC75ZHTvNf4nvdQ3V/Zgd64FFwrsuF5Fme1IxmHKjSuUSSdDBlzm&#10;9b/oq8Opigiezvbhu6uHcf/sAZQW5ap7GY6E1H5Ydpk7o9+UyhKb1YT8iB8xeuhegmRP3Itz1X6c&#10;rfDgUJEFV1uieDlUho8pyW/3VWIrk+YQY6W/oUIlFdnaNV4U5+c44Q9F4Q3nIVVjRCKleZreigwC&#10;KtPsUK8ZBFSy3gKty4fimnqUVlWjs7UJo2112ErmG6Jt6PTpMcnrW4q7mKgptWoj9EslmKnJRwnl&#10;soHy1MLkX1RaiqrKClQx+CPBIFKSElVdZW40rPZqzucRYaLQMzakikVKxGprq1TV/djIKEZHRlDB&#10;pFklu7tI9U7Eie68IKqJgR6CdGxsBCUlpYi5XTg71ocTDWXoZYKsYZLNpR0ooMw/Pz2JQwRlW/om&#10;jGs24mS+k4CS5RvUwleXZ9HdVK+WcZt58805Orisdhp5h6qWSKUUKi2MobW6El6rETXxPNQwKDvp&#10;P6aiNvRQ2hVkpcBP0xrOTEB5TiLaDMnrw9KuTKwVu7C9JAAv9WfShxuQ63FhbrgXx3YsYZTZQGbk&#10;XfQjpTS/NT4X/HazGkmSvV1Tk1OohxNoMmvw5MEDfP3ZZzh+5DDcbgfcORkYCbnUFv1rISMm+H2T&#10;5nTMEywrARP2UnbtY0CP8t9VRvobPzMKWaop6sZibSHu9NXgSKEDM44M9NNo1hhTka9PQ25OCqpT&#10;N/L/PHjSW4OdZWE00k9t7WrA5cO78fzGRZw7uBPVhSEsTw3h0aVT+ISgenT+KIYri1CoT+e1bqSE&#10;/BBlOWmYDDswkUs/lS2dchNRQDaY7ajHU8q+n907j799K0vZH+Ofvl1nKQGUYigC6n/85lP8y89f&#10;4eOj27AaNGKfW4O9VABrlCA7mdDWyLArJmmlHMNlAuriRA/+6uUNfPXgEiaH+tTiSWmfJr04dAY9&#10;kxB9piabmTsFPq9DAS5ANs9P34BFyq1z1T7casnF074yfEL/8qi3BCcbopgq9qC3JIrOyhK01Fag&#10;u70ZnW1tCIZC/DwNspncsnSyWoDfR0bKNlPmUfIJmBRDGaUMyQGDO4zC8jp6mDY0tjSjmcDsIdvU&#10;07NHqCzCTIRl7hx0F/owWVuAnQNNmBvqQgNlmlS6WBxmgpegLClCmAQgTXekSU9ycqIadAkx4fv5&#10;e1KKJBPx2QRhVnqyGoApL5EKh0F0tzQhxgQ7TB99qMxLixLCTHkM01uGMDc/o8rqOrq6sZ9M+uLA&#10;Dszx+XVmJ6CRXrIgdQMCiR+ii968jefblrEJM4ZEnC5w4UxZCB9so3a8uboNC1vHEfUHYDcbVHW1&#10;7IptMZjUdpHZGZnQZTGjSSEgza0Mo0ZpXGuZ0VvszPyGFBRrUlBCzZ3HLyjL3oxOKzOxIxNbyRq7&#10;Cp2YpawLUX9myzodPkwZOZTqCn1Otio4NPPVqtPALUvtaaJlDypZtiwLx2RtT0m8FNcuX8L5s6fx&#10;8MFNTFM2FWZ9hL180Hc7ygkcG7bZMrCdAbbTb8RRyrTDeTZc5s2611qKozJXk+tEITNSqceIuztm&#10;8PsTq/h8sg17IyZMWJgAKHOqszeiWpOAbh57w3pcrYlimT6okX8z1liBi/vX8PDCSfzwyVPspGzZ&#10;R6n38uYFnNm5SLk4hNX+dnSRvSNMLIGUjchPTUA7pedyWQQ9AQvczHI2MmaAQJttr8WXN07grz6+&#10;SUA9opdaH+0TllIH5Z8A6h++fIA7O0exQvAvEfzLvK+r9JsrHi2WeJ9PkzlerUzSk9ahqiCK7ROD&#10;KCvMYyJKRAKNufglaTYjzKQ3GpGZJauuc9BQX4Nx+pDqonwU83ymqCpOlriVJ7hVH8GpuAPTETO6&#10;KVkH6krQU1Oiejbk54WRlxtFaUkZfZlTzQFqpcxHVmYzCQciMbiDeQSVAylaE1Kl8YpxnbHSdDaY&#10;7D7EyyrR1tmKdso3YYZcSlIP2UcmxGU5T3lxAaoJmq66avR3tGCgux0DPR3o4t+UlEqDU49a1Str&#10;86TsTAZd0slGXkrwhppKlPHvZUlKhsyjkRDSecRjMfqtSRzfsQ1HBttwqCoP5xoL6fdzUUOvX1iU&#10;h+qaClRWlqKzswuHCKgHa9toD5iIGQ8tumRagU0oSNnAYyPKkz/CQBatgS0FZ/IdOMfE+8EiTf+9&#10;1QXsXdyGqNcPE82c1KxZZFaZmUfPw5jDB8FX8SvSm0DWDUkvgmoZ9TGmodGagTJ+Wa54B/qRZmM6&#10;BmnmxJ8sUY6crqcvomfxJW9Q/cmljCmLr5JdhImkC5EspZClECkp6fAHIjhw4BDuk5FePn+Kc2fP&#10;obm5FceOHcWV65fw5OltPL54DIfb4njZX4VHfN3P7LrkzMSesAlnK8M4VxnF8SI/DuTacaU2D1fI&#10;YtP0NOX2HIQI/qXmUnwy14PveFxrKsCCKx3bnFnY6s5GvyEBU5Y07PRlM1jdqkFiX9SJtoIQbh7b&#10;i+9fPsKff/MZfnzzDM+uncM3z+/h7Z3LeHL5BJ6eOYzJykLVr71Ul44KBmqrVYvxXLIyM3yZzYQ8&#10;hwV+bTbqwn7cO7KK37+g7Pv8If7dV4/W56N++nIdUGSq//Xnn+Pz64dR5clCpT5JzaHNeM2Y8pkx&#10;4zZiLeLAtcF2rDLgJAFKobCW3lM67KamphNIPJi8pHJa9sUShpJ+DbIqd2ZmK5YXt6OtrhYVDOIZ&#10;BsS18TY8XRjCu91TeLoyhsGKfNSRxbZQ3rQ3VKtd+z1++jAmPrPZTmDy2ckaNpORYLLC7fPBSy8e&#10;iuTBH43CSQbLpO9937Yrgz+bXV4Ec2OIUf7XNdYRnHmQBatS4S6lblaLAfF4DDXlxaqsrautCUO9&#10;nRiiHCsvK4HsTpmWmqJAlMl4lIY50vNDltB0kDn37FhR/koa06QmbUZmWjKcNjPKCcTd2yZw/9Ay&#10;zg21YifjYx8TXa9DDwOZJ5ngS1FrANNV856h5gYcIzvO03d36hjX2kS0alPQoctApzYDA9o0rFL9&#10;7GOcXKHvO60GJex2nB0dJOXSyMlNkWJInrCq32KwS9mRiT/b+H8GPhSRgLI8w8bglzKRJkMqOm0a&#10;tDu1qOa/G3i0aZPRk7MZ0wzQc40xfLE4gNMdVYjyJFTRLC9UR5BKsxUlQeRzRdfzVfrfNbe24N6D&#10;+7hz9646Xr9+jb1796K5pUV1Ovrmm0/x9ZPreDzbTVNej0ftcewJGjBvTWPWpinPs2OGenx3QRBn&#10;6+I4XxMjyKJY5fu1pgyYNv8poqTvHfEQnnVX4zRZTiTUfjLawXwrVt2Z2B3Q4hg9yxlKgl1xD0YK&#10;A5huqcXb25fwm3cf4w/ffoa/+dnXuHfmCM4fXMGvv3iOf/7DT/F3P3uHs9vHUcN7UmUhi5uy0Ewv&#10;10VZ3O+xqN0SZamIOysDxS4Hru7djt++uoa/fvcI//Zr6QL7FP9CQP0nstN/kR5+9E93Tq7BTSkk&#10;yypcvEc+gtHP51JhMKCZ4CxmIBu10hbLBJc7gIA/ApPFrOZfZG5OpJ6R2VwO1ZOQnxEIR9HU2Igh&#10;SqCezg5sIbM+vnwUn90+i1cXD+KXT2/ib3/xNU4e26dGS8Nel/IooUhYba3qpL+QRqNmAkE+12on&#10;80jtHF8j0YgaOWuipGtpb0O0qIhsJbV9Zso/qzrPLFEiPGSNlZUxqOXzl77zmZRvJiqV3JAHBVFp&#10;1k9gVRQhTmsSlH4TBK/0KpGqD6mIkfV40kQnIWGT+vfw0AB271pFc1ODsipJCRvWAUXlJaVZKz0N&#10;2FMfpxXRYcyhoSrJRGHaZuhoVyQ2c8hyMoktHbLiPAfp/DXsMqKdMS3HIK3DhDkTE/THS3w9Sqtx&#10;Pp++tiyAM6UE1Ll4EY72dqCDRrmuopwyjNmGYDHrdJR2ZA+evLCSTt5jhhNQCcVKSU0NA2WAGXOQ&#10;RnxIPJVdh06eYKcuAUsxKz5jhvvZ7mlc66nFQJ4Hdmpa2flC/l6WXWRqdASRTMauHyIbZNvO+sYG&#10;HD95AmfOnlFdX+/fv493794xO5XBqNdjZXkbDm6fwIH6Inw83ICHHSUEgAHbLBnYRgnamb0JRRk/&#10;QTwnCV0uPRYpWc7XFeF0RRhzlG8RehkTM1GMGWkhZMUF3ogjEauaXDxV5sGRAhuOFtpxLk6j31OJ&#10;4zURDBeFcJJe882dK3h5/QJZ6T5+/fknuHF8P6I2LWpjAdy9cBxfPbuLpX4GkSYZJWYNgaVDDeVx&#10;C38eoKzooBEOZSXDzuwq9Yqnlyfw/b3T+C19z999KR2S6KN+fIF/kcGJX7/BP3zzGNdP7UYkFkEW&#10;/YnGYONBc29y0rcQRBot0jWUWwYzTDYHwpF8FBTG4XC5VLJ6Dyg5ZPGc2nyOMl5+t6gojuqqWrS1&#10;tePY4f34+tOXeC5Me/MMfvHFS/yb3/8Sy6srKvFlZVGtUM043W64KMMFOO8/V9ZMBZjRBWjyKq24&#10;ZaSsvr4OJWQUJ9/PZlyl0Jun6wgmnZH/Nqjl9dLNSi/WQquFtEwQFWTV5yAv6EFxbhAlBRHEIj4m&#10;Cvk+E6/BzGuVbYoYk7y+/73QNTVZjegFg5STJYVK8SQTTBkpCarsy5y0CXENZXaBH3Nk9W565VbG&#10;R3VWAvLo7a1UTQIoVcickaLW+/ktWhRRaTTLigSyUrtMIxBI8/YsrLmysJ8S+WzMvg6o8hAO0q9/&#10;cKowhgPtTRhsqVeLpGSXAR0zm/Qy15FC0xM3I3nzRiRu/EjpUCmOVeP7BJSscRqPeDCX58cUaXGE&#10;pn+WH7qX5uxUUxHuTXTiSEMxijSJ0FJ3ZhL50glUloqrEnveQHkVdhI5Ioc8IHkwE1OTqjmlsNP3&#10;33+PX//61+js6FB9Hwp5zv1NNdhamovzLSW4112J0/zOo7xZO2kgu+npGgmsGvoeH2VoftoGbM+V&#10;9lN5OERqbqHss0nFOM1qLCcRywVOXKkJ4WK5n4wUxNF8N+WiC5cqffi0rxqHS3wIazZjuK0Oz29R&#10;cl47j9tnjuHdozv4+Wcfo4cmPfn/+gBhPuhCSgsPH2IwOw35Rg3KzFpUEEzNJg39iFMtsGv1WWHn&#10;g3NrsrBjpAPf3j1FRriMv/3ivgLUf/hBAPUS//WXr/EP373AheO7acKLldnP0lugk26ldqmPsyLd&#10;bKFHMap+6++b2kh/eQOz/3uZJ/dU7rMcUpP3k48+RCIlk88fQiw/jqraRiwur+CTVy/x7u1rvP74&#10;OX7+0+9x/tIF+PhZaVkMYIJXqzOoLVU99C8CTvlcSYDyKmwl7CXLyKtqqghS+h7KrqrqCgLQBT2Z&#10;LEWeNwGUzXPK0muQziCW3uLvm44aeQ1axlY2E52T964g6GZMeuBzWwlgs6oYN/AaswgWWeIuhcmp&#10;BNI6S60PTAjAMkQOyqRu8mZkpSbCQqDkMl57HUYsUnqP0n40iB9K24h4RgJqqRRynTa1DkyTus5U&#10;Gn52iAmv1KZHvZHWhgBsJkNtofI4XOBVG8vtop89k2/D1YoAblZFsS9owQd7fC7saaxBW0Ucbt4c&#10;m/gnUq58eGriRjhIlYM9nTSFHWrAInnTBlUMqiHYvERttdOIobAX7S4TWilrhvwWzMd8mKC8adVR&#10;q6dugjk9kR4sFS4LsyR9k+hfKRGSVl5SwSwPXR7M+90GRfZJBhweGcGtW7fw6aef4syZM6qTrHQo&#10;CgYD1P01GK4vw1bq1kOVEVwhsHbHXGrYvMechhbKrUpZMkJpl5+xGWUpH5E1XTjC390SciLKQJfa&#10;Pl1mEgqYdXYUu+m1grhYy2RQ7MTZMifOV7pxglTe7NKqOjxpGyU90HfOT+PCkYP47MkD/Pb7L3Bs&#10;1xLlmwXlZj1qqf+baKxLeK2ycM+XtBGFOakYCDqxEg9jT3UMgzEvopRRTvqbkdoSfHrlsGrhLP0m&#10;/p6M9I/fPSNLvcR///Xn+NmL2+hrryZIwrA4fdDR6OsZVNLJNctI38FDauRyyFCy7idSWIBwbq5q&#10;xfUeTHIIABqbm1BbX4/apnpMTk+qglbpVV9Z04iKmgY0t3dibmEZ8wurqGluR1qOHskZVA8EkwBK&#10;Cks9fp9KeAIgL3+WQ2rlBGiy5qyqpprSvFl1gBL51dLapJaRS3NSqaHLIMhlxFErFRt6AoxMkyme&#10;ms/dIKDiPXFrs9CYH0ZfWT46yFBd8XxUFITJUnaeg1TECEOtrwhPIYiSmPRl1DKN4JKC5QwCLIuA&#10;Smf8Sqs0c0Yyig1ZVFNGjDqz0WpMRp2RCiGNrEUJPkGP1tdYDwvVUgY9l5bgk2ZChYyzyoAHFXY9&#10;4gRUFRltX0lE9cA4XGDGwUgOLpU4cKM6gkMRO313Fj44Eg5gpawI7WXFaKutgU9WPBoZDKT1lrpq&#10;nDh8ABdOn8C5k8ewfXYrgbG+07tsDiBr7+0GHfzSzUjq5njiNtJnX205bh3ch0u7dqCjohRRZoCB&#10;rlYc2beGzpYGdeEZpHYZaXoPIgGUSAfR4fJeCuk7lcDzer2qG41sCqC2+KRckUEMaUsmW4TWBB3o&#10;IzMukmWm/XqMOjJ5EFQ0mlI2U5y1CVXaJGajDzEXtOJkbSGllwVRWVrBByee0MSsXUx/NxU0YW+p&#10;C4fKXDhR7sa2oB4lunTo0qUYltk0KYXXT9NMSVJZlI/rF07j6rnj6GwoRxOTSH/AgS08Rv0uNQE6&#10;WFGMcpcZrk3/GvWUhdOFfjSY0uAnY1oJZCMfdktxBI9P7cLPnhJQX95XgPp33z/DfyBD/bfffo7n&#10;9DVBJieb0wOzw6OWcEvliPTbyGKQpjHQkzM1SCTz660mFFaUIFqYr4JW9Z1nAMskbjQvlyy0hJm5&#10;WRw8dgRvPnuD6Zl5/o4B3kAUNpcPSQRPYqpIbxfZxITEDCZWSiyNzvy/ASWDD/KZAipfwK9AJDJP&#10;XuUZym4oZeVlKC0tUX3jY7FcSAciSZzZUqmeTWnH5ygglzVqUgal5SFtzMz0iCUM5GUG+IXJUaxW&#10;FmHK56BE82G8JBetJTGylZ3nQwnKv1FlRQRSqjDTHwElpVSipLKpErKSCSiylIUsVZjDZGjOQr81&#10;Ax3mDBRR9lsSf0K5bsbWgT70tzbCRcKQEWhZUCvNXQuYLEqYDIoZZxFTDsopAU+01eBWRyXOl/tw&#10;narmRn0Mq1EH6pi0a7NT8cGx3BB2UOf2VZWjsawUTj6IEprKmZFhnDlyCO9ev8La0nYszk3j/Klj&#10;iFKjpqdKJyDqXRn9k8JLmmQ9jbY+IxNFBTGcPnUcr18+xeeUDhdPHObJNmPf2hLu3rik9lgtzI/i&#10;o49+olohy0MXKSLFre8lihhd+Vn6iYvfkp00ZA9daZGskwfCTCetrgRURSE/isg2jU4NpmIOTHnJ&#10;mLxxA04dWkwZpPYktJpS0cljW8iCYzUxdDh0CDAzWZkMZI2OrPWSanCXrKxNT0CFKRMNZLio9Jgg&#10;o4qul2UasqNIK298abwA5SUFGB3qRXdnE/KjXuTy94eCdsxKpiKoFqvL8er8KQLiFNryfAikfshz&#10;1GG8Kl/NZ1XQc2XygZaSLW8fX8E3j07hD5/fwd988wj/loD6ZwLqP/3mM9w7s081BZH5HVkgJ0u2&#10;ZZWsLEeXSntZhZrB++FncMv5xUvjDPQg0nnfPqJM37h5s9r8IM5n2zfQj5EtW3Ds1Ak8evpYASpb&#10;Q+bIkq68OqRqDGQlEz2aAzlkrkx+X44MHsiwt5R8UZrlFeRTjk9AOvfK5mvCTsFwSFVoC6Dk+clO&#10;kT4mwgL+bjgUUBULUuaUw3iRJj7yTLMZM/KMZVGqR7YUYkIr0qRgJOTFWkURZsNubLHwmfK+bncZ&#10;MRfis41H0VwQhazGztTKQJZGfbY0H5UjmawkjJVOvyQNPA0Elj5hE7xkrdzUzajK2Ighaxa6jFkI&#10;k500vP86qqEIySNEVWEjQ8m0kDTnkSkc6dde7HMi32FCiBI0j6Aa4HMb5zObko3fyHiDUkDOz7In&#10;fohSMu4Hh4n+tXgc7UXF6CRdt1VUYv/yMs4dPohLZKVPnj3Cw3s38ejeDbx59RQTpHET6TqTWU8v&#10;AUk2E0CJppXee1vHR3HxzElIO9tn9+4QVC8wN7kFW7eM4M71K6p/dG9nm1qKnpSUSN2bjDRKqTQB&#10;F2+wjB7lU7ZIppMN1GSPp1AoBDfNcJivkVAYoWCIXiEML7W5XZiNgHRkbEJ7wIwV+qgptw79zEID&#10;Fh4yH0YqHuWDWQjZcKAsilYp+OUDlNGk96uRpX2YHDL0qjoYMVPJOjAZkZRmhmKKJ+Q6tk6qFcHj&#10;4yPYOj2BispS+pUcWCkT6szZmAwYMR0lu/H9KzuW8PmD67hzaj/q6O0q3Hpc2buMX797hR/ePsP8&#10;ln6U0HtePDCPn398Bb9/dw9/+dUT/MMPL/Evv3qLf/zFG+zcNsLkoUdKusgjSk+CSQ7pjxfOLUBl&#10;dTXmt8+rUdEz586it78Pre0yadqE8qoK1DY0oJLKI8D7FWDgt9KHHjx8CIurawhG85GYkkkppkc6&#10;GUi6qWaLRzPb1wcOFKDofbJykEZl0NjWqv72+s0bWGaMSC872exONr2TZQ9S0iTAEeUhgwLShSqW&#10;F1ULL6WeToJf7IJ0n1L9EflvG2MoZpE1WJnosuqwFA3Sp+jRlZmAQW0Kxo3pBJQeS2qBXxjzJfmo&#10;8nvJwCId9Qx+mbylcuDn2xhHlswUysYkKqUUOMl4NjJVgM9TdvhvZTwMUSH00KrEc9KgJcjEZ8ky&#10;EKOWSoVJVasmgVPUQlk3we7TZxFM2Qjx1cbft8mSnMQNMGz6EMZNH8GcsBF6gliOKOXrB4eYERYK&#10;CjDe2oaTu3bh7P79eHzjOk7v34uDayu4c/kCvqU8eHjrOmbGxwiOSTTV1SqtKttzCqhkuDKVZk5W&#10;yK4szuP4of1Y3b4N965fx1evGRSLCxjq68HStlkM9nYSUO3YvXMHBgcG1KRgMqWdSIk4pUJVdZXS&#10;4VJT5eWDkiaK0k1UAGW32VSr3kAgAOlcK0s0JNhlVXE2tW8ude5icQA7C33YQtk3yJs3xJs4bM7E&#10;CI8Z//rSjUpmKDMlqp0JwOOwwsPsJG3BtHxPRo/E38liRdU2ja9idI1MANLDvL6+VjXTlHbP27bN&#10;Ka9gpnyUYdkiQzYGfUZMhOwYCfswRCZbG+vHyxvncWj7OEq9Jky01+Py4b348d1LfP7qIYY76nFu&#10;rwDqGn71+ib+4usn+FsC6r/8/gv8/svHKCsMMehplskS0rdBDi2DXF5llez2pSU8fvoEz1++wGef&#10;v8O+A/sxNb0VS8uLuHz1Cj599xlW1lbVyJws8JNaSKebAUnGS8nUIjlNto3RETAy+ibfYSOIrKqB&#10;iQIvgSUNWCxOF/qGBrF77x61HWuAzyE5mUHrdBM4ET4flxpqnmTSOXbssCrzkX9L73cXJb/cxywG&#10;ttxjWT+WrUYOs+ljs+hhs9HMgO2nz9kesGOrNQdbjXxeTITj+hRM8phzarEYtmMH78dsfgQF0jiV&#10;PtvjtMNOWe7XpqmV5pVUK3l8DkEmzCC/y0lZncfP31ZbhntzQ7jZ14BxtwElmjTk0N/m0KaopjQE&#10;ZTaBmJG2PpBh5jna+Z4rIwGebFoPxoVN+qXwb9I2f0hZyd8jI+akJEIj8UvJHWHc0EP5MU9AzfUP&#10;4PKRozixayde3r+DB1cuqw2Lr54+iZcP7qGcUi5p40bk8eYV5ErWWQ826YUm2UhGXEQPdzCLnTlx&#10;AtcuXMDHT5/i8Z07aGOWlO6xWmYQHX+vpaEeO/iQL1+6jK7uLkX9XkqWsqpKlFCayL6lYX6HrLkR&#10;mSfgES+l9smluZYhVtkBRC1H4M8aGdrndzt1qWixa7GS78OxuhKsFQYx7tFRh+sIJgPmCKjdZKg6&#10;l0kN+0uJSnF+rlqKYObDkPZf0shSFuMJWN/38ZNXkXyyHEBpdqXV0yj/mtHc1EiJ5UE1E0ELPVN3&#10;1IVBys4uqx5bSoqxe3IIt04fxNcv72JupAP59ATV9Dj7V+fx2asHOHtoF26e2IPvX1zBr97cwl98&#10;8xR/8+PH+Jfff45Xt0/CwvMSb+P0BeEP56pVytJ1SIJdeiIcOXYc125cw/2HD/D0+TMFpgGqiJm5&#10;GQW0J8+eqnU+Is1EjsmK22yp3OdnbkxMhdMThN7soF/i8yRojTaXGpYXIL0/ktOZnV0eRPhMZBO7&#10;BSbLOfrpvu5OhPncCngPpc1AIe/jowdUJZ9+gpfPn2B8bBh2+jq/z6XUi8wHSeVCGpOveB5pcy1L&#10;8EvpmxpMGrSRkWY8eizTyx6JuXC1vgDn6nJxsNBBlsqmBEzDtDsH834Lej1W1fgmYDOg2KpBHaVc&#10;AyV+FYFYrM9AhAAL0Dc5MwgoMtJaYwWezg7hdm+tqvUsorTXpWxCNkGSLSuT+ZqSloD0lM0I6DJV&#10;96taPeOJSqeByqNQmw5b8gbkEEgyCimSUsMkrufPOvp9Q1o6v0eDD/Z5aKLJAq3llXh67TqeXL+M&#10;b+ibfvfDd8ygz/HJ4wf46s3HGBvsY/DS4zD4jULpfNXJ0DrfE00roJJAEyknDeQnRkcw0NONeH5M&#10;TQpbeUirXB+z1jCz+77du7Bzx06UlJaSEbJhtNC80+gWFBWqQ0yr7M/0fodC2RZHmCqfulwmEqWU&#10;RkYCw+EIPHzYOgEZpZsUUXb6rFgpDuF8ezWBVYCD1bnYUxLE3niQfjEPNS6baiRjNusRpOn0USdL&#10;ExLJoDLyKMwkh6z8FWki0wQyJCsAlvkVWQIgckb+LZ12TDwfXyBEVo2jqSCITkqUZmbIifIiPL92&#10;Ct+/fYQfPn+O3rZapPEhhMgWc5PDuH3lFG5eOI5Da1sVeH5BQP3my4f465++wr/71WvsX5lQXXQz&#10;6Re9wQii+UWKlfRmm/JTsaISnD1/AZ9/+YViopGxUTWw00CQn6W0/uKrLzA9O6O8jgxKiMcxGGVd&#10;GdlBp0e8sgorO3dheMuEagIpgNLKFp1K/q0f0vtbmlw2trSijVLy+PGj+Oarz/EXv/sl/urPf4UD&#10;O5dRy+tsqCnH7PQ4nj29jzefPMdnn36MPbt3qH52pSWFqmQoyMSjumgRSBbxyrQOIbcDldEQyr1W&#10;VJmyCKok7IracLOpEC/H6/F0Sx0eDVXjTmcFVpkQR3I2YpH3d195PnrpXUvIao30zDL/WU95WG7I&#10;QEyTihAlnZvMYiPjOJI2oNNjwtmmcuyMmDHhzEaZLo0slEhpt76uTZeVDGd2GmVbGur4fyP8rAWC&#10;ey1iw3zQzASZiUp9OoL0V9K6OpPeTF5l6xyzVBORoXJ5bR/sddkxmRfDeE8vvnn5ktr+FX7x1Tv8&#10;+Pln+PrtJ/j8k5f49NUzvHnxGLNTW/449i+jfBoGnyyr1iu2EL8jxYkCMCmdb2lsQEdzE2LU7rLh&#10;mjQGbKVUqqosR0NtNbra2nizI8z40quAPkZA53QokKjunfwcWbwm/kkknki9GDV7QX4BJZZZjQJK&#10;vZ+XAVZSXEpQeZWeLykuQE0sSFlHqefUYE0q0UujmI95MUn2aHObETRoCGx6EMoyadwpTSnXdwxZ&#10;X+ItAyUij2QwRHbfyKSJlj5tQV7HiRPHcOHCORymxywtjSuwyc7msvVOXkEeaovyMJDnRz2zYo3T&#10;iPMHVvDFx49wdP8aPG6pnmciIlhrKkpx++oFNUjT1VKN43sX8O3Hd/Czt3fwF98+xW+/eoS+jhro&#10;bXbV7ipEvyN7NEnrYKOVcpeAkpG50vIKNWe3ZWJc+U4Bjki8129f4+tvvsbc/Pr2NCKl5bWgQJr0&#10;uzE6MYmzly/iCuX93oMHYef9ld02BFTrXspESUjTbzCjtrEJbWSmbWSmO3du4cnDe/j687f4i1//&#10;DF988gwvH/K8v/4Mf/W7n+E3P/8GF88fR0tTLYrIWNVVZRgd6UdfTwfixfkIyspvSvni3AhCZC4f&#10;409azQXpm3y8Z7k0+H1khlstxfh+tR+/3T+NX+wYx/eLo7jXVYN5RzpmrRk42VCKwz2NaOXzbLdp&#10;0U4WabHrECe7uMgyUoQsI6lmAspCNgmRXabcJmzz6THuJUMxPrxkOL/VQPmfiSBtQAeVS79Ng3Ee&#10;K14Ddkh3XZdOlaONu3Iwxv9vtmr52SkKUHY+x8IA/SMTqik9Hfn89wf7GVBLVdU4feAgPnv0GF+9&#10;lCYfT3Cfku/lvbt4cvcmzp08hPs3LuGrty+wd2keATKSdCBVqz2ZPS18wGaLVe2rJJldSlS2z89i&#10;58oyDu3bi376pwIG2/iWUczObCWYWlBHWVdTXaN2GxS22ZyUqAYlhK1kGF3kiYOsJPo8NzeXf19A&#10;g5tHCWEjqLNUHaDM4EuDlnAwqgYqAj4GVDiM3q5WrM2MYqmjAXN8qF1OCzojPgyU5aMm7IGTmlo2&#10;Gy4qotwrjqlBhSyZDxGZx0M2KpCJRtk9RAAl55OYkgSrzaL2otq9e6dqV7Znzy61bU5HewtW1xbU&#10;TnkH6CH39rdhlLIzn9rempmMAIPGTw8oFfLBkE95Th0/e2ywn8eA6o/d1VqHJzcv4IdPbuMP3z3F&#10;6/tnUMTEkE2vJFvJSLsuXygKTyCsGtzLaJ90fUqivzLw72UgYpiqYGFpEVeuXcWbt2/w7Tff4OOP&#10;P8bE+ARGRkYwNzdH/9dO7+EhK43jxr07OHPhIlo6u2CwOxWQZMtMYai0bBlJM6CgpAJtXd1oZQLc&#10;v38frly8wERwBT988Rl+/u0X+MW3n+MPBNZf/+4X+Ls//yX+49//JT598QglMfpexkN3cwN2bJ9T&#10;+0jJz0Uy2MQEZeIzd4mHpVSUXda9lMgOoxYe+p/i7E3YX+zGT1fG8HfHV/F3p9fwh6PL+HpxBCcr&#10;A5izpqkdFw921aPVZUYrfVMrwdHAYPcQSHr6HC0PA39WPilxEyybf4Iegk56iQxTkvuyk1XljoAq&#10;Qs/W6tBj1K7BkD4JU7YsspMRS149ttEyzNEuTMuiVDJjG3/HJt9B3yU7bhT4aUVEsTHBxxi7H+yl&#10;mRwvKMRRms1H167hwuEDuH3xLN49e4KffvEOj2/dwOlDe3H38mm8vnkRR0Z7MMqgrDDJMg/6Jh0v&#10;QraOpDQzW2SUh1KMXyTAOX/uDJ48eohuPjAPA+oGP//rL7/Eu7ef4tjRozSwE1hZWVEPy8obK+v/&#10;pRRJDmEp+UwZQZItc2TPIgGXMIeJMkjmMmSGXYytRpOj9ouS9k8W6v81BtU3n32Cb1+/xMtrlzHQ&#10;UImq/CDqSvKYGf3YuTyP/XuWUV1RhAg9pPJLPG9hqEwBFqlbRquyMvhvnpMMOwvIxCMKkM6cOUUw&#10;7cZFBtfQUB/aO5tx4OBOHNy1jIWRHsw0UFpQ3rWGXchJ+BCZzF4GBqnFKCxuoEReL7MRH5GanKzM&#10;fQHZ4ywT1+tHF/DTt7dw8uCCuifJGh10RisPSkuLjdfphcPtVfNQyemUommZMJit6O7twS6e08rq&#10;Ku7du4+f/ewX+OGHn+KLLz5Xm9Dtojc+d+48Dh48hLLycrWp3ewCkwITaSA3H2kEj9p/lkcqv3MT&#10;VUi0II6BkTH0UO4vLC/g1i1aArLTd59/it/++C2+f/cav/zmS4LqS/z0q0/wV999in/73Wf4my/f&#10;4CKlYH04gImWBpxeXcCptSUcW9mGLW1NKPb7oKGfklFUC5+jbBYuu7C7THq4GVdBXQr6yCK3uqrx&#10;850T+NtzO/G7Iwv4bHs/jpd6MKnZiN2FHqzUFqOOsr2VCbGJQCyk1NPyfmcJiJLpkeQ7xCNRZusS&#10;N6KCcnI8aEct2TAneSM0ItsSP0SlOZPezIQtpkwM5CRgnL5pLerAnny3KhTo4HudBNqIQ4Nm/p+V&#10;bCfTS7k+DzxMZjkp/B7anVzGyAf7eXF1pKwissr+tRWc3LcH186ewlcfv8CLe7dxgO/dOnca7+5e&#10;x7VtE6RLEyZJha2UMy5KJVlqbLeKN2Iw/7FTq3iLEhry48eO4N7dO2pVZ0EkF/dv38H1K1cJrBvU&#10;2s8wTQMt+94e2L8f1xj4ff3dSOaJySCFeCgZxRFQCaAqKirUz2Kqrbb1vaPUOhwJTAasTPhKtbWd&#10;Eungvn34mN7vsxfP8Isv3+H47iVU0tsUU3NvHevHd1++xc9//ByHD+xQhlm8n4BIQCVzGyJBZdmK&#10;haC2OcRX8AHwwcvvFRcXMlPvxf379/DkySOMjg2SSa1obqnHzMQoJnrb0UugDpXEMBCPIECDLEtU&#10;pHe2XktwqDk7Xh/vm8jn9WUHGbyHdiwvzODJHSau++fR21GPJFnro9Ez0WjJRGmKjWW3Eb30xfN4&#10;KZFdapCio6cPW2emMU9Jto/3UrZGffr0Oc6fv6h+lnsr4D9PvyV1kSdOHFcjqeWUgQMjo2rAQ23k&#10;zO9KTM1EiqyEJmCDuXmob27B5OwU9u7fQ1Cu4dKF0/jp1+/w6fNHuHLmKL3hG4LqU3z/7BZerE7j&#10;SksFHg424flkF+6NdeJIYxwnCYyLo504O9qLUxMD2DPYju6KMuQzWTqZHB1GPdnKoJbie/jqNWtQ&#10;6dRiZ2UEl1rieDPRiW8WhnCvrxL7YzZVM/dorBuTVBhRyrk6yrwmspQogkwCJJ1gyaTs06QlqdUN&#10;WVQXMpDgz0hQMtxOb5VFkGUnbIY96SMCxYB5ysUxSs0tpjTMug2Y9GrRkLMZ0Y3/Sh0lKX+CLlMq&#10;6rUp/JsNav7KRTBZZZogNQWapCTk8ecP1lwOtHp9am4pSEnSUlWhusGeO3YI/R3NqnllCX3QVH0l&#10;lgr8agRmpYBehNrSpU2DrIaU5vwyRCqtqQRM0rdAAkUa9osEk8ryfnq0m9euY8fqGpYXl/D08RNM&#10;UfvLcLisoLzD7HeJzOjxepCSmq5klnglmYd676Ey1TYrZC5maAsDUGSZMJR4HPEyMqnnsNtx6thR&#10;3KE/ObxnFZ8wo/70s1c4sDqHagb5g5tX8cM3DIjXT/HtV28xs3Wc/k/YTvzT+nza+kSyBW5ek58+&#10;y+qyEchkLH6HJAxZi1NXV4dmesTcvBB/P0t1jg0yOVXGi9WaoRK3Fb2FYZS6jOttuDL59zz/bJE7&#10;9JwyeCMjkzKimCpg4f+NDHTh2rmDOLV/mc/ChQSyRHIGwUcAxUvL0E3gFJWUqjVHETLalqmtqlRo&#10;5579ClDNrc1obGpUSUoKXicmpnCS4Dl//iyVwDIKC4swTvl3nD5QPFdLRzuKy8pVjz2RlklZlC4W&#10;O6a3bcP5q5fITP2qVVgV/e9BKpfZ2a1kuRP0Tx/j3atHePvyEWXf5/jrX3yD7y4dx6GYG0e9Ofi4&#10;M47vplrwy7lufDNWjzd9JfhspBKvhmpwq7sSZ1pLMRT1I2qyEEwmGJjADFkyh5QBYzo9NdklaGHM&#10;FIcwnSersb243lSIc5VBHI77cbKlDNvK8xFhjPkJjEoCqcakQUCTgvSUDUhL3oS0lE2qMDZbEjR/&#10;T/rOZ4gMpKeScqTUjR8hYcOfUSJuwjavFas+M6VeJqbsmRg2pqOSACpI/0iVJ8WSPkRp2kdoJFPV&#10;5KTAk0HJx8/1UrIGpEUbwaVNTkIxWeuDnaT+A8PDGBkaoAQqRR0Pqd2rq6LRp+SQ0bzstEQU8aR3&#10;lQRxvCqME40FqorbSdMnO3IIgKRJu52/LwEnQ83rHXXSlGSS2jzpeXbwwAEsLy1T7h3DczLUrp07&#10;1Qy/7PR++9ZNPHv2EDX0JEnJzCqUWTLY4SDgnTykfEXKTWSnRBlGD9IzWenbcqQnn6paz0FSYiI8&#10;zNoXTslQ/02c2L2M62eO4Xc//Rq/+eFLLDPTXr9wFj///hu8os5/+8lTHD96QI32yeTyejnLetWG&#10;bNQl24gamCykSuP9dqIugkt6nrucDl6vTS29lmUuZpMJVkovp80GHxmrjJ6tsyiK1pgfbr0Gsru8&#10;eEXFfASTLD83G2UQJ0cNzEhT+qb6Kpw4uIrBzibo5br0ZkowLewetxoYaGpth5PJz80E09LVhdXd&#10;uzExPav2aJLKhWhelPdzfe6uoLAQ7byvU9NT2EYP09ffy0TkUZX8e/fuxvLKEnoHB8lybjXwkM1j&#10;IwHc2tWLKzdu4PGLx7hw5YIC3AJl+dfffUMZ+T1++asfKSW/wG9++R3u3rqCns52HKZffkTPeo6+&#10;55H0quuJ41VXIb7d0og/LPXhb1d68E/7BvGP+4fw8/k2POoswa6YC8V8loa0DLitFoz1dmKgsRYR&#10;qiU3FcFgdysWRvsxXluCDiqiUbcOe/Ls2JvvwmDQDF9mglox4CKgSnPSUUbJZ0lPQFr6Zqg++6mJ&#10;jD+CKUviMJnqIgEbPvoT5AW9qoSujEojYdOfktUSsBwwYV+uHTO2dIwaEtGWRgAl/xkq9SkozU5E&#10;GT+zLjsBHYZUtFs0KOIRsOgRZLyHZJSPMW5k/BQKoPYFgjjBTDczNYXpyS2qxGgbH4LU3JnJNmLK&#10;dZo0xI1p2FsTxfGGPOwjFbeTIr3ZwlD0G39kKcnSAig5JPhkb9sMyqhUGjYJ9vKKcjVPcvHyJbyi&#10;WV7YvqA2SauVmsETJylTnmJhYV7N+4iMkwJP2fdJACvMJ4MeNrKWDL3LyKGPWVyG8OWQdVuapBQ4&#10;yWA9ZI4X927g7eO7fL1JL/gGv/vxa/S3NyPEv9mxvIjXr57gmy9f49DB3QSrQY0aSr2ZDMnLSJ9I&#10;P/k+B5nQ4XAzc5sV4FwuO0J+N0JMBC4yul7L6+W56nkOAbKptGyW3RnLyVyN+SG0kaWkWaTa5ob3&#10;RFaY6vWyiE6mEpiACEipWZT+eb2drdhDJi0pzFVsZrU5YWAGzBTQkYlln1gPn9cYn9V2eiXZiC5W&#10;HFdtkYdGhrCytoyx8RG1bKK0rEyBp6unC70D9L1bRtHV3auYaXFhG1Yp5XsJQtXTkHJPNh/bnJKO&#10;NoLzPtXDTUr1lZ07MEsZ+eKTV3j72Rt8+fXnePLsAfYf2I2tU1sQ9nto/hNRR5m2GrDiQqEDL5pj&#10;eNKSh0+6S/CzyWb8Ybkff7VrBD+dbcPD5lw86Ijj09F6HnXYVehFlY3BPDuBT25ewI0je3B8bTtO&#10;7VvD1TOHcP3cUezbPo0CmxnhzBR027WYoBRstWYjV5sOLRnGsvlDSq00xKgucgikZAInlWCSwyA+&#10;30qprRJastr7qqOhHmdpRXatrqCzqgSTBOgBnveBfBtmbakYIcB6CJ6aFHorslcNAVXPo0mzWdUB&#10;9vAcYpR9Vn5PiPGey8TqYnyaGX/5VEz0UCH0Uwr4KbWKY3mKnY4d3IfJ0SF6CBppZmGvw4RS6svV&#10;Ig+O1eZiW64NzZYsBJkZpKe0jJCJdJHRq/UZcRp8KVyUQkVmZVnzL/NI5fRBFZWVaGpqQndXNxmx&#10;StX+FRXn03A7IJtTy0y7h4yUkcHsxe+Xuj35TAGpbI6dHwmhMOhHntOGPBsvyJCFYlMWyqi7Sxi4&#10;hQSeLWEj6igpbp86it98/zX+5nc/x+XTR6jPjUjesIFmOAOFuREM9nahh5nexSwto4omZkqZx1Hz&#10;ULxBsmm1VidzN0Yl0YKUtLlOC/J4PyL0VtLrXZ1b1vqGcw56yKDHgaJYCPXlhWgsjqExFuS5WmCi&#10;cdZTWspn6/VZsBDEBun1wOuShBMOBrBlqA9tzTUqMckcmIDbwKSSRQZM5v2QttMF8RI0tbejvLYW&#10;sXgcLn8AJeXlWFpZxJlzJ/HoyQM8ffYEHWSOWEG+AlJTi0w++9RIrPjSvr5u7N69g8zWxc+kRxOf&#10;RkClErR2grOjtw9VdY2wke17envw4tVzPH/5FPsZF7JvrSypT+YzzaQ0z6dykCrubZRKOyxpOBE2&#10;EDgxfD9ejx+Ga/C0PY5D5SF00H8UffT/QlPKT7AnYsEr+qGP+2txpb0ST1an8OTwKk4xmexb2o4z&#10;B/fg5pnDuHH+KFbntyLosKtmQdI0tMScQ7XE8yQ4umursHd+Cr3VpfAzSYmkS6LcS6ZnSmfsySYO&#10;UhAgsSc7+MszbKlvwLatkzh94ghuHDuAY40lOFnmx5FCO5ZcWZhzZWPWlUPZl4xefZpipWZ6qW7K&#10;wH67Bg18z7X5T9BZUoDLvB/beX9dJBM9Yyqfrx8cieShLRiBm7o8Q25SOjNBZ5uiRKkh89K75Ie8&#10;qLFqsS1sx74SHxZjdrSY0hEhc0l/OrU3khgzBtf7tSkZpNo06mJZ72JzOVVDjv7ebtRXVSKfksRJ&#10;WRXhwy0J+VFeEIEsT25trsf06ACqCnLVMhLZslNPiSQTyrJPkZc3tpDsVEOGqHdb0OqQJpVp6DPS&#10;TNrSMOXMxCLlwHzQgW5TBmSDt9lWSpxtcygryFPa3CZDs2QZPaWUrL8xaJnByGri16QLqgyIZJJx&#10;ZZ4th0EmzfEFOMV2AwZyPdhS4MNAxIFapwkeZkU5RwszaAGZNp+sKX0BowGeY0kemisL0VSci3hI&#10;9hASMBEUTDSy15C0tpIl/++rpPNlP9f6GjVYkZoixccyoUzm4+9KWZdI0kA4Ah+lbmo22TAvX7US&#10;jpXEMb51ArMMvF30jN988wV+/ctfqJo+2SkjFAkgh8EmFedGsw2lTGpSg7h3/040d7QpSZlGeZnG&#10;65X1aUmMgWQCPJ3gklFUFxldVMXWma2KyRMZ2Bm85jR6Qj3vXYlM1IesatHdkjkDe2nmr9cE8LIr&#10;jsuMlQFNEmr16arFdSk9SXnaBjQm/2vMGBNxjOC7JD0smouxq6EQDWEPdJSAQRfvM5PdSG87E25U&#10;xaH4Z1nOL1169UxeHWTfJ3dv4eWje+hva0a2LOHg85VqFlnNK5XsOTx/La/PYDAikZJaakR37NyN&#10;o0cP4sGjmzh3YA2rxbQwPM8LtDLnqqLYlWtV0m/CkoQBnmO3IRkd+mR0mtLQbs1CYVYCWhgDr65f&#10;wOvbV3F63y5Ux4kV3q8oE98HKw4ndg8M4fG9h7hw4hQzpQ/JPDEDT0Y2MHa4ndDlEH05qRjz6rE7&#10;7sYOnkC7ORPRrBSyhUc1aZeGKwaygzSil2CQrV1kubWswo1Rz4tZ7mSmLKRMyGemL3caUenQotqY&#10;jR6vXfXmvn94B3b1NqPVZ0OcVO3lZ9oY0C5mGgdvqsdkRBnB0BVyoc9nUjtmzIUsOFTsxWFq4NNF&#10;Dtyvj+I2b4zse7XdqkF9Ao1lSiKs9CkueqUCGSgoL4af5yG7eEsAy2bZUnMmjSD1BHI2M6A8EBMN&#10;s1yX9Osbi7qwGqP+DliwyO/amkvQ2OjxMlN53VkoKYqhp7UJNaWFKI76UMnvqYnTQ1UVIR7xwmWV&#10;+yMPmCDkId8r7CSdXGX5gvTMGx4eRCw3D5kMqlSaXDO9hN/nVBsxV5SXYmJ8C4Ezhy4+r/qOLuSS&#10;rdxk7JGJEezbvxt379zAL3/6LQ4d2EeQC8tTYv5xzi5ABTLc1YntUxNYpIc4e+4E5V0HUgkM2ddJ&#10;b7YgQJaUxYAyuW6i3JUJbqmzTE6lZBegSckNz1f8pQwOSUdaD+/deMSJXX49VhiIK9ZU7PNk4mhA&#10;h2Um3SaCqMGaiS6fEfUEVU3WRrWieoZBuqpNwDFfNs5Rcu0soerQZyBjM9kliclEAEsJJZuYr5eZ&#10;ScmZNDtNU1MnK2Tk65cv4PjhA2hvbUTChp+oavN1dlpvSCOjwJmZ4uczsHnzJgLLRI9OdTTQjfml&#10;aXQ1V2Mw6sV+fv+lGh/udRXjaIEVc45UbHVlYJCAGjIzWZOxOs1paLRkIm7JxvJYN64f348TO7bj&#10;xuljam2eMUuDAgL3gznKjiP0UPfv3MO9y9dw/OABZtsIgqT+yrISdPV3o4aZs7UgjCmawoPVYRyo&#10;jaHXqUM+GSpkN2FmYgzjwwPIpxxo5Ic3UcNX0y8VxHIh27yUFBWiujSOQWbEppIiBqgeTQE7evxW&#10;dFOqbXGbsRwPqba30kuvi0e9OZuSMlOV0dvJBA6C088MWUW5JYsYpemL7Ce1FLXgCjPcFUrR43km&#10;Zj0tDgU1OBrR4Sxp/FieE1MOjer7F/c6UV3Cc6kuQzjsV+CXpc7St0725pWdDyXAZaJUXqWZviMn&#10;GTWk/cWwBXulg6gtA1PU2jOeLGzxG1CuTYWTZthmzEJMfBN1eUN5ARoritFQVoDaeB5KcgNwEsxm&#10;YV2CSeoChc3lu3uZiRfpUyYnx9VgwdTEpNq71edxY5rMc5LS5MTxw7gnFf8PbuHa1YuYpXdq7elD&#10;tKQMeSWl2HP0AH3OS3z1xRc4fOQIbDZ6y/QMhBlQ7sQkePnzSEkMeymv1trqcHb3Gm5cv4TKqgqy&#10;kA6y9WpBUZEqXZIlHuWVFapMSeS6MJuAKpEAFwmvVsqSxXNyZCSXPyckYMhpwPlSL47mGshSCVgl&#10;qOTY49FhG+9RjW4TqnSb0UwA9RhSsJWBuWbPxsmAAdfjDtwo81D9WOFJ3QxNqmz2oKP3Xt//K0Mt&#10;EyK7U3rLMv/UNJkjzFFTLocP7scRxuuWLSP0oGlI2LwRaelyjkySBKIUXguYxHJI+ZrVasPmxFRs&#10;pFzUMgal0qWnqhRbaGWWC2zYw/g5mm/HAYJqNWrCNONrgfJ0LmpDh01D25OOcr9D7aB4i0C6ceoI&#10;Hl+/jDppHENAxa1WfLBqs2FbaxuuXrmMM4eP4P7NG5ifniQASjHLBzq3fY6GdxTtFUUYo9Q73VaK&#10;y721GPIwmMguDhpCWc1748pFLMxNoUU1QKxGa00lmstLFB3KPqiyTX45ASb+J0hgVHrsaPMTVATm&#10;pN+ELbz5LbzhHcYMyrVMdNJ4VlhyGNDUvmRIB0GVT99US2YbduZghvJu0p6OSUsKtjEz7vJm4WhU&#10;j1MxG86RQS9VBnCtIoDbDXk4U+HHLL+jl9m+nUwQiwSVfJGhfjlEa4s/k60kZVRPFjAq9siit8na&#10;gCFrMk5Im2kGzZQ1BdMMFsliy0EdZpl5W3m+hUwCAacZAbeVZp1SVk0k56OakqUkGqBcNRMoIi+Z&#10;IGzro6FS/zg5sQVvP/kYz+h7Ll26gLOnz6C+lgmJ0vj4scNqKuHc2ZP47PNP8MMPnxNcB9He2YFF&#10;Spf2/mH4YoXo53Pae+QQ9u7cCa87BGNSJmqpHuY8VixRRi1EZYO7XJyvDuBoQzF2DvdisL+HAcbz&#10;oC9LZ9CWVcTVSGE9lYTUUsq0hVpWw0NAJYdaZU1ASSV+KoNUhvvNlIt1TCpHGYy360I4UWjBTj6b&#10;NUc6Tkuv9ZoYZj1MktrNGKNs2u7WYpUJbi9/5yIT3p2qAG5VRTARNMC2eQOtQw4SM2UQht/DhJCa&#10;nslzIMsSRLJ8Xqrspa9EbW09mfgAbt64hvm5GQIqHZs3bSCA0shEwmgEI8GURKknXZEGBgcpdbeq&#10;gaeNiZugYXLzkpHzKYmLA1RE9EdFWZvRakhTSfpImRuHK3xUQAa0M6HGMxORS+9bFHDi5vmT+O23&#10;X+HuhTMY6+6Eg/FjojUppm34YMXGoM6NYcfKEh7evolXTx5j/641uOkL6qrLMU6Z0dJEZpECSI9e&#10;Nay80F+PQQIqL3UTAvyS7XygOxe3oYnmsKkqjvbqEurMCNrzo+ipKEGV7M1EUx71uhB1OuDlxfpl&#10;QZlJGusbMUowDdoy0WeTFZXZ6NQmoZMX0WLSIF/WLTFzebSZKHJZUEc22xq0YJkPaaslGQvuTOzL&#10;NeFIgZkg8uBmfQR3GvN4RHC/ORe3G8O4Xk+dHGdg0V812fVqAwM1IU2JJ8P90t9NBgLUvkl8z26h&#10;1OXNcVP6NTCbHiv14Bo/c3eejd9JADuysOLT4WCBE6cqwljwSQdSHaq9Vvgp7Uy8J36XiUnEhQL6&#10;qZDTwvtppA/U0L85VXGtlCwJW0lt42dvX+Pbb7/GQWbcrZNT6GzvQGNDPSXeKFlqXLHU55+/xtdf&#10;vsEFPsw1Pp9dBw+jqqkDKbIFJyWbDD/HGECVTAKDvG9rlOcXpItsTw3ud8TxvDUfb3rKcLIiiOL0&#10;TWq9l3ghDWWVNG4pjheoeSypKBfJJ4s+haHkEFDJq4x8yuS3yHm5V8ODQzh/8hTuHtmBh5NteNJd&#10;jiedpThLIB1jIN6okf5+udjHnxfsGTwyMU8ZtWBIxNGQDs+aC/DjWCN+3NKMk+2ljCX5Ti2SeIin&#10;y6BvyiDLpIh/4r/VKwNXo2XCo7JqaGjA2toKSkqLsYlgkgJmGSSS0Vk1sENwbdiwQa1Y2L9/Pw4d&#10;OkBJ68Am2gBp6iIMZpeyJ7ed6oGeKykRWRs+RJj3p5sJs9+VhpK0P8VgfgDjdbJVU1BZnP62Rixv&#10;nUS+163moKSRkZHnpwC1w+lCk9MDL7NVbXkZprdswdhgL0xSBUFpEotEkRuMkLGKEWPwx6mLp0vD&#10;GKKnKDPlIMjgKYuGEHauB1PcZ0d7XgB9uX4M8gRGinIxVVeBKq8DUQONm0ELF02li3LRR7Dk6zLQ&#10;4xCWshAoVkwRqN3U1+26ZHRR9jXxO+K80cVWnVruXusxY4JssytAqWlKxqIrE6fKvLjdlItbBNGp&#10;ch8B4Mdu0vZ8IAt78i04V+bHhcoQDhU5VdsoX1oiwrwZBbEo7JRdsnLXRWC5yVKyEZmT78kS6BCv&#10;ZyBox/XmQtyoy8UOvxHjDIZtrmzspY/aE6FMiJpxLO6lmbWrnQ+Lec5FIQ+aaitQRnaSLrk+gsnC&#10;a5cJRlkUKYsUp6enUBIvUitab9+8jq+//hILC9uQy/vd2tyC9rZWdHW2YeeOZbx98wq//Pn3+Fjm&#10;hs6fUZJPmklqjVaC0gJ7GuVIdjrG+N3HGcyPu6vw6VQXPhlvwyWa7SNhHe6Vu/DdUCVuVvrQq0uC&#10;MTUJWfSn0nVIK5Xn8WIUl8QVmGS3P5FNAiKZD5Sfswj+1PQU/OlP/rVKBNOTE2qZzm0qm1998QK/&#10;eXwetwfr8aijDJ8N1eNFewledJXjZV8lrpT7cYIS6lDYgB3ODJwtdePnK/3455OL+Nvd43jTW4PB&#10;kINsJ3N12ZRt/O4sARWZij4uk0yVTkmVwsDNIPiz1Lllkn2YFJhEVCNP3ltpJyYbp8tIqoy6CsA2&#10;btykakFlQWQDk5SMD2zc9BHSyFoyeiteUSpjUvh+KplL1kVZNamqUDdK5THWUokHl07hxZ3reHnv&#10;DnYuzJONMpHykw3Q8zM8UunBQ5eVjdpAAB9sZxB1+YPIpWdySKFrjiwNz4GZAWBkhrbypjtIsS7K&#10;Ldm8uZTep68giO6wG2VWA3JlKTkvxJS2GUHKnkrKjFq+ttm16PNZ0W5n9iYQZktzMRxxoZz/56Ic&#10;8YonooxzpSczI2xGt9eMGZpbKZWfC5owYE5HmyYRPfz9XoKo2UfG9FrQTNBtjThwrlICXI9JavNl&#10;yosD9EzbyFYdulQ0kc3iKR8hkvQnqEj9EBP8jKMlIZytjlInu1BLIOe5rCgtzFOUL9eqyUiGRZul&#10;tsfUMXBs/DnXZkAHWflaCwFVH8Mu+qgJMpR4qCNxH06TAfbmWdQ8xtmKEI6Qvbfw3AaqitHbUofy&#10;wlwmKrNqXx1lZnM7LMjJSleV96ury6pYOBDwqXmhn/70B7x69QJ7d4uPmlAdgxa2z+OTj1/gE/qj&#10;R4/u4ii9kjRAkSUcGj0TgNuHfLsLdfQ7W3l/DpOFb7bGcaerFmdl2UqeAwvGVKxYk3Cn2otfTNXj&#10;LxY7cKWpCFFKHhmMyNSsrxQoooeSIXEpAH4/kS6bfUu/PDlSyWiyU0dTU70qArh49ixuXL2CZ/fv&#10;4DdffoLff3IbV6facYAy6X5vOd4M1+LTwVp8PtKAW7VR3G8twAu+94TvPR2o4c91eDDYgKmwDQWy&#10;qG+DbJy2EckJstaM0lJao8k8HeWbgUEvtYtaXqeeP8vUhoAhJSVVjd5JazqZt3w/XC5get8FKVkG&#10;d6hAHEwSIv2SExMU4GRBpBQNyJxjMuM3MWmTmgzWyGpdxoPbzsQ90IXbF07i+tkTeHn/lqpfvEqZ&#10;Z2CSMRDguT4ffHY7f58J2OFCX0UFPlj02NBLMx6TsnqvFwGXS41sybp62VjMzhvvNBhgpvZ0O6xK&#10;wtQEHKh28iEY+aGkSg9pVqomiixZmC4vxDgB16hPVetKqvQZqtnjQMCMSRrPQT74RmZsLy/cSjBJ&#10;Ky9D4ocokhZNZCm1bqksgO00g12qKDEZgy4tut0GVarf6rdizG/G485y+qNcTBs2Y9qSiFnLZvTn&#10;bEQbfd1AwI0Wmx4lWcmo1iSjPmUDBgjOg4VuXKCm7zVmwk4QR+ipJOjtFg0qKHn2LM5hz7ZpLE2N&#10;qp4PstFYI6XKYRrnSzynnX4dpigzZbOtRa8Wczx25FopOa04RDMrex2dqMmnyQ2ilIlFttqU++dg&#10;ggr4XfBTbsj2lbLroTQvkZW/8qBlRwypDfztb3+NH3/4Dm9ef8yMuoiOjjYcPnIQg8NDqKmrRie9&#10;ajQvpnYjsRFMspargb5tnAlnf7EfF1uKsJev7Zkb0ZD8J9iiSyCYMskMenw6UIHfb2/F36x24yLl&#10;q3SsysiR1mAmyAbffr8UIYeUXJLBEpmol8l0mVuUrC+rbGUy97uvv8Dnbz7Bd199jp/9+D1+9fMf&#10;VeenP3zzMX72/AZmm0pRY03DVIEL++qLscRE1kWPO+TXYqWcHq45jptDTVgs9iI/eyO0m/41spI2&#10;MN7SEKAlEAaXye90gkonq5QZrFoqCI1+/ZBpGBkwkTVekbyo6j8ic4giUcXnrTf3EbaSrrLSk2R9&#10;YejmzRuVBJTrkWuUVcRSMKBlApU+f5JIpFROuiZbebipUI7sXcWJfWsY7erA5aOH8c3rl5ifGldd&#10;lQKyOJXPUFowaCkdc8MRdJLlP1jx2jDuZ2BZaEzdFmZuh1oQKDV6WjKJldLPxQzmpa+Qso3CiB8V&#10;uT4U8yGKSQvx/52UG+GcNLQ4DdhaFMZYng/NxiyUZiUhNzMBEYKtirp+mGCYzXNjIRZEtUFDIH0E&#10;HW9mDgHlo26VOaU9zPLX+utwnIywQHPYlZNItsrAkFOPToceFfp0dDLrvhmqxReTjdgvW6+YkrBK&#10;GTbj1KCRBrnX71C7SZRkJdBTbEZLdhKG6MtmHRn0Ul56ITdimZtg16fBQylpYPJYo7H9+sUjfHzn&#10;Mn76+hnunD2CpsIQKik9t+g24XyhCw/a47hG3X+4yItRSxpqsz9CH79zd8yDA1Eb9tPLiZ+bJstW&#10;E9BBiw5+ejLZvFpW3ko7YOlnKLsGynydPGx5yCnJKcgjUE7Rj3z77Td48+YNlpaXYBOPJ0v0fW44&#10;mfBKy0uRF8tXE65On5+KQIcOJrHdBR4cLw9hB8+jKWMzKphAGnndE2T5BVMadrsy8Jas8dfLfQRV&#10;N2Z5X7MzEpj9BTxWtaGAZHEpp5Kpg/UysvVBGgm+dGbt4ng+bt+6itevnuGTF0/xawLp45dPcZEZ&#10;+93bl/jh81f4/s1L7CfbljBO8in9C4IuxPgapHQudFsx3lSDe9LK+vENfP30Jo7u3obq0jwmtTBW&#10;tk/j/JnjOLB/N2prqrE5QaRZAr1OqlobJ0t7RP7JxnqFxUVqVXcRA1gAJYXU7wElZW4yqif3VZYX&#10;rb+uS0IpbhbmElDJKK4wmYZxbjDpEY4EVb92AbUoNJmgP3loD84e2Y8d87O4d+kiPn3yGDUlRdDz&#10;GUonW2lYJL5Yno3s4ask3w4a6d35QczlujFOSdbAzOqjlNNSyuko+aTfgpM3WNauyAhdCbNYEbNt&#10;Af9OBgn8BJU0xsjTpWOA4Bzy29S+ObXSWYayy5u2EW4CypeWgAa+Nxm2Yz7XqeRf1KpBnlWLAv5+&#10;1JaDMk0Cs74BD0da8ITy4QLly1Z6qn5DmtoYTdgtlvoTdDMDfjnRjG+n23G5Ohc7yRSr7mxVk9Vr&#10;zkQdASQz2rW6RNRqNqLPmE7Zl44t5s1YsqfhbHEA8xE78rI2qR3qM5nBeprr8enDm3h46QRunTzE&#10;B35X7WX18PAu3Bxuoz/Lx7vxJrwcrCEbucicUnKTjia3Ho0E1w5e0yVpkllgUXsED8umZPkh5AU8&#10;9GmUVcx6kZAfTmZB6dCznj1loSY9Q1omTTUNcRblbV8/tk7PkInylHeRIfwA/062rpRml7H8fASC&#10;QbUcpsycozaNO91YjEN1cVQxgRWmblKvLdpEXm8aFgwyhJ2Et4NV+Pv9E5SERSgkmGQ7G1kSIvWI&#10;UqsozXYka3vpLQVUsgTn/WuEsvjkqaN4/Oge7ty4is9ev8LPf/gWi9tnEec5jY0M4zSZdA+TQGNV&#10;NerLylDF9wO89gCTQUEwgO66WlwlYL7/4hO8e34fn794iJ998ynOHtuH0f42HNm/A3dvXsatG5ex&#10;vLRd+Z3y8gpYrFZspkzL1uYwkThQQN9ZVlGuQCWtzGS+SYbIxe8JmJIo8WTuSWSdgEfu83pFv7BW&#10;ijrkmuQ6BVjyb6lKkd4oMjglfdUt9O0CqrWFabx9+ZCM/BwvGA/zM+OqeYuVzJ3HZyLtymXpfy7B&#10;lVsUQwE/94OdlG5r9EOzPgvmmWWHQxZUuo1wUhbpNRmUKl61CC/qdyOfer+ESI557IhQakjTe0dO&#10;Bsyk6ziBMeynv6J3khGvGjJFOG0Dqmjqo2QnDx90LYN8ih5oiQwxHvOjPi+ABmGBqAvF9Gb5lF4N&#10;OcnYme/Gg+EmnG+iZJBOn2TPGZ8Jxzuq0UpPU5H1Ie60F+HL0Xo86ayiyQ1ht9riJUc18+inj5J2&#10;UUPOTAw70tSevVME0oRlE1b5ei7molnPw4TPiBJei06TTu+Yjh0zW/Dy9hXclHVJt6/it1+8xu+/&#10;/Bi/fXQdf3F2D41+C04W2rHgykKPMQlNtkx053lQYEhGPP1DnCgL42YTvUuxGzO8npGyAnTUlVNn&#10;U/8TOGWlZejq6GR21CkwabU6BraW8oaGOy0LmxJT8NHmBNWUJVUmd5lxjZRf0h6soCDGACtFKQM1&#10;XwY7GBCdDiO2B4043VuNhfpyJrBEgiUF1Zmb0ZT5E4zoE7A16yOciJnwFzu34KcLveix0IyLj9CZ&#10;6UPMDCCyJo2+TCP4KCGFmdRcnAQY2UmG9wvoNe/RQzx5fB9PHt7H9SuX1HB/NBLi79sVw3n4areQ&#10;jaXFc2EBSuKF8Ae8Skp5mcGn6Rc/f/0Cr57cxsVTB3HpxCG8e/kIl04dxszkCGQ7z6f0iUcO7qGn&#10;nMPVKxf4fQ9x5MhhtWpbBkvy8hmHuQxeOfJyFchkeF95KqoqAVVqWhpkKc/6sLlsmCCFseuHeCq5&#10;HvGtcsg1rjOYLKNJJ7jS1ACHNGLVUDLOT4ypms9792+gvrYcG/4//5caCZTelW4CXZOeTfCZKD+D&#10;agVCkM/4gwNuO/2ABcOWTIzZs7DFrVUepcupQ3F2KgKUZhEa6hLe1LJYBGX84zyvA276JzMloSEz&#10;VfWDzrcwu5KdZJNf2XKzzZiB0uxklFL25FKvh7IT0Ez5sS2XRpnSpJXsFqYMKvA5kE+GCjMruA28&#10;WLJLmzkba0U+7KLnmSYDyKDCtEOHE61V6ApTkm78VxijrLpLH/WALHazNg/XayI4HDVjO/X6rCUD&#10;8w4Ntnv4OaLdHZlYcKRihzcLFwqcuFEawI3afBwoj6KMTOukPLPrMuHhNR3fsYgvHt7Gd88e4Dtm&#10;pSsHd+HlxZP428dX8Mv9s2onj125Fsy4cwjWbDRYeZ281mj6BvTw+s5X5eIkvcI26X9AadxfV4Gg&#10;g8GblY1CyrWpyUnKtjzFClJDKOY7LZOAyshWK3DlkPmWLDk0slpYox5+ARmqqDCfwUTvQElVTS87&#10;TZaXe3RmoBGzdaUoM2rVqtX6nCS1Nc+8M0vtJfVxXyX++cQqHg3VIZr2EdIpicSHyUJNE4NKKuYl&#10;uARM4p0EUNLOQA7J4hKE8/NzePvmNS6eO6u6Xjn4u243GY0soSUg1S4tehN9iINJ2KdWbQuLyiia&#10;LItpbqrHczLcJ0/v4xJN/s3L5/HFJ09x9+pF7Nu5iuXt8/zcakotF9pbm3D82CHcJBs+e/oEvb29&#10;MBM0To9IXzfvR0A17EnNILOQnaT1nEg/qexQqwaypFXZ+lozYSABkvgoeRXGkuuSZCGS7z2g3i8D&#10;SmMiS09OQxaTW9DhpMQrRp50VpKVDExEcX02ik3ZcJJEtARUdpoGNiamiN+PJqq3D3aRspbJIkOU&#10;RUP0MBMOLc43lOJ0VQzzLiPaqf8LqePtlH9uBn2YrBQQs80ANGmklXGq6vrpp+Rr91kxQe+yhdKs&#10;y8ZgM2SQqbLUpmOl+iS0U4JM+AxoZeD5UzaprjOm1AQ46CesyZtg0aSqphk+TZLa0HrMmY0xMs2I&#10;IZ3Mo6ehLUc1fZopaTPCBOlgwIoj9DPXqoN41luKx92l2B82YoHMsUxPtcOVyYDKxv6ABoeCObhY&#10;TB9EifiQoDhTHlTlQ35NJuJ5QRrQJQy01mK8owHvHtzEn3/1KT6lnxppqsb+2XE8PrKGVwvDuNte&#10;gZNxv5J1c0w+HUb6i4wNiNOvVST/RC2ZPl3iw+6QETMxH4aryuhLbXCJXzGYEQyHIY387U4ngzGo&#10;BgVkv2BpeZxI6SfVARqdNJ+kFJW5F2bLaCSsVkAfO3IIc7PTKCuKopv3eZlMf7gqH4faqjFWFkNH&#10;2KP6tg/aNdjK+7Zoz8B5XvMXI7wmMv5eMmcJFYSRABHPpBpTEjDSOk1YUySPRZaV/BFMMuktzWik&#10;+5TD7kB9XR1qq6pQRKYIU3aqgYxoRC38tDPg5VW6K8k+teFwAKFwkHI1QJY1MPC1mBgfxrPHd/DJ&#10;y8fKdz19cEstyiwtLoSV4M6R+RwyTl9Xh6oIuXXzKmZmphV4ZDW3nK8wtnS9kvIiYSQZkFgvlVrv&#10;OCy92wUYsmzo/wAqSYFJ/i0DLdKIJzNLgLf+O+/ZKTVNWjunIJ3gsRBojvQksv5mVDNGOxjDssH5&#10;nFeHZcaYbHTuStwER2Y2Cgj0vtpKbG+qlWpzB1aCDsqDTIzS40xYs3GIEupqa4nq670z6sZU1IeY&#10;MRt2Mog01PAQZE7RklpmthwCi6Dx6DPQ6GfmzvNjKmRHN7N3B5mij58nG/92MpOPMKvPhK2oJaAC&#10;ZC9bZiIM6QkwUKpY0pJ5EXyPJ+4iuKV6vFtkG0E+RZY6So+wo6UcQZ6D9CQIMSNFCOp6gnbRo8XF&#10;6gge9deoSdgdfh2BpCVjGXAmbsfFuAPXy7y4HnfjaX0+Htbkqf2fgqkfQcubVxjy4MGNM/iUQHp6&#10;7RzuXzpFL3UaN04cxPLEENqq4ijjfWpx5NBvOnGuJIBdIRO2kflkiXQjfVpF5oeoy9xE35KJC1UR&#10;nCj0YIvfisGKOHpqylFZUMiM7YfBakem7PanN8LlCzHzeuAM5CJYUIoMgishhVmTYEpLzySYJINm&#10;oo8Z+sHdW3jz/DmeU3aNdtdjC5/ZWsyL/VUFmCuOYqKyCD1kxBZ9OrYSUNvN6VhjQjqVa8VVMvKB&#10;iAU7K8LorymCg55OWEUmt4V9ZE2WrDGTEcf/JyvJoERRUYFiSJkolawuE7rCklKq5SaAIuGIWlEt&#10;f6/avjG4BVSyQ7zUBQYJLPGAwlQii+prKlWPxi3DgyiK5aq2ck6CWBZnFlLW1lTz/wf7sX3bnOpF&#10;Il4nncGdmCjrnJLokxLJQqmUyJRxBI8ASthJwKYGJijV1CoHxTzrki+F3krel39LO2+p9MjIovTV&#10;Sx2nrGYgs/Fvk1OTGA+b4UlLQj2ZaIxqSxpjSnLaR998qMiN44UOXC7z4AQTeQ3jN58Y6IrHsHu0&#10;DzvaGvDBQbLTPmnuT/8ia+q30VdsC1r4sJz0AvzD0iBO1xRguiCAahm1Cfl4A5gVCCJpoyQ7EeaQ&#10;pUzaNOQSBP30Y9JdaISebIBsN+41YLHAix0lYewtjWIh34dqnmQh/VShKQN5lJqurGRoN29QFyMb&#10;C5jot3xkKtkhcZD0OhP1YjSeSxBpYMrhg6ZOjwVDqlo9QmDX8OLrclLQ4dJgmexwjHLxHG+AeIer&#10;1X61qfNvFvvws4lWfNFZgY87K/mZVn7XBmh4wwNWA1a3juLemRP44fVzXDt9GMOtDVjZOoaDOxZQ&#10;W1IAS3YaDD/5V6hI+1N+vhvXKBlXxbORBaYc0qU2FT2GJIyYUnCaiehSdQz9lKm1NOZdzF6dza3Y&#10;OreIyW3LKKtrhtbmhsXDYCyqQmlTD/JqWuHOi6uWyDJhm1dUTEm23iZt755d9C0X8OjOLVymse8t&#10;j2F7rhd7+UzGmWxqKKfLDGkoy9yAAUMK5gimRUsKdhDwh/y8/0xkg24NphqL0NdSo6r2ReK9Xwgq&#10;a7mkDEkNIxNMksXF1Mu/BUwyxC8DFAIq6WglQW6jspGeiMIeETKorKiW+SxZcmIk20ivc5eHnsxJ&#10;CRgKIsjfkQGQGBlNWsztXlvF6PAQ6qSfYVOD2ligt6dLbS5dXVWhOmTV1ZJ5R4dVU1FZNyeMKQMK&#10;skmABL+stxNJLN8pC0zfA0/Y6L1vklXcAkSpjEhLT1kfVidryfV5Ze2aj3KR1kN6MvozEtGUnYhe&#10;JvStTg1WiIVV2p8DjKejZREcLPTjEP39WalOr4hiitgpoapq9tlwbGoAC00VAigLAeUmCjUY0iZj&#10;q4tSJkrZ5jVjmqBYjtpxQEavmNm20gyX+WlCCR4dv1yXnswMk64mRbPpp2SYPWzIRrk5B21OI32O&#10;HTMRB2Zz7dhZEsJe2eE95FBmvk3WnPC7J6LSYN+JKm0GrGkb+JmbYE9LVPNapYZMdEiLKJrvIIEj&#10;jTJNfNg2q6yadVNiWBHyuVHMhy7dchxkvXoyybDXjlm3CQteLWRbmi8m2vH7neN4PVCL+01xnCcY&#10;pniTbFk0qbzZpblB9DVXY8/8FG5fPIUd8+PYNT+Bg7ul420r4rEwyopjDMYqbOsoxbGGPMWI+2MW&#10;tQ3pLNlO6tVG6d+mGMRS3nOaLNhCtip22tBOz9Ha0o6FHfuwsPsIZpb3oqy+A95YGSpbB1DXP4Wq&#10;3nHU921BuLAcWZSGcUqrqtoGtdT+xPEjePH0AV48uo+ju5cxVpqLNQJqNWjFsDEV7doENGo3o0Pz&#10;Eb1jhto87kBIh4ulTC7FXszyHjSTUUv5LPLCfkor6XGRowLUR3BITaGquqd3es9CwlTCUuKpRPZJ&#10;4bD8jbwvXkuG1oXlzCazGjSQVcIyQCHBraOvEdaQQQRZkyWbCkjnWgtlmTDb2uoyrl65hPv37uDc&#10;2dOKiYSZ9u3drQYi7jJxnDp5nH5zHNvmZ3Hh/FncvXtb9fC4evWy+owEWa6hAMW4UEPgsglbGlnQ&#10;jbaWRrXdaTb/f+OGDxWgBIApjFcBlOpbwt+X6hhZDBqw6xDTJKIjezPGKeUWA0b6bw0WfDpsD5kx&#10;5shCZ9ZG9FHWb6Fi2s7ktOo3UXFJB9ok9EfcuLs6jSP9zfhgn9eEPREnFhiA4wTVlMeM+izZnHcj&#10;6hjQYzTtMwTGap6PALOj02tBpd8Gn4VaNHUzsmV9PbN3FsGUxVdjTgZs2dKxM2l9/on+p9WlVfvL&#10;trsMqgl/K/3VOKXfQqEXy9I3L8+DnQVutFKqePg3Lso+n0zKukxo4FFmIIiodTNl9wsGg9VoVNnT&#10;YjepUR+/yw2rXs9DB7dVNj6m7zNp+XeUoczWg24dRuh5et1ZBCclaMSOntIIbJRHFlL2/HgfFqcG&#10;0d9UpQ6ZZyuJeFFBKTXY04aivBA6O1pw/dpZPLh6As+PLONmbzXud5fhBMEzYU3FqCUJW+yUpzx2&#10;5pLh8x1opu9rKi3BttltmF9cw8TCDvRNLWJ8YQ+K69qRafGjqK4bHZNLaN6ygMbBrfDHSpCYqUGE&#10;ErG7bwDV1TVYXJjHfRr0q2dP4erRvdjVWI4pmwbTZPcpglY26ZYAmLenYn/UjLPlAZyT6m8CaZle&#10;cbqhEIM1hYhHKN0MMoRvVIMGwgTxYkpAu5nvaVUf8lDQryZXBUCqtlEMuRqAcCrACUOoSVAylGwt&#10;JAv4BDSyYYD4GOmvKMs7ZMuZcF6u6qseKypUQ94iB2UQo72jHUePHYW0Onv48CGqKqWlXCU++/QN&#10;fvrj9/j41Qu8++yt6prV1FivgPX86WO8fPEM7959Skk4oKoipBRKagszCByp4Jc9duNFMWylL1td&#10;nEdxfhQbfvIn2LxJQLUZSQSUWutFqWjjtURkKojJWrY9GuN9XGUC3s3kv0JAiY2Y9ujRmL0J8YR/&#10;hbLEf6WWxg8bkjGi24xJslgXVYFs07pSH8cne7fj7AABtZ+A2UuE7aBU21MUxozXhgpKrhL6qQZm&#10;+nxKsCp9Fib5MJaLQhigxOiNeNBRlIs8jw1mBqU2k0wlG5iRRq0yYasjawnAUumN+FpOs9xRWoAm&#10;BmaYQKvSytoqA+bCNiyQobZFTFhmtl/gv2uMmSjyGlHD7+ij1Mrjg47yAdc3NKj5F22ObMwlxY9m&#10;+PjvUDSGAM29RatXnUjtvEFWq14Vo4YJuPpYSEnVAlsOaujt5OeKoBvVhWE46QvL88m+a/M4vXcF&#10;MwPtaCsvUmu2hH0zEjfyxjMLU2vnRoM4f/o4Ht28jMuHd2KhOh+X2+L4fnUEF5sLsCNixiK921ZK&#10;v23eHEpbmnjey8JoPrYt7MSugycxNLuCrTsOoWNsGzT2MDakMzF48tE8PIfumZ2oJ0tpLQ4kppGt&#10;nS40NLYoQEkGP3vyKK6dP4kDU8PotZPdKS8lm47pklXjx0Oi7esiOF8ZxlGy0h5K3iGfHm1MVD3V&#10;hein1Csi00plvZN+R4a8BTgCGAfB4aH8kf1r8ynvlKz74//Jz+8HKZSPspnJQgZ6Fj0cIucCAQUm&#10;8U1GgkltU8NDwwQnC0ulX30hk4qFv2sg4GxOJwyUhH6yWlNbK+qaGhWjjY+P4fUnr3Dl8kWcPXMK&#10;L54/xfPnTzDY14t6Sr9LF8/j22++UjWPx44dURI0MSlB+SGpNM8kUIx8/rVVZejpalGbcU+MDSLi&#10;d0O2BU1NSUBCMkGVnAAzE74UMXRRzfRTro1SBR3J96pi4j0hC1b8Rkwy6VdTSuemfkhy+TP6440Y&#10;1PN+U9LPWKlImMxkXdewV4crI624O96J3aUhfHCsMIjPFyawj6+zHgMmSX/N2hSUEYHtIReq7HpV&#10;a1dMAzaV58V8gQ+jZKzusA/1+SEU8Gej9EMjpcpmWU4yg4XMIBusSYMM2Q0uzsw3NzqIRV6klC2V&#10;8kSl6YasgVmgV5umYZ4JW7CD/mqlKICBCC+yJA9zrY3op+QZ2TqLpYMnMD6zDfEK2XwsHzaHBya7&#10;QzV+LCgsUoyVw2wlxa6yIleqiK0037XlxdjS34X+tlp015WTMYpRX1qIsgKCm+Cb6G/D+YM7cenI&#10;HhxanEIPH0hxOEhpma0m8eSQDjqpyRtRXBjF6SMHsDQ9gVwCtNKciGMM4jcTbbhLb3acbCW70q8W&#10;ODGea0Me74VGY0RRaT2mF3ZjdG4VVR2DsIeLkZBpRFK2EZvSdNC5oog39KCUrCWtADYnpWJzYjKZ&#10;wYmaGp53Z5fqVHv+1FGyTRU6danYYqXOt2Zijlp/NWzCA8rZd1s7ca2xADvjHmyvzEVncRBlMS+a&#10;qorR09mCOBOUSDuTwcDXbDXZLIwkhwBMBgViuVH6Cg8ltUsNFEgZkvyNAEpKlGSieb1cJ0ctdREP&#10;9X5QYJ2hZKsdAwFlpBeUpCe7fkT5vgXZTHryvvTHSMvSqO1xZJlGakamShr379/FyRPHFKiErQRU&#10;UwRaDxlN6h6nJidUOdYEGauWXksY832PdNmy1kNv2NnahI6WeshG13V8lrlBLxNiDjKY3JOkXo+e&#10;Kki/1E1lNk2PtIX2Y4shFdOmdCwxJtcoo2d9TMRZm1GYsRklOnr9lA/RmLkZo2SkLbpErJDJ1gIG&#10;TDB57syz4HxdDCdpi9aCUm1OVvjNid2429uIOZp6GbUaoPRrUo3X01DDwInQ14QS/4yIpawJULdT&#10;O7bYdCgngxWR2dxmrZqPMjNbBOlrgk7e+GyZn6L54wVL37Wx7nacWJnHSfqT3c1VmMtzYYuYZXsm&#10;huzZqrhzNd+D3XGCNixbjdJ3UW5tp4Ed3DKL3ukVDE7KatUxNLb1wOWLwGij8fVHUVxexYcWVmbT&#10;SNknI07S4EWyq3RxGuvrxvLsBKaHGLTRKAoJGFmiXl0QRHtpDDsHOnCBGvjlpaO4SKZqLCvg+Weg&#10;pqgAJw/swhiZy2HSqb2MwvQCpfl5iJLlInYtKg0JOFQZwo2WOFZoVhfKfFirCKCdDyfE+5JF+ZaW&#10;wftjdcPg9CORAPsoVYOkTNnxwoC0bOnUauHPRqTw99IyMphJk5hJZVOCNMUApSWl6O8fwPzUBKYq&#10;SylFzJjz6rHGZ7ebCWkXwXuKfulcmZeJ0UVJWITp1grUFgXp/3zobq3H5PgI6uqrKNXMMBMYsuWM&#10;DDgUFsZUTaDyovm5KC8uREU8Tq/F+xTLV+VIOTk0/pSJAhzxSDKyJtXnUokuRaqye6GASV7l/2SV&#10;tmz7KQ1m3B6/as4pq20zZY+pLNkHjICT/ul8T3ZHlLk38Wrzc7O4e/MWvvj8HX7921/j4eMH6B/o&#10;U8tEhvqHoZWmn/RtvZ2dapV4ZXE+vLI6QIb6RUkwCRblBRFw83w0mTDnpPNnsq+N35eagJSEjyAb&#10;sIUZx2Nk722UdVsMKQRJEuWyBrvoMVdDVnTz321koIGwA1X8uTLjQ3QQUAMZmzDN31+hEtnuzsY2&#10;dwaO5ptxmmrkHO/7kXwrAeWz4PJAEw7WFmA114l5onOC2r/PmoMelw4d/LmGsq6Khl9KenoItmHK&#10;vg6nQS0Nd5nlQmROKhM+Xlx+wIu8gBsmehMtNa0xKwNmZsNSGskzS3O4ujSDmcIQJkitEwETeuhx&#10;2nnS/eIFCKLFqJWHiczlwkJlMepiUWTkmFDU1IOh+WWMzm5H98gEAgUlyCutRXl9F8bn1zA0OQut&#10;tPFyuRgolIAWq2o801Jbhd5mJostwxgjQKWZYg5Zs4TyZ7i2HGNkxeXiAPbUhPFweRgfn9yFHn6v&#10;IZ03tSqOWxeO4fndixjqbGIGtJGxeL28NrvDgFDARZbToZYssb06D02UWXHesy0lIXRE3WgkE+bl&#10;xlQlhKwU3Zyaic3pGnokLVIYWKk8pP1xUlo2NiSlqSFzAVQqmT5NqqeTk8kMDBjKpDTeRxsZb7A4&#10;F/vLYthf4MF+PsgDMTuOF9pxqsRB/U+pwnMYbyzDOBmpt60eTXUywtiAJZr7hsYaBv167ZsEvvRA&#10;lL6HwkK5TDICplKyVGkhpXaI/44XobK8FBEmKzPBISN2Ahz5W+mmK4f8LECSvuoi/WSi9f0mevKq&#10;k8Jq2Rc3W9pdr+9vJW2k5VW6LQmgElMzFGirKiowMzmF5YXtGO3vRQPPpyYawlhTA1ZGRnBoaTuu&#10;USFc27sLI6VFaJGEzhg0M3nLRtMOytCCkJ/WIws5lHi5Xqqh3BB8tABGKqzMpA3ITtyAEIExKiO0&#10;rkxMGJMJqkSCQ4tVMsyEJR2NaX+GZnqlHrcGbfRLvSLtMjZgxkR/TCW1FjJhq42M5tfidJETZ6M2&#10;XKMquNtaiA92eezYUuBFKX+5myCZi7ow57dgCwNlhGw1LKU81mw1n9RJxuqhzJBKijaHHiECyUx/&#10;pdNkUOZp4XNY1bC6lClZmC30Gamw6eipyFylNLknp8awraoIdVmJqgvOABmxl4a6jpRboUlUTTAE&#10;ZPM01ks0h4vFlEJkvE3JaXBEStA9NouhrQsYnl1CrKoRnlgZGrq3YOvyAUws7kXzwIjaUaKAht7n&#10;o5QJ+BkcMYx0d2KO0mGM0k/6SqRt3gBHVjrG88M4VZeHM1VenCqTvgIBVZRbR1Yu91qwOt6H22cO&#10;4ctntzDa06xKlASQdpO0NNPA47SgOC+CYl5zacgNr0UPfU4GOkpiGCUbtNbXoooeqKi0FEYGVVJa&#10;ptq+MzWb7MTjPaB0ZvoB/l9CSjqSUlMVoDIy13shGCQgCSo1x0L9Lxsd9IVdWCkM4EA8gCOlvK8V&#10;Lpzgue9uLsVEZzNGhwewfX47du3ejYGhQYKqHmvLixgdGUA8XkC/5FSVDl56HFlF7HM51HVUl8VR&#10;zATWTBDOT49j2+wkRgZ7VdmTzNXIXJIARkAkW45K/0L5t5T+yIbVMlQuHXZluYf0g5A6xYTEBCaT&#10;JLIvz59STyauZVcP6ZueQcaRrXJk84Ou7m7MzcxibHgELVXVKCMb1jGuOgzZjD8d9lOuf3NsP17s&#10;mMee6iK1iV4vPU0T/Xgonb4oLQkRXkd9WSk8fMY5yZvgovd1Mz6dmjRYmCBzCCZLRgKKRLp5NFj0&#10;UpGZkjGmJ8AInFFtIoYYh21kpNr0P0Nj9kcY0SdjImcTlp0ZuNaQrxaUjlrIagTUSsiIs1RU1wq9&#10;eFybi8+2NOGD3TTp4/QTEdKjN3kDUWnEWr4f2yjtZEvGISMBxAAbtvECjKmKUQYo0WQ1rYfmTpNF&#10;aceMbWGgOS0G+KW9F7OEgz976GMqC/OZNQIo8zixWFOO8agHzTlJaKEWbeXFSDV3oTYNwexEerWN&#10;qn/DMLPHUtiMmaANYY00e6H2NjFoq9sxvHUJwzMryK1oRLY9gLyqJoxtZ+DM7cTI9p1o7upHdU29&#10;KiKVoVxZIVtMiTY7MYqdZMgmnoOO2jg/J1HJpduNIdxqCuBucwQPGqK42RjDQbLN7aVJvLl0HG/v&#10;XMb3L+6jr7GCjJsINwPISMaV3nqq1pGfn8tsHqUPCdDEG/m+rEwe6+1Wa4fcPh9au7pUo8psXof0&#10;I5edCNMYWAKwWHEp2noH1N65iSlpqrpaZvuFoWSIV9b6SDszKe3RZ2YhM1G2utxICb6JRjkN7VQI&#10;1boUDJG1ju3bjaXVPZjbtorVHXuxfeX/19R/P0l6XdliaJMgYdqV9+m99z4rM6sqq7K89957b7ur&#10;2nvvgAYaaHgPkgABcmgwMyRnhryXMyNppCvduFLckOJFvAj9oPdXrLf210SEfjiRWVlpvu+cvfda&#10;65i9j5R0YE6HmzozpZzKlWoYE8MDmBodxDCRq4/O09FUpxxjSTEwtGRT2FiewbXLZ3Hh3L5SNaOt&#10;tVmZBNAySP5walfq3OqoYYQG/lCwWnSUZBY6PHeIWzev4cb1a0o6M9khLgunegaGSjpiXnklTjJ4&#10;FFSolSrzs4sL2NxZw9rqgmIvNbLU4HNhntJh1lqFVaL+FWrrwxC1tZpshppmTl+CReqeRdroKG2x&#10;jdfW6nejvaYabjqSuvA0zNRN1ooiZZuQgw5nLjkNB+VLSleKGVmjSztxIWTGhlUmdwoV6rdEG5+z&#10;lGGC9jmupdbXFdKZVHinI4EvqFM3qJ8GDEVYJuVe9xmwTV+4QNnyZW81fr/ej2OXopIai7xTX4kM&#10;ddFiKoxz1UHcbUziUsqPIyLWCj80SyhccGmwxJtbkioE1AduUjpZ1NVqKqDhcyOjvqxL+dghYmDJ&#10;cICiOIGO+lr0xIPKbvRF8tJxl2SRUSl7+1LqIgRkh4RUiqsqRpLGLmf4z0SsOMPfnqSz93V0kJd7&#10;oDV70dAxhIbOYWgcQajsfui8EYSz7RhY3MH4+lmMzK0ppTJle0+Q1M8raZuppwa62/Dw5iU8vnUF&#10;n715G9/fPcQ30234oCuM9+lMHw1l8OVwFp8P1uDn0+345+t7+Ic3b+JPX76Hb99+hKFcCiGrASFq&#10;EDmEJvetr5Lc2aUIOB1K8k2fT3Kx22Eh9Qjz/mPxKCkNEY3X4A9H+FxQSVblRYzrFESSEjV9oxNK&#10;yRoR57INRgp6y5ke0YSidew0SNEIRiKXVM0z0pGiNOSZ1hbMSBEFpxPV8RQWl9exc3AOMwvrGJ9e&#10;QO/AKMaI2itrW2jr7KJD1aKBNE6yTy3PTGFXNNn0JPpaSAs729Db2oDxgW4l+Jw/u4O7pFdy/H5t&#10;bVmZOpfJCMmmq2NA0ehJ60jzRUMJ3ZPF2x8cS0royDqSTHtLMbiDc0fKjN7M4iIGJ6ZQ19KGdEMz&#10;krVZDA+PYHV+Fgsz49jfXMU46V1LyEcUDmAx6MCKz4wzSS/tQdb8NNglU9qh7cyp82jsRXQqFWZN&#10;UqFSTxliRVJ0q1A7Oo+RgcdOZPLJuT5JpFNeAD8DdFZO4jJoS66RZ+1pXCYjWjQSoXT5WDXLLF6l&#10;QgVXyKJ2nJW4kbDizdYkVqmdaktfw4BFgzkymF5J4FP4ChEsH592J/D3G0M4doUDv9fRgGoK3Wly&#10;7qcHm/h4dQJPuurwfKgDn84N4fX+HO62Z3CtKaFMc++mAxiPeeBnpJKNsUbRSzqVok3kmLeTgx2i&#10;eI9T7NaRA9cnQ2gPurAQdit0cYwONUxB30n0i9KR7OwAt7oUQTpmuDwfXYw+51NePO5uwEYujVai&#10;jcFgI9fWoaSK/N3oQqWBfN4fIxXMQG0PIdU6iKnNQ4wsUEtZXC82mWq0SqLOWJw0hsZ35/w+fvP8&#10;dfzhjdv4xfYkvpxtw+fjDXhc78PNWgeedUbx5WgW38234V8vLeF/fecG/pdfvItvXr+Oxb5mTPY0&#10;I8fg4yG1q09G0d5Qw8eE4lBi8FKOXw7DGenAKq1a2Roj+euE7qh0ekZ2HakbKV+VONULh3JStPeO&#10;TCiROr9IVvhl/5mc35F1lVJlIiTi91K/WZSzWzVE+yFSyaNt6tGH9/EzGuzGzAySsQQikThqa3KI&#10;RUS71aGlpQu7e4d4/PRtotUhFpdWMNLXj6Gudkz0dmOCxjvW2Y6+xiwNuQ3jfa2Y6O8kRR5ET1sL&#10;qWKrUnZIdqQraz1yRo7XIw4lVUo0RCmfVEeJxxTKJ1Uo5ciJZAiW/A1S9ePbX32Djz/7hM60gJWN&#10;dezv7+EMtdA66f/06BBmSMdnhgYx2d9LWj2CzmwdaohOLQE3OnjPw5Qha2RLh2zXEy48qAviaVOc&#10;zx3YoOFPUN+MUN/MEq36bRoEVCXQkGlp2eSsnZlO5SaqeVWl8DL4hY2VqLeqMe/V4UFDAI8bI7ia&#10;tGPLVaGkU9iRRXoi1AH10zlSuqOAAVtEoDFqqlZNIerpmP12EwYkyWrhcURPv4TByuN4K+fHZ4NZ&#10;HLtMWjSXiSHMN/S0NOLBhQM83VvDgNeKdkaCiYAZl5uT+GhmAI/62zATomf69BiiYeViAbgtUlFC&#10;rWywlNVqvY7RmcgQi0SUE40t2TTqq8NoZbSZ8lkwRZSbJFSOuc2E6UpFIFqKT6Ap4sNYUz2SjP7d&#10;pIT32mvxzmgHhjwmeBgJJV+dVdZolAT6FPVaC7zxNMK1Tahu6kVz/xRqu4ZhCyaV2TMjdYndRadn&#10;9GxpbUVjJoOpphq8szqJh3TUOVMRVt3luEIxfxDRYc1dhp1AFd5sC+G7uRb8ZqkDX4w14ldn5/D2&#10;3hw2RjqxOj5AmkQjo9YYIFWaHh/EYE8P0okoA4hLKTEq+kLO5cgMmIj2KvZJJemO7ByvokOptD80&#10;2WFeBS/7qbm7VymeVlRSquS+E8on+kkOIsrpacmk5LcZkAk4MTvUizOb63h08xau0klunj/C9tIS&#10;cqSOAX8E8VgKqUQtajM5tLZ2YWZuGecv38TY9DzCiQQyDABdddR47Q3Y7OvE9eU5vH64g3sH69ib&#10;G8Fga71SpqVKtu3wWqqEdlIXynEI2SBrc9heIJSCTkbluLyLVFcKK/gYRGUG0UfKu7m1jq9+9iWe&#10;PnsTXQP9iJEKDg70YIs6dq+3Dfvdzbg6OoCzs2Poa65HyG5BmoEjKRtsicoeOquXduWhg2QqCyk7&#10;9LiZ9uHd5hi+HW8lk2jA9WonNsTY1acxpqUOolxp9FihryikQ+WTGhfAWHwK9rICeNVlCBCpAkQV&#10;X+lJjNIOH7XEON5x3Mt66Vx+UrpWvNebUc7XSYUPyRMyT8o5QsbU71SjSV+KHpuOPuFCjg4a5XfH&#10;y/LQW3Ua95IOZWfKsQN2UDs5qDr/OIykbV0NGUx3tyLJ10NmHWKSz45twG/HaCKIpoCdwrgKGZ8T&#10;HdkaZGhMSpl7tXS6JLVswODwFHr7hpDL1iNTHUNddQQNXgv6qMWm3XosBOlYfjPaZT8fRaC38jRh&#10;3oWJRjpUVRk1VinutGTwOkX2mGzvCHnQ1d6iFBWIJ1NEHz0cgTia+0bRNjyNvul1rJ69iuahSRQp&#10;09CSg8CG5o5ODI2OY2ZmDp25LAYYDC7WB3ErF1emnWfsJZhxlmPIRD1nLEKPCFNHOR7lvHinlXSg&#10;OYS3Okh9OzPYGmzF/EAH7yWMKO89xOgZ43XFqRdT7ANJTZajozU25eCkkRXTEGX6u1woHAW9ZGWV&#10;6C1prGT264ejBw6+V3YRSNZaeV3ZBU1qV050kvUvh0GtVPeL2fXIMijtLk1hf2sN1y5ewjtP38T+&#10;zhZy9VlkMlnqlwaEo9UIBmPIpOvR3tGNtY1d0sALGCX1a21txFRbA7ZbUrjWXYeHvKfPN2fxhzsX&#10;8D9++Bj/9tVbOJrppxGXQl8q9ZWoj9UaWGjsMhtmye9mAABrIElEQVQoOSzkGIWcIpa0xrI2JVuQ&#10;hOLK8XHZTSHUUPbJiQMGGaxVSopnLYLUZ+3VISxngrhSH8PDjizeHunBe5tzeLQ2g0H2ZZvHgjrq&#10;Jr9FZo9NcNKpLGQtsrczqSrEoluHp1k/vp/rUA6XfjHajCdEK0mfPEsEWaBDNXtsSqE1Q1khDEWk&#10;fcVkP3TKgLYCcTpDlDZnK3wNdZoiHGZ8uNUQJDvx4Ha9H693JnGTf69TV/XbVcjpi5EqP41ZgsfR&#10;QCuDQBa7rWl0GCqQoL+MRvwYpWTqpzNfJoW8Fbfj2I1EGB+f28bKWJ/SiSZGRbdFhwBpW8BOwyE/&#10;j5Abh9lhUm0gxijsZwfLNh9J3O9yOMnzjTQCRmHSrHiqEW29U2jrGUVdtpk0JEb6QaciAtWRsjSR&#10;7w4oufeq0MvHFt6g5JNIaUqRZBTJqIrRayjFbtiBK4T3hahDQa/qsF8R0e3tHeTvZriC1eiZXFYc&#10;afXwGtbPXcfc1iFs/riCYCWVGgQZkedXKXbXt7A2TUNsryd1TeF6UwzrdOpZt6RrluMl/F1SzqhM&#10;VlScxpy9AncydnxMofl+VzWuNsdxhsa3ONDJ+7fBSO1UfOKnKDz5MnTsLx+NKM177CRFGhoaQj8p&#10;TCAaQQWdqLi8ggFATQFvRCUdRZxGEEuOHshmUjn24PU4ldKkcjRBDFHyKxhoFAETncmiVirsNcse&#10;SGrajkyUGor6jZTxYP8IR+cvYJhBY2h8CnOrW2jvHqRR++kApNoNrdjaOcT82g7qGhrRGPZhKebC&#10;hYwHD9gH7/Zk8dEgqXBdCHcao/jT1U38+eYu+yeM7ZQbI3YtajRlCIpelu1JQm1dRH45ys/rlLUj&#10;2ZEuTiVbkuS5nPqVoyFyvEJqWknCSi2f50Ju7LVlcFDtUhaiL/L7ZR3tMO7A6wM5vD3Uhqt1Yaz6&#10;JdUbdRmdyqgph1mhcKeVCYVWfQV2XFp82pfBfz6cwv90eQW/nO7BWUl6KlvMeL21Zg3Mcryf6KQt&#10;FIcSdKKc0JYj4zKgkYAgiUld/L4a6vc2yotBqwYdlB8xBvZgeR4S/A4f2ZODTMnFgN8e9WCnpwn3&#10;5odwlswpJxMbRKbFuhTmGWBHdHk44yjDnZQHx27VJfDN7fP47sM3MdHVoZRqdAq8W8xK6mCpG+Vn&#10;RwU9biVJi5S4cdvMSikWyf8t6Xg1KlmJFjFNiA6lUdM6ilzXOAbGltBOxwpSH8i2ICsh3FFVjEGP&#10;Gfs1IQwS6fpoMB2mSrSyiWG387Vhds6y7E8jh52jGO1Ox1BDkdqeq8X05DjSmTqUqUgFY7WYWd/H&#10;/M45TK7soGtoCkaHn85EeqU1IFWfw9gCuTop0fLUFC4P9+B2S1I55TrnrMJSUI9+txpxDkC4vASe&#10;iiJ4yk6jtvw4zob0+Kg3gZ9PNuHpQBZTpBs9NVHEqTXr4gFMUW+2U9/ZZUZJJmTYV7U1aXT3SNmZ&#10;XjryKjr6+ug8L5zK4/fDHwwoTiXbZaSSoWz5ke08AVKkCPWmrAdVUUSbyvIpnHUYZUTvpRPVUpg3&#10;+E0Yrgmildo1G+cg9g/j4MxFXLp2C8vr25hZWsfO0WWMTM7zWmyw2b1oau1FU9sAHMEEPAx89foy&#10;rNjLlTRom6QwZwNGhdrs2aswU/EanlJ4/3lvCt+N1OG3o7X4frQeH1JXrlGUp50vCuAZZEeKrPOw&#10;SfZb2Z3+w9YkQSdxKDn9K0kx9RIwrDbE+d4Njvc3W9N4vSONNUcFFtj/Cw411uTcFh3iLunXw7YY&#10;LvN65qibwkRJdekpBq88xbA9dOyEuhw9mhLlKMrfUeeKU31JlNonOqxaJU2CCTVkW4aKAqiKT0Nb&#10;UsC+5JjSKaUifIb30EgmZKFON9AhpPiAVzlEq4aF+kp2UVRIiVWdDmaDDia9irrVhN6aBANqJ26O&#10;dWGWsqW1Mh/pyjxkdeXoNpRhwVSIq0EtbqXpUOsmLX5+6QD/8rMPsTI8AB2/1EFaIvui9LLGpHsx&#10;JS756px0JElKYaQ2kAJhopmk7IqWkC4nJOX4sdUVQWP3NOo6JtE2sIiJxX30jc0qlEa23TuMGtxZ&#10;msDzpWEatBVTbiMGiVZ95kolU5Jc4DA560bYgt2YBZPUcLL3riYWRGdzA3ppsLLHzeLwoYRIZHYF&#10;YPNFYScFNNjJ/XUWvs5rpIbq6B1AprER/VNj2FxbwJWJPuxLamZSh2UOwlLIqOSDCNCJvOz8lM2I&#10;JAckUXYKK44qvEs99Q+bg/jNzgSWiZYDDD6ttVHsr8zgH779At9/+yV62xpRSa0hs3qyLaadQWlw&#10;bAyXb91iu41Ishr5xSVobGnF0soSzHQgOeCWbWCkY3PQEENEJynmLIMXYYBpZITsZTQdkJmkqAtZ&#10;J4W+S4/eoB3bgx349OkT/OabX+POgzdx/tpdnL1wHZv7F7BGNMrUNcJiFqQIwRWgZqprQW9nN7YZ&#10;TA6bojiM6bHr0WKDfbBKR9pwVGKbQWWLj1djdrxDjfIx7/tbBpO/zLbgr6ud+NlUEwbDTlgMpPYM&#10;CEbSUNlMKxVERDMJOsmRjh+OdSiFEGgjJiJXOuDFMA35Ri6Md0aalWMQ67wXWcxvUeWjR12MSWMZ&#10;9sgYbtaHlCNDmxyjzoAN1S4TaoNONCcpNRIB1Ac9qCdtm6LzXA4Z8EFXGjfogOv8+ww/v1UTg19X&#10;AQ2psprIJA5lZKB00xFjVgPqJXA5TNSFp6EjI5JzYQ7SbgsBxEQ6biCjMMj5MDaNppKN9mzSoy0V&#10;wc2FMVzpYoAm3eumvdSXn0ADtdgQ9dM+0elxjQtXE6R8lyhA//TkLv7+42cYzNUptUKtFIVS8kVm&#10;7mTNxcwIY+GjVKGQbR7SseJQynkaCmjFuXgBJXLupFKP6voetA+uonN0E4OzBxie3SSdcSmi28mo&#10;dZaGfa4jhTWij2SBnXFoXiRhcZAO6oswYavCDqnAAYXeUsKNfknATy2WqU4iFk9RowQY/RzKwqhU&#10;+JNWrDLQkXTQGKxEJ+oRNqvToxR4bqWWam3JsUM5OBYVBakeq9RTc6QPXSaK1XKKSxrJ/vQYzi1M&#10;oEZbilFNHj7tSeGfdkbxL5dWcX+mF0NZ6rZ0CGfXZvGzd9/At5+/h6HOFpRy8Fpbm/Ho0SPcvHsH&#10;F65dwyU61M0Hj9Ha3QsVteXU7CzOXTivnOuRw26S0SjH/k7FIwgxqsfdNrSFHLg80IKzTSn0e/Ro&#10;sarQ6tShw2lAL5FxlEZ9ZrALj47O4AGR6d6Dp7hy9w1MLWyhs2cMwVCSqCHF3MSwfWQYNvQlkni6&#10;PI0/3jmnJKLcdlcq0XyRfTAmM2O6InRq8tGrLcKKx4CLRO8n1WZ80eLHr/uS+H6yHl9O5tDtNUBd&#10;UQoTDcxCOzAaRCe9SMkljiTbmKQ5ZPMsHcpoJIOgPMjRCaSM7N1cUHGqCxzPHWod+U1//ksI5r+C&#10;6ryfoKfiFI7o0FfSXpytD2OxNYOJtiaMNNWjkwadDXiQEOlhMyBn16CH+kZm9ubJbBZtKuwnvGgX&#10;ZynKJ9IUkCYWQcXnpspy+AkOCfa3m+haQcQqryiGUTZxEyisZtqz0aIUaJBNthrRsFo+EtEkYYvV&#10;QqZD/b9QF8U8+2CKAX+SiDmokkXfEpwhm1KqiOT8OB8y4diFgBv/9MZdPKGOylFg+9lBNoE7QraL&#10;0VSKasWjIWUGy0bxaZPXQiH4fX5G5RCFqORRk1k+uQiiVJUGVXon4rW9aB9aQ9/kHuLZbmhp6JKh&#10;VMrS1DDyzFDArRGB9tmBm2G7UtFiP+XEkk+P5aBZEYwXMm5MBCzoIVftaGni70Uo6i0oLpVdBVUo&#10;LK3kowpldKSiCi2K+HqFSq/QvQpeRxnpaBl1ndXiVIqbORlJfTSGWnLxSTrxDAdjhEbbRJqZNlRh&#10;e7Qf5+lQdbpijGnz8bwtgn+/NI8/X1vDhV4aPwcuE7JjpLUed4528LP3n2J1ZlRJJyU1hd/94D18&#10;9d232L90CQeXr+Dg4mWk6uph93gwv7iIra0txGLhv601VaGpMYu6TFLp77hVi3lG5iutCazyUbSl&#10;ZGXKcgD7BMVplKNhF2YyMRzNjOPWhYt4/Y13MDi5iGIGsYLCchQXSHIRDaOqnajhQMJmw1LAiTu1&#10;ATztzuB6nR+bNinVUkkHKkW69AR8eS/BX/gKImUnka06hTHNKdz0V+KTRhd+0RHGN4MJvDeQQo79&#10;JFlVxRB1HGetlk1DI2QglexYgkxut4vOZIZUXXFQJshujDRtZo+0VYpN74cNWKduXbBSP5OFTFT7&#10;0OonQp9+CQ2FL+EoYsE9OtN+QwjtMSdStM0Y5UGMGsdHXemi/vTROaTeVpD0VTJgDZkqME7H6tIR&#10;cYrzUV5SpDCGKj6q+KjnNVuJqvrycpSUFNJ2ipWK/pIt1mA0wCQJNPVGlBSXoaigmPdigJOOazaZ&#10;aDMWuGVzQsiDfga1KdnUYCjCNNusPh9nSVufpiU/exiv13lw4Nfi2F16///w/mM8OrOBjmQMbbU1&#10;iBEaA7zoBA2lNp1kVI0pKYNjFNpyuEuyzqTSaTTkmtDQkFN2/aoIq7LbWznLLwuUWjMjswcaSwha&#10;G+la3xBu3bqJ3a11NEQCNJZCpdL3AQdbNsUeklId1gXoYG42qUPlx9maAHJm6i4iYTQcJTqlodaZ&#10;UUqjcXtDaG7rhtXhxemCUg5gAC6+VkQnK6mohOxirtLqXuTC1png88jpUYdyQLHeqsMFaqnNgAFz&#10;jHajpFqtNJJYeTHiHLicqgzTdKq3m0P4n68t4fv9CZxvT2GmrQaz1E6z3Z0YbKhDVzaNib4uLFDX&#10;9ZDqSXXAc9euYPfiRSzu7CHb2oZ0NovR8TGsr69jZHhI0U3iUAFSvBEp78P+lCy1vUk/LranqS09&#10;mKFeqlcVIUSuH6aOaFKcyoBBRsoxOsjhSC/O766jtbMLpVJkWsR/pYoIQlbBezdpdMqZsEGPCdf5&#10;fc9bQnjS6MP1alJGUtk5iwZd+kokKMLjRKakvhQBOle05FX0lL6MhzEjftEVxs87w/iiO4wn3dWI&#10;UWvIOqOODiQpunU0SHEoCaQGRnopDKfV6Wmokm32RTZa2aUeZZM9mg+bAnjUnsB5Bs1Vou8U72eK&#10;erCNSJkpPoV+Uqcb1W7cb4igQ1sIe9FxGOR4RmEeTNS2JqKKZPSVmWhJDmSuKoS7NA9tDIR9xkrk&#10;+Oghi6ogxZOTuiVyAJGOo+X7dUSpcrKjYmVZokzZ3iUTRlKc2+4Noq6xDT7qTC1tSybRZD3PYrYp&#10;MiYa9mOMTGIq5MUof2dMV4gVSxm2rWW4TUT6rC2KD3hvb2QZDGvcOHYnGcLvb5/DjbUZjDYT2nP1&#10;qKYjSZ1YLzmwi1Fdtu1bLWYEiEqRv22CbGpuRd/AEBLJlMKXXyTGlGp+ErUq2KRqgobGrYWFOmd7&#10;9wwunL+Ao4MDXD5zgCx1kWiXbgrTrZQbFxuiOKoN4ogGcC3H95Mb9/vsSJFCeBgxpBasjRTOZHMq&#10;FRh6B0dw/fY9rG3uoromi8npOVy8dAWd3T1EMYMyWSI1jCSxvIXv98khRJtVyYs311SLZzN9uNkU&#10;xiYHV87DzFGzDBur0E1xOqqtwA7R6K1aD3413ojPx5twa7AJq71NWBzqwRYdZKy1BVH2T4RRuT2X&#10;U9aj5KBcfUMj2ngNfg5MCQ08kcrg3PnzOHtIfZNOKcXVKqk1gwxaDdVxJOjkfmqmViLxQTaszILN&#10;B0xoUBUiVlmCqLoEcfZTIyOw1HcdJFIcdjfgAnWo2cT+peEYpN85+LKobqBj2RhM5ITAileH99pj&#10;eLcliPsZO65GzTggbemX7yx4BWttGfz+3Uc4N9WPEEV2suokpvWFeJ8G8sfJBvyVwv/rwQxmAqR2&#10;xTRsOpCuqoL0qIx9S+SXNSeOjSziy949JWmK2aBMXOi1erjYP0m7DSN04NfZ1x/01ysprNeo2ebp&#10;2LJYKms4Q0TGZWsR5HT15aRH0dJx3m+I4+BngDMVnoKBvy9T4XoGPT0pnY6OZuP91trNyFLPDVKP&#10;NtN2q0TLyxoakUjqRckMo8vhgJO2o1LL8o4cdzeSvfD6GYAzLT3oGllAz8giGtsHkK7N8d6sSj4P&#10;2RDc1tKI5eE+9HjtmHEZcZt2epvXeJ0a/03axy+6U3ivOYLbuRAOia7HbscJx4PNmG1OY7CxDkmf&#10;B1ZSOMmOWV4o50dKlIJgJtkMSY+Okna1tXdgYGgUY1PT8AeCLxZ0lffolTUISRwoyUVku34xEaOC&#10;j5OTM9iUAsu9vTiiQ125cE4pMGApzUeNuRIr7Mx98uzDXARr5NlpSdZCKuH3kvuSPxtJYSplD5xa&#10;p+yCaOnoxv7heZy/fA237z/Cw8ePcenKZVy+ehkzc3OIxhOwO12kKCaYLeT1RjO5Mnm9w44Gt5X0&#10;MoS7jTFy+hf5yg9jJjxhp1yVfYSWYlwLaPBezqdEoDdaorjcm8VGfxOmupux0N+DGbbuxgaEqX8k&#10;13U8EkFLc7NyfilMZ9IxWpeWlTPqGTA0OoK9/T20tbUqeRIGBvqUlL+y0TbhIzUibUmQRuxk/HTy&#10;OC7xusa8etK9cqRIR8Olp1FbeQrdFO/N1B7dsrkzTvZgZ18wSpcUUTNQl2npqAZSSTG0GlUBzkat&#10;+KgzwRbH89YQ7idtuERU7lPloVYMOeLAZncTskSLmKaI31uGA3s5nmVs+FVPDP8x34HnHRGkq47D&#10;WUrUkCM6HFvZHaOjsUtO+JjTiqzXiaSTfUvjNlNji6O5nQ7lXFWE/dNI2neWGudZVxL3qTXOkPrJ&#10;yeYtnxYXeI13Mh48ZBB90pLAQcSJCZcGQ6RTi9Rzewwwm0ETRogO6eLTsBWchIO/X0fdlqP+7G/M&#10;Yay3G+fPn8Pg6LjS52Wy/kckqiwlojG4OpVMuxEGuWqE2IxSZIGtur4NnSPz6JpYw8jCAZq6x2Cy&#10;+1BUTCd0+zE+Nqls2u0gQkW1ZRyfMD4casFjMqqnGS++aI/jq64aHLIfpbh1Ql2EYw/TQVwi/ZnK&#10;xjDAyF0d9MJMYeZmJ/hddkRk0yNhW6oS2sxWLC8uYf/MGYyOjSNE51Iy5xCNRNDJ7I7UPpISnhpG&#10;Bo2aEEzHKigqIZKlceHceRyePYMrly/ijTeeoKa6GlXFJagszIeDNCth06PWaVFSe1l4DXrSMyXi&#10;ycwYDVOlflGEq7CUFIc6KZGuQSabgzcYwdzCAp3qER49eYxdGm9re5tSmsVN7WclKhkkqSSpluQR&#10;8FFwdpOXX8sEOJBeXE+Z8EFvEj8fbcDzJj/uJnR4lLHgo7YgvmKEv08tt5FyYaUvh+mBNnTUVaOl&#10;Jol01I8onV1yYas5yEJ9JUecLNTKjusqomRxCSkHn3d2dWJmZga7uzu4fv0K1hZnlXNVNfEwIj4r&#10;IkZGa7salxhQ7nRkMEvHbqHoTdAxIqRjOVKNbmsF2hnVOw0VGLOSMvntyFHg26pK2I+nlLNnFjq3&#10;l0GtXlusnJP6crgOv55txhdDaTxMWXDOWaZMmU+SGfTRSFqKTqCt/DTGzBXKfrZb7jJ8Snr4y64o&#10;ftWbwKUaBwaob8PUdK7yAgQri+CvKFBOXjfpytHFaxmxqLEYMKOT2thFDWUwSU5y2ThrVop+S367&#10;tNeKqagdF+sDuJ4N4pZs+6Fe/LA/h+9XxvF3a2N43JVVEpvuxG24VufDk/ogntEB32sJ4O0GD66G&#10;9RjTF2DQqcd2RzMOpkZxYXMdZ7e3sbWzq2wmKKcTFRcVKlu4SknxpKCAUH+75IJPUc5k6qC3OlCh&#10;M0JtcVPfd6BzbAl1HaMo09lRUFLJz6hox0TKjh50MHDLREvcbsRczIediB2XeB9v8B7eakmR3dBP&#10;8k9Dw2YtK8Cxt+rjeHe2HzN0qBoOkOQu7yB0XtjfxeN7t/HGw4dIkOLJhk2hTVK7aGpqCmlqKNmW&#10;ovnbzIhMM1op+GW3uYcOYKBD6elQkkBQnEq4q5efH+jvJ/U7wtzsNB2VDsKbVjGyqvgeNQ1Qjmf7&#10;GH2Uyg9GKX4mSQkdNE4NO6gSRWzFvGHRUTIxIZopr7BUSRbZ2NKGsckpNJB6heNRaiqPUohatgFJ&#10;Vp/ezjaszs8o2VxD+nIM2qvwzkAG307n8JfNQfzz5jC+Hs/hYxrSR4zQn1JD/N1gnVIiZoGRdKwl&#10;g/HBTjTRmSTnuxRTMPNR6gFLpRIpAlDJ/pBjDaInJCusaJuS0lIilg7NLS2Ynp7CxsYqrpw7xNjA&#10;AIJOJ9LUlDVhF5KMwpID4wyp32bcTopHB6J+kqMtbUSnYdK1cdLBIbsWvZoyLPgd+OjsJp6d20Ur&#10;EVcvxxhIvUMMhq009KtJF34904I/rvXgl5P1DBQGHNoKcdYl+9WKsUUHOmcsxl2iwV2fGlc9JXiv&#10;3obfjNbh99OtjMa12KnzosVLplBxXCmJuRywYUJ2gNs0OE+qfIF6726NT5lulzJCTQyKkl9PSoeK&#10;tpJAJixB6gnbGSjDvK52UyUOxCib43iHwfwhEfksadRG2I7ztSHca43jcVMQj2pdeEKx/6TOhbdz&#10;Lnw9VI2fDdbgCgPFCg374lgPzq0soLG2Fm5q5Hg8iSo6UnFBAUrpWLIFTCovyi5+byiKTK4Fdl8Q&#10;ZRyXCj1pnc4GazAFX3UOJVoH8krUkAy+GrURoRC1VDhGpPVQvlBfy84gBs+UuhjVpSd5Dyol14mO&#10;jqQmYOj4u5ayYjpULolf7i7Q4+vQEPUqB+82aHSv372Fp4/u4Z2nr6OPgluORCdjcUQjUQSIWjaZ&#10;v2eHaRiZ1WrJg1ZK2leJEL05xhamXjGxE1V0LJ1oLBGBJbw50kipLyS5DUT0CfcXoSsVHiTxoMyW&#10;DY8OKUcvpPiw5C2Q5JCeYBS+aArlvNkXC7dGlFfJCVCj0mSaXLa5iNbyBgNwCa/nNVjsduWU6cjI&#10;EL747CN89cmH+PT9t9HaVAMTdcT5lhj+sDWAf9sfwr/tjuJ3c+34oi+NT+hMX3VH8DWfn43YkNaW&#10;wkEntFHvyNkvgwhy2dHAYCKLu14HRTlfU+gvjUgniKglsiuL31KrqExJaFJXV8N7CzD4GGCh07kZ&#10;MJJBv5IIptrPe6V2GnKRdtb4qaXMyq78XlK8Hj6OSrIbtwYDNOg+QyV2mmvx4dWz+ObZYxytz5FV&#10;kHZTsMdJwwaIepdJl34xXo/vl9oZKGrxVs6NuzE9rvjLceQuwSVfKd6pteKb7ii+7o3h7/ief98Z&#10;wF+3BvHFVCMeTLZgi2g5mvJiwmPAftSJw5AF5wNG3OF33427cJ//e0Qt8byZETvrwqpDhYyefUJd&#10;I2uPoq0sZCyy/GK36OGwGOAQbViRT6Qtxa7HjPNJP5bSfkzFXNiJOXEvS/pX78XrbI/pVI9qnHiL&#10;zOHriQb8aroFT6nHDgI6XKEjHgx2IORx0Mb0CqWXyhjldCTRqbInUhKFSo1gmX3WGS181KKYTlNl&#10;sMMdySDXTUo3PAOdPUB0kvKhKhh0kuzTqcgWrUrO/OlepMuj7aqpWctOn0bpqVMoO3VakUUym6ih&#10;ZrNWlOLYg4YYvj9aw/neRtQHHEoSy1wqhpsXzuLJvZs4u7OO4d5ONNZlkK1JI5NJK/kHfKROStU3&#10;OoPsFJDq8UadClGbWSn3mQu4lDIuQv2kwptWWa+inqJgFLEoCfPV/J+WCCbVurV0OJl+lxxwUmws&#10;l2uAnsbmoqaTow9NvPHZ7fOI5rpwiuhUKvSPnVhJR6rSWelQpBoWO50pDA8d3milQ1vtMCgUxIjV&#10;tRV8+umHeOPxfaXY8frqMjuCWsOqxXuzHfhPByP41/1h/G62VSl8/WFrBJ+QIz8jLelzUmSLGKfD&#10;69j0lXI/lTTeUtQ5DGh3mpEj3bGw0/XUmaKfqngvFaIlGVREKFeUVyq78DOZJAI+l3Ju6oUz6qgz&#10;nMgmYmjOVKMu5EIrEWgpbMV20o3VmAMzfjOmvEY6E3UV0SrECCnVPXZHe3BxcxrP7l3Cm/euIMHP&#10;GkidPaSDdX4b5hnF3+xI4quRLN5vD+LNBifezDrwJG3E8wYvPiOd/f1kI/6PS/P471cX8H9en8N/&#10;uziFv+yN4t2FTtyeGcDuYDvWO2pxpiaIA78F65JGy1quaLErEQtpmAW3qXUeJq0U6USSpgjO0PEy&#10;gk6kWgYGuReLpirajBlRMpAQx9XDQOwmRRr0unCmqwmr1HKttL9ubRHOh424R2S6SX17n+zgMZ8/&#10;rHPgw+4Y3uG4PKr14V7KjRtxJ+b4W3G/EyF/AHr2s0ZmmWVWTyYmxLlo5CXlxSguLqY2kpm+Mqh1&#10;Jnhj1cj1jKNzdAmNfROoNFiRXyg0UcZKjZIS0WJliv3K+pvkg2zM1mB+ZprBeZjgEoWOjluWfwoV&#10;JYVkWoWwkXIfu18fwz9f3cOV/lY0eGyKSK5LhNDZlEVbfZ2yb89JChFw2uB325WzTg7ri0N2smtC&#10;Mn/qZTqVTfaYJfjeblnQkyQpdDYtUUZH4xPRLDerphHJ5k9pVYwiygIxqZ5QSukI4astLc3I1NTA&#10;LBsxA35Y3AFE6zoxuLiP/vltGL1RnC7lZ/QWOpaBUK1FhcYGk82NSCyhnM2Rqg0WcmVJuigGPTw8&#10;hA/ef1fRb+fO7uGj5+9ioG8QFRT0QdKnNVKsOw2Mhh1h3G+N4jI107XaCCZ8/B6ir9BWtUq2o1DT&#10;qXXw0Un7KEbP5+K42RjHZtKBLCmRhcajoSFJdXXZVS67zOXkquweN/J/1YkIA1MSzfWMjukk3EIX&#10;2XdpOQPU34Xhng60RX3UUxql9vBazI5plx6L1CDDvJaYRQsT318dCuBoexVP713Flx89w83LZ5RK&#10;8xpeq86gIl1WwUuk6LRUYT9ixhsNbnzUEcRnXQwUHSF80RnFV50J/KI7iT/OteEvGz34Xw5H8Zud&#10;Pjyd68WF8V7sDLZhqTOLubQPW6R2G0TGZVLQHaLQ7ZSHCEIkIZK+Wx/Fxy1xvN0cxmd9tXjO58O8&#10;fiU5qPQX+05D6iVrnEkGOz/7zs4AJacIlrva8SaD96NzZ3B1eR43h9txpymqHC9fMBVhmZpxl8i8&#10;49LgnE+LOyk7bsRMuJOwEMUC2Kj2oJd9ma1OQ2qYybYhCdaSgvlFgssSygN5JAUkQxLWI+fTqhta&#10;UdMquRFbqKfsOJ5XSPlARCNCiTMVyyljyhSpdFhSmIeI34PdzTVcOOJ1XrqAc7u7yh7XioI8aGRd&#10;i79j5+8ee9iUxD+e28C5tjp0hn1or0ujt0XKkaRQS8cKu2xwkNKY6AgykJI7wkhqZ+SjVOPT8QJl&#10;EVjHyGgk3Ug7LRiKBpExMQJLLrTTp5RFNi0jkiQe/MGZlAoHRC6dIBObit/zQy5q2YEhU/GSIUdr&#10;dsIZSKKlbxadkxsYXj5AfdcwCir0KK4yoKjSiEi6BV1Dc2jtJlWMxFGTySCZTNI5XUr2UuUkaaoa&#10;T548wieffIQ3nz7G1z/7XMlUWkUNJxMuUivVVHRa2ZXcHfVjsakWs421iDGQFEnnSnXySqIpr1nD&#10;TpZic+frZKtMEGeSTlxIO2n0BmRlfUeCDRGqhOgktWFlp7lMKauJ0iHJc5COo7m2Gv1tTcpmYwup&#10;Y8BmQlMmgc7megx1t2GqpR6L1LdDQTNq1QXk65VIygIn+9fpdMFJoS9HMbLpBBo4ZrIAX1XOfmZw&#10;0GgZoSslY2ohqopPUpuVKGkF5NzXs/Yo7te4cK/azijvwEPSqrc7k7jKxzsj9Vjuyympt2ykpA5N&#10;OcJSX4tabs9nxAqRad5Ugr2AnvftxxoNXHY4DOlKMP63E67nEkSp9hQuJ9xot8kRdJnNNMBNTZVm&#10;EJDq+DVh74sZQ15jO23s0bk9/PzNB/jTR2/j20s7uN0Uw27QhEU6Uh+1Y6b0FBJE5abKU8qxm0N3&#10;Oa6FNUTdhLIBoC8VRXdTI1pIpz2k92Jfkj1WHEopEkBjVyprlFdRzxK1hDEQpYpoQ4JKeafykZef&#10;h/z8fBQW8jNEpnLaZyVBoKyYutSgU7T3/voqJgd6sTY3y2C2pQQHmak1iU2T9plFQ11mlH2zN4f9&#10;2jhGSEdaGDUl9XA3DaqVA1xLfh/zuBGgUfopLh3UD2Y9nUoOFNIQpFCAjc1Eh7JyMKtJA3v8bgxm&#10;otieG0NvLgs9b0rDH5NTrnLGRyqsy5EPmRGUYwCiqVSMWDJbKCgmkx2ypUlLnusIZFDfOYG+6R20&#10;ja1jdO0cst1jKKWgzCvnzbijmNu4iLNX38Dc2hE6+sZQm20kdaSRRWPK4ULJYFrP6+ju6VJOkf7y&#10;21/g8OhA2dApnS6nYnWMbhpG0xJBTSJLV1sbZsZH0dbUgEw6jVRNHWo4YFI5w0NUaTSU42rGw+bG&#10;uldNkU6jc2pxlpF8mXqniw5nZoQu4T1XkS5Uid5iP8nxeNnk21afJhMII+p1IE0DrosE4aPu0FQV&#10;Unto4PXY0VwTZ/RNsO+riGSV8LiNcBOlbER/mVHUyWQPEbYg/ySN4qSyBUo216o4FipZiCVKya4G&#10;i5HOSKrWaS5Hp6MS7Yz2fSErZokuOzTeS31NWGqrRUsmjDoyA28wqJSKEbrjKDuNTn0B9ulQUs1j&#10;lga9YCvBmLUU1eUvI63JR72uFMnS44gXvoL2ipO4kaH2qQ9iO+5GZ8SHhmQMXQ016CRlGmIQ6ahN&#10;waWl3VSVUGvrMZCrxltn1/HF2TWsBEyY1BdiwlCCHlMVYuwPS/EpqE+9An/pabSVH8eeo0zRV7+e&#10;6cEB7VfyRw52tGBsoAuZeJSOUEaEYTCn3RUU5itnzF5MpYumouSggxUUFaGcSKRlIHXQwYJkYj4G&#10;Nckt6RA7t1gVRxJH8RFZD7c3cH53G2c2VnHj3BFmBgc4XibKGr2iq4qk9nBpgaRiduAWqc1WPIDx&#10;2jS6aHiioVroXNlwSHEiKeLsoQNkSPeSLqsSTUUfeWkAPtK+oOzp4iA6aEAp/q83woEa68X987t4&#10;dv0SxtiJkm1GJQtzRDNxJKk79UOWUnEucSppL6igzBxSV1Eb1TYPYWrnGjqmdtAzu4/WkRUYPXEU&#10;q4Tu8aZ9SYwunMHc1g10jmxgZGEXQ1PLyNQ3k/Y5EKBxiENJ0nrJfW2hAzc01iEhleklGyo7RNbN&#10;lE2+YkSkZVLGX/I/OChMg16fskdNqknEqXP85OoBgwaTHh0etYbxIBfEur0ci8Yi7Ngr8XpjBE/b&#10;YkohgWYihaqsiFqKzkTU8pHOhlzsQzqQxypVMCrZjxpkqDfbiVrpoBseGpiguehSQZ3+zmYluGWr&#10;I4iGvHC4LHR+0k8ahYX9ZRSEp0FUktbICd8K6gVBehOd3smxsttpHDYdQnTGap+F2sqObMiBpqQf&#10;nXSg/roolnpbcHZ5Bn1tjdQ9BpgMFlI1ak8+92vLMM57PUsH3OQ9TWpPY95agi71aUSLfgLJ+DQc&#10;caJBXYRM8Ql0lp/A1WoXnjbH8IBot93fjp76GuUQYW9zjr/RjBZq8YBsYRMjtuqQ8phxe2IAj3qb&#10;sMI+XDSVYZIBK6siOhS8BlPhCYT1aviK89FSma9orM8HZTmgF+fjHnTToWQJo76O+pSaTCifOJQk&#10;wiwuJUL9DalKSkRLFdKxSNFoC3oGbSsfq20GNHMMuuJBdPB7ElYj6TIDIvtUXSC71osY3NIY7e3G&#10;cFcn2urqYOFnTQz8Sb8X7dlaxRkTPgeOPUiF8HpbDZbY0T2xEIY6WzHMFvdQK9H4JcqadOWoc5PD&#10;80dl+0utvhwZQwVyFg2aHHrkeEFxIpaL0bie6HRmcgQH04OYaq/HxdVZPDh/gNqQmxd2GrKgqZyf&#10;kVV2GrTk1hYHkzUsQS6hfqKrhPIJRHtCNRhcOYPRjUtoGliC3hEkVGsoNqUquczY6GD3VaOhe44o&#10;dhZ9s2cwtX4OU8vbcLh9Sn4+p9uprIuoeD9SvUFKXPoCHtTV1yLO6KkVRxbaSYomU+xqIlSFzATx&#10;uysr+BvlL5KnVFYSQStUSlX6K00hfDiew92GMDYtFVizllG063GLIvqNtgjuEb02XKQ65YU0TtlU&#10;TOcndZaJCA2NXtJYG4joLiJZmKjeV1ONsY5mDlaawawaSxOjONpdx9n9dSyxPzsZ4Tsa6pQDndKH&#10;RjqRlXpB9icaBAHpYFU0AHEovUFNZ7LDxeamLvZ6pLoFg4PfhiTHIROj0YQ9pPQBshHJCtWLzaUZ&#10;ZFJxVNAY9ewDI/tAy3GIG6qwRQ11QIeSHfizRKYNv04pM9REGtasK0QrKWVjRR66NIWYojNcq3bj&#10;k+EmPJ/txxk6ygh1YY73JDo8TQ0pJ57romEFsaYGuzHeXIcdOsP95gzO+M0MUFVKUslsZRFsha/S&#10;pqy4tb2GPkqJ+qKTOB+x4i32scwEHoTMmEhFUMMAKQFEWQNlHytlbDjW5UTsMvZJSSlRhGguM81S&#10;uFrkh5ko6ZSJNLMKbT4r+iNetHntqHcYkLZpEDVUws/v8pA52YSyFxYi76WXUPLaa9AWFiFIejkz&#10;2I+b5w6xu7qAveVZHLtX7cd7AzmsRl1IMlp66Z1RDkTAaISLtMKso2CWRJTpELYTPmxG7Jh36RSh&#10;PEKROuXWY9isQaO+CiFG3CApxmRrA/bYkev9Hdgc7sGV1XmM1SdJBwnhFM6yhiOZWS00cjlDI9v/&#10;JWG9il5fUlBEp3qR6UdNhykr00Jt9SNU1wF3rF7JZ1dKoxZOLJMNpTT8Ir6nsNKGcM0AhhYvYnr3&#10;CgZnVmB3BpRpW9n9LInsg6EQESsAN5E2GPIpSfClFIvNblMWX184kziWOBjRSmvkowFVkvZLLbTQ&#10;Smqrwxgj8nuTjXh7IIsrFOcblnJsMbJejsv2Hisukf/fJ516PRfAasCCGBHYTKeVNGSSjFGSZvqd&#10;ZhotIyTRxs1Bb6e22hgb4AD1YpqDtEiH2ttYwtbKnJJfL8L/Z+Jhpbh2itctU/cyHS1bmBx2OUdV&#10;ChWdSlVRqlBGD6mkg9TQKlPVRClJHuP3OckKfEjye1LVUcWBamnoQ9QFw4N9SqVCPT+r5XVqGXwk&#10;0kvSk/OtSVxLe3A2bMZ2yKAURliyqxRaNkldNeWswoStHLOkk8t0ul2fBu/01OBKV5Zo6FL0mInB&#10;UpZYZBayOuBFj1Qk6WhTAvhiVyMuttbhdjaOw6AVu7SpeQtpatFxeMpOYYtO997VS3SoAOroYNtO&#10;NfvZiIthFdYc5egK2BiYXcp6kZHBxUYblt3wpSUvaJ+CVn9DLEVXEenkWiTZjUycBKnTWhkwpkmv&#10;B1NBjJGxjRK9O8IutFHvtRFocnTmVga9KG2n7NQJlJ48ATOD/yb11NuUEUuzE7h8sC07Jfx4q68R&#10;U7xxZxWFOSHQzB+zSgRkp9YTuRaqfViLObDkM2DOWYEDivB3JnpwvTmJizUBXKiNYpI0otrCiEmh&#10;6WJkyVhJBZJh9MV86CIkd7lM6HPq0E94r5UNr6RDekYIyfQqa1oqclu5SS8NX6Mm9ydaWE0WRhIi&#10;RHE5o42gBw2Hhl4pM2jKkRHSQjF6rYnax4DiSifMvhpkWvsQTWdJ8fh/teg1I3w+KW1KqpdIKpll&#10;lYJjHGh5lLx3VhsbHUtyQsgEgiRUEWeSpjNaUSH5INSkpnTgCQaWZ3SmZ10ZJdnkhrUCG9Qn99Je&#10;fNxVg2e5KG5LNteUG0+oUVqof6wcbKlTnKURN5NaS6IXdUWRshvaSydocZixM9KD4bYc5kYGcbC5&#10;rpSkXKcYrqHW0svAkzXIMZZJ/n9hegJ11LtSkkWOGQgyqYhQglSyl9JKJ9JLrg+yBlkntMuKPh3K&#10;L7kvAr4XSx9kCGHSWVmqkI2ssqwhW8ek6YlQkhvQQqObirhwvyWJR23VOCNHakj95iQLFpFkgdpx&#10;nm2JTiV0bYlIve9T4yaDy5iL30lEkYqJsktFL+hcUUyU9KOd2rQzl0Mb0Woom8CZxiRu1IWUJP27&#10;RPY5UyVq6UwJdSEaaDvtDAQxomCn6jS2SbGvh/W4Htdhl2g5mYlzXKNKEJCAotXImS1xqAIUFp1m&#10;yyP1KyBKvShzo2F/aKlpzXyfjVrTR9AIa6gJicYJ6s0E6WYL0XykLoaxpjRWhrqwxmB3tLKAa7ub&#10;6CKFlckIC/V+QzKOrqYcqbcKMfbnsWs0jistFNzsfCt/SPbxiecZ2QFSP3ciTlil081JDgavBjP2&#10;Uix6ddhP+bFOr94m/O4lvRjympBmNAuayHVJEeXi2hwmdJAStsruZrsOI1JogB02wO+qplOZCMtG&#10;Oo6Zgylz+XI26OqFc+jpalO0lp2OpqfTKKeBSfG0NG6ZMFDRySrLNYygOricPjS3tMFgtuNkfjny&#10;ilUoU0m6X3mvRjnz4nbb6Ux0NCmtQk0UDAQZvaWWrCSstCnNSESWEpmyCKzMyBGRFGeiltBRU1TS&#10;oQSp1OUqdJEe3G9P4N3uDG5VE6GI1CsU/Qe8v+vZEO42RZQjExciNlyinhhjH3horA5SvyAdN0Dt&#10;YKLRaxh8ZDe0j0bfQ2o2TxSv50C2k/4c7W3i/MEuDiiG03QiveyGJ6r2d7bj1uUL+PD5MyzOThGh&#10;3ER4M1G9jP1EOkvNJrtWDHLMgugnxiUnAQS1rGQHAVJdcSTZdymzqeJQUmlDnot+NYhD0Qb0WvYx&#10;+6Gc3ymnWmVn+NXGKC6kHFinHay41QoaLdGZ1uhYmy41lswlWLOUYM9VTgQx4agpgWqnhdTK8OIM&#10;He9VzlLVVMeRItWWwtaS2bafhrtA5nMUMeMcUXCXgVuOeAwby9FuKUNMnYdA0atoLjuJeUMRzvlU&#10;DFhG3KJDHYQtmCQdbiHiuSlLJPCYSaF9Xqlgb0RR8WkiUx4DcgHprBSxlhq8L5BMZq89guY6YVZ0&#10;LOpAe/lJ2Mteg19TgBoCgOyOWRvvw/7CFHbnpnBhfQU3zu5iaqBbkUTlx19DRZ6keC6FvqQUxy7W&#10;RDBHqLdTvFnUZQoqWWnENqKAlxcxzihzKRfHPJ1gmpFp2l6hTGeuE5ol2f82O2CdBjbktpAeaBEl&#10;/4xSaGYorlvtBsWR2q1qRmkVeiWfHztrkN/V4yOfF03BAdOQ8lQxcnVTsN4htF+5cISB3h44aXw+&#10;SWAi0VIWUzkwkklI8tfJOk8ZNY3T40V3by/auzuRqE7B4fQo6z4aIoJk5pGE+GJwQouE9sh5pEQs&#10;qiTCl8kQQaco/5ak90rie/6t5+Ar6b7ouJLqS7K6Sj49jcwEkvJF1MWkv6R1pHQXw1bqJxoU73OW&#10;TlXDwa9jlNtOBXCJiCX5s+fdBmQ4aFZhAHQeydshJYC0pFSqslJ4eP89/PxMzImhhBsDNLCR7jYs&#10;E52WFuaIIDGiBZGMdEPSKj9/4zE+ef85FmYmkCAVCdB4RBMI7ZOmHAyl4Qr1cRD5xLCkZI28ZpXn&#10;pPRS60l2piinbX1eZfdGhJRKcgDKdjKZdRVaLZqziHagkgw/Facx7FRhi0H0KG7Djpv6ylmOs1Iv&#10;iUH2wKvCpYgRDzNuvNXKoDLYiPHGOtTHU0gEQ3ARoTto+Otra1hbW8XE2JDiUH0MJDN0qG1SycOQ&#10;EYe0qRXa2RLp5Bz7dtRUjhGdnEEqxhap5e2YEY9qLHiQsmDEIAX6ihgwTLQT2l8khKaWJrS3dyKb&#10;bVAcqKQ0n63ghaYi5ZMdLnIS18nmo/NFZQ7AQi2rL0NQSwTlONY66PiS1IU6SlLcVdNZB3gvI5Qz&#10;65ND2J6bQEM0BENxAW24RAEhO9uxg2QEHfyHjYPgVxI5OuCzkpMyYmVVNBwO8s3WFNHIggWPhk5k&#10;VXKg70t+vpgNF+vCOFdLGkJqJ8XWPNRSUnw6ygtsdpPm0Yk6nHq08eJ63Gb0e83oI6QPyqlNRuUw&#10;I4QkJKkkPMdJRXaWl3DhYA/n9/cR8/s4EJJOOQOH1U6no/hWqB71jKQwNlvR1NyC/oEBjI6OYnZ2&#10;GvF4nB2mVg69iS6TFMJqUkj52+3mfTFCB8nhY+x4mTY3EZnkM9m6rLI/UerE6jg4GtI8u49axRNC&#10;FbVTMR1apSCkETY6f6+pFNcyPmVS4kZtkEgUxKiDA1pRgAQdOccAskKafLXOj72QCaMU8QkOlI/6&#10;00TEkMN6UkBOV0UqWFWCNg6k1B+eC1pIKf3oqkmgi8bX1dOuGLrM4Amdk6y8l47O4O6NKxij3qql&#10;GA+Txpn0snhMakVjkVKXTqKg7MiQ5C/RSABxfoeHaGFif/9QYE3W34QOy6SQ1IuSPjEIsrO/JDVY&#10;IOCHh/TYIGgmGo0GqeY4ZWnkZ4jMUqDgSVMA30y14zcrg/h0rAHvSJaouBOHCRdWqImaohGkwjHU&#10;paqRZf+urKzh8rU72D0gE+ntR0O2DgMtDRhJhth/pG/sI0lqeUAqt0Hn2SSd3iaV3CDybRMB79Dm&#10;nta48G7Oi7ca/BiyvZhY0Gv0lA5WtLR20iY60NU9gJ6+YY67UZmUkHW5F5SvREFtF/tH0nIHSY0z&#10;PgfCdJyQrgwpgkKj14LmgF2Z8cvyf24GQjfvvdXjwjg150xjDeY7GzHdwYDR3ogkA5pMnUtd3mPn&#10;yedHc1nSrbAynRsLkALI1C555Sp10bOBF0kuV4gsi85KbDGCnEl6MMOo20Ux183O7SQ0hujdTops&#10;KbYmQs+mLiGte4FKrXYNWmxa9DiNGJTZFJ9JOYEqKJV1mhAwkJqUFiLACDwzMozhzk4c7WyhMZNS&#10;HLy5ppaCPElqKJssZeOp1FV1wucPKimX29ra0Nvdg7GRIaQ5cLJ/UNa0JArLHkJJuOEiQiUiflTH&#10;AqROXiX9l1Twc9gk65AXXq9U2LMRBWWfoB52f0QpLzMtqZ/XDuBP1uF0SaWyf9BCJ5XDf+tRB94Z&#10;bcJbgznsRl1o1ZYwiuejlfeVc5mRrCzEetJNpPIoxY77SIvqgja4GBUljbPQXXEoyRk3aFPhDHXX&#10;HhFv0mVEo8uCBAVxPB1DMhVVNEEF+6isKF9ZzN0in1+cHMPixJgya+aiYQg6qYmAglAuhwVu3rOF&#10;zhWPBZHLpuEmWslWMeWYNyO3PEpyGTuRQxBMzrRpGaxCRKu45BokxQwx+Ei6aZue2rKiSkliIunF&#10;YhxryXN/ThLl9+XwfLyF/ZDFFQaYDocGSdqDn9dskgBkscFNVHTYnGjuGMDS1jnMLO1idGIBjU0t&#10;qEsmUU12kKTs6KbGftDfgjepT8/R1rYdFbibduFutQNPajz4lA77WU81ntb7lcXfLgYgP69dCk5L&#10;Fq7hwRGMT8xgYGAQ4UgEUl+3jAgms30yfa5sR+Lfso4qu1RiZC0BBhlXOe2vqgh1BIMO2mk/x7DX&#10;a0Mbr6ee8qTZWIVBgsQqqe9qOohhvwPjHJetgS60VUcQcdox09+HY2d4M40SrQl/UtXNSroj+5Zk&#10;GvFOaxqfTrTjdkscSx7ti0xBNIpZRlmpyFFHRIqSyjgYlU2VBcrCrpkXbqMzmmRKmNw7R9rXTgOR&#10;k7cNZg1q+bk0WxMvOieNUFrr5IAyagun7etswdRwH+5eu0z9sA2/3Y6wi84js4F0jDCjaZacv5k8&#10;vLexHp01GfTX12KEwnB2eEApGuaSdFc2cndSOgsNxm028jvsSAecjJhe1FHgejkIHgaOsJ/GE4/B&#10;6/MRffQKzZOE/pL0pWtsAcMc+Pn9Kxhe3IM33QC12UFjJELSIJPsp+1qH1HbTGGuwqC5CjUaimii&#10;UQ9/p5pRr5lBZ49ofjHlwiy1RpLi18B7VZCEekWuL8yAIoW+b9JgbtFQztVG0EaHCrJ5gx5G2i7U&#10;MLjIorjsg5SkObnqhLKrZWd5BsNd7YrgVxE55XSqhoYvR0eE9kqabCkDOjM+rBRcs5pJs2m4Wr5f&#10;juUoSUnEsYlWsg74Aq2IKuxfqebu9boYgBhkZbOxjrqM6GWSnfSV1CLF+fBWlCDA5iIljGhLGdW9&#10;GMxl0JiKICRHZ+hMkovQYDBT15oRzLSwP29iaecqVvYuY37jDEYn5+C1e6EvqMAIx/TZwjge5KJK&#10;0pOrUQs+6Enhq7Esvhqtxa+nWvBBfwOR3IQaayXCNHgNnUOmyUWL52rr0JxrVk5GyGKu4ky8Ptl5&#10;LrskZNFXZi/LGJyqqDdlP6afgbCawa+eQbKbzydtaiw4DThPOXSvrxHLIStmLJKHg0GPdFQyM12s&#10;CeHJ7AiendvGlc1FzPd3YXNyBMd2I1FCnleJXDZ2mGxktTB6DpJ23GlJ4Z2+LD/sxlrA8CJTEJGq&#10;31KuJKgcrU9TUFYrHNNeVayUFTHTWGQLkpY0xlhRighvtokOU2+hrqIDJoyklpJxRo540+trGckz&#10;jK5BRjMDDSJHqiPrL/dvXMXq0gI8hGY7O0q2/ocYSRpIHeeSYey35TCVIM0KuDDNQVyriWOuIUNn&#10;8SNC0e2mQ8mRaTcNqNrvQYwOmaJzt7hM6PQ5SU+pJ3itQUZxSRcts15aqVekMaGCUbVYZUSqqRsL&#10;excxtn6I6b0rOHPndQwtrKFca0ZJORGmrAwdFgp0Urpl6spJOpKSs92kQoY6y0+BGyl6GbMOFW7W&#10;B7FFSheXFFakZrKZWM5QyeRL0kEdlvDhDvv5QWMIF7JR9EY8iAfdCJKOt3d1KZuSZfOw1JEVZw5Z&#10;LEjR2AfZD7I9rJJcXiczXOXlbEQfGo5UlczEg0qBhJX5SQz3tZFG2+E061FFzVxWVKg4iMNihtVo&#10;UCYqZEJCdNQP5UHlZEE0FHxREIGPJgY1yXqlq6RG5W856Sx+XovMDMc4zl21SXRlk2jNZpBhsDZK&#10;AhSyCg3pshw01dijqO9fplPdxsblJ9i8/AYuPngXtc3dKDxVjBiRaq++jhQ6gDtZHyllEO91xvDV&#10;UBq/nWvFz2c6MBYwwq5hEDdUwMnAKOuaEhBka5c4zMkTJyD79pStbAzwFUTu0vIylBUXK7tJimWx&#10;nRSwtOwkrOUn0GEs5fiZsEopsubWYoPgse834Tkd9+vFARxS5izqC7GszGDqcIHj/XZfPf76+g18&#10;fP0QmxP9WBvuxS611bEtapQMIV2msMVwLVrZql6Jgbgf1+pjeNAcxVHGiVW/XmlbhPhBhxrVqgLU&#10;E3nqPBS1RKSAUU2Hkq1IHFDZT0Zj1XJA7XyMWfSo46Cn+BhlNA7w/VIcQIpGi9aqtpnoLPxdGpmd&#10;GqwuFkKCdMxOo5e1GwevrZoI2kyn7LNpGDGcuNhSi00K/0ny7imnFrsJD7YzAYwmfRispeabGsfW&#10;7BS66WQNdBYvg4WXUamZqDHjtTLC2ZUNqN0+O53aBi+vQaVSKVG0UvZ5VWngT6SxuH0Gm+evY+3o&#10;JlaObmDx6CoaukegNrmIGDqFpiyH7ewbI6YdUg2+itGMSEtErq7KR7LsNQyq8nEl48W5pAtZQSgO&#10;uuyGqORgV7KPZENtPQPLGAd1lBy+mwafcdrQUF9DZ2pHNBbjdalfzFIJEpG2eEhl5Xh5QJyjSHJ5&#10;FykZq2T5wWtQU1gzWFnVWO9txdZ4P5bH+zDZ14ooI6+T49OZq8NQXw91lpcG+SLrq0xOSGIVQSqp&#10;rytBRlokGECEeipKZiBOJxue9VUqJQA3kBo2peLIEPXr6bx1MS9SIRdqEvycJNVhX0qBNTkbJo5V&#10;WkU9qvUg0zmF1QtPsXfnM0zv3IE9mGLwYHDPJJChhh0iDT1LW3uzOYLn7WF83JvGW921mHDrYCvJ&#10;UyZWlMmUYIhaz8tASFRmXxYV5r2YrSTyVxCZyjnmwgbspPNm2ajL98nJiYWJAXRmg+gwFOKQY3cp&#10;bMMGEU8KBEixgD2PjjpOg21biTIRIq8tW8uVBfx1Q4myW+NPt87g6swwTEWnIDWhZSLu2AY7KUlK&#10;pa6ogJUdJGeYZAe5oMdq3KucoT9HKnKJEHyh7kUZf8mj18nBqqdGyrClBQVokHZZEKTB6HXlNE7y&#10;ed6IZEEV5ArwPQmbEVGijGxAdZKzSkWEgGwmtRnoWIw6fK+N32ETOsSooq0oUuiRj6+10hlH3WaM&#10;0AnmfWYshGzKkYYpp56vqbBACnAm42N0i+LJ+jw+vHMdj69exHhXC3okqT9pbQ2vsd+qwzop6wMi&#10;hqy0n4tR0/E764hoTtJdFYOKih0v5Sulzm2urRM9o1PYOLyiZKgdXt7D1M4RPIks6aERbp0OoxSu&#10;O1En5t0aTJHWTZEeTAnt4wB0SHV2dT7OJ51KPadeGrSLqC2bi2XfncLtZW2EusTMKBrg7zeEBQ0C&#10;sNCowqRdVvaP7JqWIs0VRCgtESpNSpMgMviJGG42p14DPYWzns5WY9JiPR3ADvvjsCmJo/5GrFGX&#10;DDbVoobovD4+gPefPMDf/+pbPLhzC3YilGhOQSTZEia1dYX6yYyZ/C25AxVUot4TY1XxOvV87rKa&#10;qHNjym6LLJ0pRbYgDh4g45BMs0b2YWUVHV5tgJq6VwquqTRyns2AEi1/I9IKT2oIRm8OtY1deP7h&#10;c3zy1QfY392Enb9RQ0O9VOPDPTrVslNDJClHLzVMks6vVjNAenyork7C4XHQUUsVNJLZXJlJrEnH&#10;YWE/yDS6UOsIgcNL4Mhla3BpbxtXV2exTsDYoox5WOPCddrBqrEYs7oCrJjFcaowbyrGjKkQk+ZS&#10;DOqLMGooxrSp5MV76IifzfRjpzkD1as/hr3wFByFJ3Bsm5QiRU/XMOJYeMM22VkgSKUj36djLIXs&#10;OJv24TIHZpMRdthaQa1QiSEachfRQXYUt9JRGiWpC51GS0+VLTUaUj4Vb1KtYufzNSMpoZOOIQLQ&#10;rxeUUtFRiGx6cnwHHU0OnhEZ7fxdJ/8vjiVrNWY+xvhaN8XiFBFxiM4zRpQao8GO0qknqMtGLCpM&#10;MXKt0dE2Y068tTqFN85sKjndMn4nxjpasLMwi3tntnHYXo8NSRRPOvHNVA4f9cQVnj5MKhqTHRxE&#10;Sj0Di5zTqqqgkUUSaGhqQ2f/MHYu3cCFu2/g4OZ9pFv7FMOQ90lOv52kHzuMcgtOXiej3AwHZJJU&#10;b5LXO03U2o/ZGZCCGCDnjxMRZaeDLLpKFJXkkVIntrSkGD6/W6mIHo6G4WPkDQa9jLYqBZkq6Uhl&#10;pHWSjGRzaooOZUaaxiV1gxtiYVjocFbSmS67kbQxgmsNYVyo9eJiawLnhtrQWxNDf2Mt7p/bx/N7&#10;t/DrLz7Br3/2JVJEBtmSI5lrFd1JzSlbw8SppBnoTJJbpJwUUc6zqen84lBOvleqBKZDdG6vE0GK&#10;fNl+5iW1V6oKUsuVVogDGaHWS0USrbIBWWu0o1xtVo7dnCwh4tkD2L9wGb/45Vf48KO38OmnH2Bw&#10;oA9m9keK419NRuMqyUcX0evS7ir2t5YRovO7XB4GgRBcRFMJSjIlLnMBTaSbEQYOD+1KdvcLKklR&#10;Ocl87HdZsTDSj6W2LGZceqVq/ptNXjyscxKlDNh2VWGN4zdvKsWUuQI9+lLEil9DsPAV1FacRpOh&#10;AL36PKyby2hDZG8MXMmyU3AVnIC/NB/HVhmBooxI+fmEyjKiCXWEOJXVyM4l1aqlYSxVe7ESc2OE&#10;xjJAWByiAO/j63KKtI8O1U/x3EHDFRTSs0OlZpJQPzUfpRq8OJSBiCWaxU3nEKcSh5Ip8wipUZh0&#10;0cuILc4k+svKTpR6vXKc28bXJS3xtNuEFT+pmteECTqU1JDqIYfuMRAtTZW8DhXG6WDDBkYX6pEF&#10;airJgSBrFLV+L4bam3B+aQb7QhW9etxJOfHdQif+h/Pz+G68SSmq1VZVgBANV8kcSpQWZ0mn0uhs&#10;71SEbs/QOK4/eIqnH3yM9oEJSE1cNQW6rC1JvaALSY+ik1bIwZd4jQt0phn21xQj3qqkTEt50UpK&#10;5xFUkUkT3p+eziQL2E7SLtmhYKOGkPyDYWpbSdcWpcHIQmQFHUkoXwmRqimXxfbMDNIuh6Kjhpoa&#10;0EHa5ZT+pTZotaixFLTgkDRTjpXcaoriUlsNxjPUZqTDZxdn8e37z/Cnb77AGzcuI0pjqyiRU67l&#10;ikaTe5dpdWX3BI1RMqvKNQrVk4zCAUZ6n8MJH2lUVK7BaUFCX46aynwMSiBhcBsmTeoiWnvYN4VF&#10;FcgrUyvrhlVqHR3KqmT4LVUZUFyqhcMbweGly7h2+xq299bw4P5t7B3skypqeF3lyqFAPbXaIoPI&#10;RQbFK+cP0NrczOBnQZz95HI6lYBQWVIEKUMbY3CPuW1opb7PMNDoGLQkY7Fo9Kr843Bpy9HiNtKe&#10;LHiSC+Kd1gDebPThrZYoHhINtzl+w7oiNFbmwXf6ZdjzX4On6DT8xacQrDiBVk2+gmJXI2bcrnbi&#10;iOyjWVfywqF2qqsxPTKCmoYmpWqDmrpAzRs3GwjzRiP1VDFqHRpMRpyYolAb8+qooVRKQpF+tmHS&#10;pyGfFTWkUlaheH9btJRSoTo+6ulYBjZxMjE8oYUyARGiQ0UYecNEmChbgKgkTij1et1WvXLuStJW&#10;yedkZmzeZ8IWadV21KMkhW9n5KgjuiXoqFEVaY6+DB10zkETHYs0dDpgR5xIqS04CZOk5C0+jThR&#10;bozaadOtx824Db+a68T/fmcH/+XaslJo7RYNcMhYiTDpr6WyEh4rdR/FeQ3FtURDrcmK3uEJbO6f&#10;hS+cIA3j9THiVtHY62lQhzUB3GgI4QI7WaqJr1NrzpIuTDOaSZZTKbFaLfWweF9CryUbrziUy2ZV&#10;1oFCEm2dbqKDA5FoDDU1taRfbphMjPA0cmlS1TAc8mOmvx9ZrxdJ0VoRP0LUm24aSpT3mKEOzelK&#10;McZx249Y8LgtjjsdKWwymPQkYxiiNnvnxiW8e+sKRltyHDd+b2E+RXshqki1Tp84juOv/AR5J09Q&#10;kxQg6PMjQztJJ+JKIT0br0fyGzqJSFKGppp91q7Np0a0463GMN7riOPTvjQ+68ng7a46JcA1WY1I&#10;U9f4eO+SEqBMJyetTcpezfzCCgwNj+LxG49w+94NvP3OU8yTUUjBuQqp+KiS1N8qtDY2YGdzFd2d&#10;rZDN06FACIN9/XDTueXa1XQYO1lPnA6eDXvQnokjQPZUSSomiNmUimKgpR4p6v5IRYESmJ82Rnit&#10;KbzflcTrDDxnQibMU9I0l+UhVHocQ0ShZr8DHlI6O7/HXvAqWsi2VhnALwS1uBM3kzJ6yEQq4S88&#10;iWNnGXkPD85hee8CpqkPqmuboSM8l5XLBkmdskXDqatEm9OIORrJrOzuDVjoTPRi6oEJOlOLXU/R&#10;X6HU07UZtS8Sl1hJHSQq0IF0jJwG0jmpcGimkwn1C/M9MTpdnKiW4U0nSPnMQveolQJEPBuNTaBa&#10;NpDKOsBSwIbNiAvbFL0L/M1GOpO/sgCOsnyl/o+HkVkcqMNYgUl2yPm6KHZq40jyt8zUa9byYjiK&#10;CtBMx51jdLkQNeFBzouvZ5rx16Mp/G6hAx90V+NWrQ8b7HCp0NjktiJktSjRWSoiytanykpGbouN&#10;6CQLqbJuI3kj1EoO7VYGmrud1fjFbC/e78/hCinyYcyGfeq7FdK+CQ5Cks4vCGWWdTJSOJmxkxV+&#10;2QysZDGV76PxyI4NQSipDmgXjcu+kIVYySQl62tyWC/D12uILi3JCNKkONVuC5qCbsSJaCEaRG3p&#10;CSw4qvCkM4Z77QllT16O0bstHsDB7Di2x4fQnUkptWgLT72KJB3z7M42Fqcnsb48h7N7O+jt6kZD&#10;th5xOng6HkMs7Gd/kMFwTF3qIsS0xeigrjiImPC40U8DDeBZZwIPGoJ4s60anw234MP+BtyjFr9e&#10;y2DDJms7ooEqdFI72KwcOw/4QzggKj1+fB9XqH0lvbPM0slZNSUzMftL0NIhG5n5t2x6lf2ZcphU&#10;8j5Ion8tHcpL6p4g1UvYDQzWatgZcOWUQ23Eh6XRfuwtTuPO4S4m6qvRqirgeLvwGR3qXtqBXfbV&#10;InWU7COsLz2NIKlcZ9SPNIOBXdKX5b2GJFGqh8xn2VShbNC9X23GkwY3NmKk8uV5OHajbwi722cx&#10;IQuYm+exc/4mJudW4ZDsMEQqFZvM/AUYARvJOSeCVqWs50rCi/mIF33kziFBFTpCLOBBiAMrDiXN&#10;ZpYj4ypSJ5nxK4OJA21SJikqlCMLNQ4zGgjNTRSVNRSxVn7GolfDRw0gdE8mNQx8b7eb2ijkoj7y&#10;YNlnw4RDjxpVMfz8zgZ2VJCdKFU9pMpCDaP0OB39bMqvDN5ciJSEzhfgb4dJGwYCPn4HDdxeiv2A&#10;DufIm591JvH5SCM+7q/H661xXE57ccD73Ai50ULn9gkXp860kWLIqd2yikqF6mlkxwa/U8f+Ebok&#10;SerbeW3PRzvxj7vzeLenXsk8JNlQb9QEsc7rb+A9h4hIcjBN6InkK1CVkx6rpKIFhTu1rIpNtv3I&#10;IrMsTvrpPKIZ3E6HgoiSCEYQLk2610DK3paIoJ+o01VNVGN09leWwll4HImSE9RvFXi9kwhFajNJ&#10;utwd86M/W40BNqlq0hwLIMz+DrkYKAe68eTuDfzht9/ir3/+B/zHv/0n3L1xQ8kl2NHSisHOLrTk&#10;GpTNrU0+O6ZiDuzVeInKQbzRROrUFsEHvbXYJSrWlbyKDCN8e1Uepi0V7O9yZaH2YZ1PcaxaXr8c&#10;kZENz3qVHqWl5UQrOdH9Il2ArCsJIms4bjJ7J5taRWvK2TVFT1ZWKFXylZRhZcXKzhMznSckjEfW&#10;R0VO8FHsQgJqLh4iNa7HGBH56bULuLGzgmYyrLWgHh8PZPGoLoAN6qY5zSlMaU6jl7ROshuF8k/A&#10;cvynsJWc5N+nMMEgss/geNatxv1aD561hHg/TnToC+AtOo5jl7u78fDOQ1y88xQH1x5i+8JNzK8f&#10;YGFzH/Xt3aiUYwtaDj4Rw6yjATtNmOSgTEcD6A9TjNrJ/ynkXYxashta8k4YiDRC98SZTHQSHVFC&#10;qUvLmxbEUqgdEUUSubSFfHRUB7z8f1VpobKDwMYm+k3LzxvoIF0uA/biHiVHtuzQkHzWOV5LlOg1&#10;1tKI7ppqpeSjo6yQUF6CHqLeCo3nMGrHhUwAs0S3BocJQaJgNZGnz6nHNNFkmZRoziBVwEtxFLHj&#10;Lg1fEi/Kjuc9IvEWf3fRY1O2oii7DHQyYaHngHNQiUqyZ1CMXrI3KXyfTmCgs6V47wfZCJ521+G2&#10;ckxeMsL6sZgO0+DNyqycQ7YKkWZVFRcoCT5kIkS2ychZMMl7Luma3aR7qXQKdtkO5vMQseJKNijR&#10;DE45oEeRnfG6UcuglnHZeG9GxBj4Quy7OgahemM5Roke1zNOXEsT3ZM+TNQliEpRpBgkar1WrI33&#10;4/UbF/D1x+/gjdtXMD82gMd3ruCbrz7Cv/3lT3jr8SN0dbYRpbLUIwm47Hb4eP3d1LR7DBY36SA3&#10;+P13qNXeaUvig/4mpYKKs+Q43IzwyfLT6KEemaTB7TircId64zE1+V6E98RAqyLSy4kC2VImOfQK&#10;CoroIGUKOsl+wkrazItMxLQH9rH0s1bGgYFMcj4UFuSjguhk4vs8snyjr4S3qgQh2liUgVbWSI1E&#10;qCiDRtprQ3MkiBu7G7hKh0pZNKgnSt3rSOOT0RbczwawL/sTHZKK+zRG9YUYppToorbu0RZhkdT9&#10;RtSCT8hk3m6NsV/9OCADmfEQHEjlffydYwdNjVieWcLIzBrO33iMm/ffweL2OZy5ch+HV+7C6Qvw&#10;ZmT/F52KusdB/SMndOXglYtU0CKbPvmajYgiqGKkM8nOaJndEyeS1GJyvkZonyCUrNQniGwyE+TW&#10;liFl58C7nWiKBelMslm0EAZGWB21k8yCmeg0kgVIDPJSXQRrISt1TqmioTJ0ojApk6uSNIod6hZ9&#10;QQ3XTOq34NTiKGbF/aaIUsir206nZ0fLsesI/9/N75ymc87Io1WFKUMJpjnosnh3hlrxSsKDfY8B&#10;s3TEZg6E32aGz+minkqhvqYGaWqKoF92aRNVTSbEKI71fK6tqIKqqEjJu71A7bCSCSGrLUWE9DRh&#10;1cBLNPfQ6GtJnfqaG9DDJpUilDzc1AUyEaLk2CCNicfiGB4ZRm22jhSc/anXKkdPpFqg7N2TPnfz&#10;Nck0FaGRB9nPCZMWSbaBTAQdZBTDhmJciFlwmYa8Xx3AUIroEHQgF3bjaHUGf/z2C/z2yw/wi/ff&#10;xGdvPcTcSB8uHe7hX+lMf/j9bzA/OanM+gndrKTBy2ywnzRMCpStB/S4krKxWfAoF8a7bSncro+g&#10;mUEqoi7kWBSgRp2PdtUpzJJKnXFrcTlgwH2Oy+sMOKN+t7KrQ47ZqEgB5UiOoJMszoozGRhkZIuU&#10;pGcT2idOpkyasJ8l0b+LCO0j5ZUA7FOXoZFaJ0YN7SLd9VUUIUinchOhTKRpAUMV6nnPXdVJ7IyP&#10;4sbWGobq0spEQ7etElea43hvuJEI24C3OzK4X+/DgasSm+YSbLMPpV30qvG0wYenLTGciTh5X0VI&#10;lZ1Ah5wJjBEYOL7HttNptKXrGf1q0d4xgP29y3j41sd466OvcevBW0ol9SoaqWy/NzI6mMR5ZDDl&#10;uAcdxyaNFyuTCULPhN5JHgOprfNilk86hA5F5xA6J2mzegi73c11jNIViJLqDTc34ur+Fs5sryrb&#10;bVQl+cpsnxxGM/DzUX7XLI3gVmsGV3NxLPmMSvWMfkajRv5elA7lLM4j1SlBhr/dY3hxVudcwkYK&#10;F8NzIsW0zwxvuax70eBkQyT5dR914TgRd8yqxiydakFQy6nGNhHsQthBLWVCEwerNuBGfYJ0KhJD&#10;KhRDLQ29s7EZ2VRaObcVj4Qx1NMLDw1dzhRZSFv0pCgOXptbT13IvgkSPWRns5etLhrEeGc73r5z&#10;E7/6/COlYLOcp5HTyiqik6RVE4SSShZ9fX1KFtwKIp+s9kvyENlloWxdUmZGSQtJIWPUeWE6WJx9&#10;LMXKgmXUDRV5GNIX4YhR9VaNH7vUnz0c+Ia4D+c3FuhIH+J3X36EZ0Smt25dxNfvv4WdxTnU877G&#10;R0aQ4n2WF8l2HcmZSHpGZ5JTvA4afT2pz6pPh7s0vFukPPeIVM+bE7ia8ioO1ewxot6uQa0qDz2k&#10;T4sMgntkFhfZvx+1JfAGHa9JUJpUTypfqthnLxrpLvtOpvBFR0n+RmlmUuQKBp28Uyfo1BWwsz8T&#10;pHGNpLkZso5GOlIHUTeuKYVHtkHR9sRuvGRCNgY3yUuRJSNaZF+P5Oqwwcc72+tY6mxED6l9j8wH&#10;yGIux/2t9jr89dwq/nl3Fm+QKh9SHtxNOYlKcTzI+tBfeQKB134MPxHJU3SC/U0Ei9jQxgB9bEW2&#10;tiSqkatrQLa2AZFQEuNTS7j18BkGxqZhNBmpE+g8hFg7b0qOcdsV+qeCjUbg4t8Oo5zAlUOBjGB0&#10;AtmgKXvIxKmE7slGRDn6LYfp5BRwW10NOnI1iJJOSTW+xbFh7K8u4PblIyWvgar4NMyMLLLJVozG&#10;wu+sNpRjJR3Arc5aXK6PkjK4sO43E2F06JWzVxysdmMlBugoixS9ZxlBrtGIPhrJ4edz3ZgK2eHl&#10;tYR4P3GbRUmxlTSp0WYzoJe8e9xYhTk61iLbFh3pfk8TZijeg4yQHt53bSKMBqJSIhBEMhhEc10d&#10;0SrB+1KhsTaDufExBDxOaDmQRvJ7qRJh5P3K9Usm3WpStgzpbS4jB9Lq0dWQJSI8xX/80x9w7ey+&#10;Qpkl+eUPOQplx7wYlySL9BIJHU43I7n6b3RI9EWlsp9OMvS6ODYBokaYzhXl78WIwGltCVq1xUpd&#10;Wkkmc7c+iDPVQepVK6rZDhan8M+/+hn++M0X+PSNe/j0yR18Q4fqY3ArOJGH/DzZpiMHA1XKuTLl&#10;mgRB6Fz64iLUVhaSVutxkZTnEmnyzbTkzgviSpwooC9GvOIkosXH0ViZjwlzJZZMHD9NoZJP79/3&#10;JvEkF4X5pz9GaX4hA7ZKmfkTHSnfb2N/JeMMXklS3FAQTkU7vthH2N6cw/L8NFJ0Jq/NiBQdK0O6&#10;NeIwYJgtWZ6PUNEppBiQayg3QrQde0keDPnHlaIDkr9/si2Hgdo4jmaGcTDWi5X2JiwwwHdy3GWd&#10;c53B4IuJHvz3R1fw3WI/Htb7lUIHX423KY/rESv8ha9Bd/zHcOa9DFfhy8gyUOQYiI9tZVKYbmmh&#10;cZDCkLaYrXaYLdRCQT7no5wNkqrfZiKLj5zdQ2N0MXrIhlOlUresKfExxsibdlsQkdk9IlJluWyr&#10;IUKR1wpyCdLI3jILnUvy0XXSoJrT1ciEAxhQEneklDwKm/Mz8FLr6AnZZkK8mRFfRx5slQNgKtKy&#10;sBWXG5K4WBfjY1zZ5T1FkThK2J5mRJRCYufTfjzrrcfT9iQ+Gs3hIZ2wmTTLxQFx0+h8pK9epWkR&#10;YbCQwgQdpiqM23QYJ7pdzGXw3Z1rGG2ogY/0qZ6iP+53Iei0IUS9IjnaahJRUr9qZbdAHxFke3kZ&#10;AZdTmQaX4xRWormglJzqtPO5n30mhbNlI2tLbQo14SCR4QZ+/9VnOLs8r6RPVg4e0qlUpDhS5VBy&#10;WJRQY2TqmzA5u4hgtBp5YuikXkqBaxHp7GdJ8Rak44XojKIdqhmlu8yyY4P3kvbh9Y5qPGxNYpEI&#10;lXFw/Pj9SWquO0e7+Nfff4fvqZc+fHADXz59iBXSIaX4mFqc20AnoiPRoSRpTpW8LuhAndqsKcGs&#10;qQyLFPLbZAvnQxZcS/moP01YJNKP8H891FDjmmLM05mW+L4V0qcnDSH8bq4Tz9qqMVuXQdjhRhF1&#10;k6wjKQXP6Fhyalum6RORCII+H8ef90pHmxodwftvv4kP33kT09R6AZnYom11k+mMWdRkGhq06UqR&#10;pYNJeZtayoVoeSFcRSdhLT4JXeFxBtVy9NYm0FcTRXvEg55EAId0rLeuHODMWB/GaE8zHj32QzZ8&#10;PtGNv17cwr9e2sI/nVvGNwsD+NXiMH6+OY1b84PopyxIMWA0mirRE7Cgy2PBscvNzVjt6oLP7oTH&#10;G4THLZXviEqK8KNhM/qJ8JbXZBuKn7xXZvKSFOnVFH2tFHuDHgdG6UyzfjtG5HSsOBUdSA4NqsWp&#10;GC1+mDqXSYk0UWm4uwNDpD1xwro4WCrkR39bC26cP0JbfS1RqgBmGqNkY5UoL1PMkvcsQeeak6xK&#10;yQhutNXhXicjRpC/TadadWixR9S6WO3BvdYUdhJeTBKZmnmN7nIp2EXDpsGGrRYEiVQBPo/ZTNSD&#10;pYipS9BAetZFbbdVn8HBcD+DgwkBaqi50T5eWyMdyq7UGk6SBqdI81KxMAffxsEdwRYdKuTm/4he&#10;g10dyqZegwQEQStqAhudOUnj6G1uUmpwDTLSfvrkIX73xcdYG+pFhFQ1TpQy832S6qqESFRQQA1q&#10;8yKWIS0ZnsLc2h4DXRwnj+dTjEta60KUFOShhDTIUFQAS/4puPNPIEUqssDxkLWwazVePBHjtdMR&#10;Xj2G8pPHUZGXh6JXX4W2OB+5RAg7CxN4/cZ5fPXOY3z76QfI1daSWuXx+4tRlF+gGHxJUbHye8Wn&#10;XqM+KcQAA9A6deqqJKih425I4xjI6d11RvlDUqcjtj0GuD2XlnpUi5tEyve7Mvh6oh3/7fF1/H//&#10;5R/x/S++VJJ+ykK+i0Eu6fMqSwJpIpOkr4sQnVwMgv0tzfjqg3fx5QfP8fm7b+LW4Y6SUGWEDGPZ&#10;bSZd1ylaeISBZIB22UetLlmn6iqLkCDlS/CaY0TVaCnvmYxqkDSvjwypl5R/iQ623dmAsbALA1Yt&#10;RnlvE/oSLBnLsUe2c55sZ89r4v2psePQ0850WKbDDdvV6NUUYYhsYIQMaoDB+NijjnbstLXBozHQ&#10;USTPQJBO8CIqyXqIxSTFq42KQPRRBLrJU6X4bzsvepR0a4UGuxVxk09bsEJxtkmeOuax09k0MJZR&#10;bJMelEmyDA6ebFQsoz4Sxxrq7cTkUL8SwUVcD3a2YWp4AEe7WxhiFC868QoKOHilBfnKomPBiVdR&#10;dvIV8uF8BApOIpH3GvqNFdRVtbhGpNoncq2wI+YYOZd4Y7181L36Ek79+Kc4+eNXkP/KcRT85Kco&#10;e/UVqE+fRskrL6PixHEEyc9NxYUoPHYMRWzal34E409/gmI+L/jpS6jMO4W6SAj1pCDqUkZRGrrQ&#10;LMndJmnBjJWlqA940cegUEsEn6CjLPb1wEMHKfjJMRS//BJKXv0pKk6+BmPxi93U4tgj7PM/fvMN&#10;/su//AkfP7yLnniEmsOCOJ1d8nOXUVvo9VYMjs5ikY60vncOd994jpWNPdhtbgYonXJGyU4K7Sai&#10;+xmtY1YduuJeLGdjeJ2U5Vf78/hHRtbfbk7hg/kBbA+0ore1AYN9HRju70RXewPam2rw5uNb+Lc/&#10;f4+//vNv8X/8l3/HFx+9j/HBPvS0tvD9zRhg4Ovlc2EVs32dSlnS2z3NeNyRxe1sFJfjHlyk0UnG&#10;on0ilAS1Pb+NVDOEI9rHntuIyzE37mcjeL0pgee9jfjd/jq+vnIO7x7u4XBsECMMTm1kPz2kzS2k&#10;fC1E7CbZRkQW0Ui0HvJ4sFCdwDAZwhAdacBuQDedZbCyACNVBRggGo5IUk4+9lA/9hGl2ulIrWyN&#10;BSfQXHgSbdRRnQw2XXxsz38F7adfRgcpW/upn6Lp+I/Qefqn6Ml7Fb350l5B76mfoOu1Y2h/+Rg6&#10;GIy6SfF6T7Cdekl5HCx8FSOlJzDONll2QplSP/bl6AB+truB3d5eTLS0o62mFi3pDKb6+7E4Ooyx&#10;7k7SsWp0ZlOYH+7BZGs9bg514cOpIXw0M4R3J/vw/tQA7lDIXWtM4n53E653EfWas8pW/gbSugbS&#10;yhxpTjORpzaVIJzHsLQwg8Mzu+jv6UBLYxbXr1zAz7/4FD//8lPcu3Wdg96JUULwEH9rYrQfQ310&#10;uJFu7C5N4uLKNO5vLeLB8hjeX5vCr89t4j8/vIL/eOMu/njjCN9e2MBnlzZx53AVZ7aXsbu+iP3N&#10;JeyuLeDs9ioO2c5ur+AyKc9z0pz3nj3GjctncYsD/ODmJbz54Boe3bmEt57cxAfvPMFHz1/HF5+9&#10;jXffe4Bnb9/Fx58+xaefv4nvf/MZ/vy7L/HnX32Ef/7le/if//Hn+K//8h3+409f4y+//wy/++Y9&#10;fP+rT/APv/4cv//2U3z71Xv4u198hJ9//A7+/P2v8X//9/+K/+f/89/w//u//iv+9//0B/zbb36B&#10;//zdz/APv/gc333xCX75xRf4++/+Dv/pH/4Jf/nDP+G33/0a3/38a3z2znO8c+8u3rl1E4/On2Xb&#10;x/2DDbxxdhMfXd7Hb+5cxB9uX8Cfbhzi789v0qk28fuL2/j6+lm8zXu+v7GEG4vTuDwzhvM05utz&#10;k7g8MYLzfV24TEc6aG/Bem0aC9EIlqNhTPvcGPe4MEe9PRv2YN7FqE59MksKPkMjmqQBT5P6TNG4&#10;p/g4yTZScgLDJa9hqPhlDBX+FP35P0HvyR9jgEbaRgPN/fgYsgxatWy5n/wIHadfQReDZE/hCXRT&#10;7/RRB/3wvPv0q+h69Sdo/+nfjPuVH6P7BL+z4FWl9RUxuJadRB8NW2n87V62vtKT6C+lbiphI+Ub&#10;FgpK55vmNQ8Vv0ZnOI6JytPK47S6ALO6Yl57HqZVfE79OUPNN6vKx5K+DPNsywzg83zPkqEUq0Sw&#10;RX7Xsq4E66S32+YyrBLRjj2jOPs5OeSbQ324SrTaJB3ZzdbhInXBUUsjLrQ24ai5Abt1KRy2NeAg&#10;m8bjnhY8H+nC64xSDzsa8BYj3v2WOtxuyuBatho3mmtxvacNh2y7PZ046O3BFunc+aEBHPT1MsL1&#10;42hkCJemJnF1YQ7X2G4sLeDhzhbeOjrLdgZ3Nldxh4b/6MwmHh7y9QsHeJPR7DmN58Orh/ji+jl8&#10;de0Q314/wm9vnsf3d87j7+9fwh+f3cY/f/JIaX94/yG+/+h1/PbDJ/j+kzfwhy+f45++/gh/+vkH&#10;+O2nz/APfPz9Z+/gt5+8jX/57gv8y9/9DP/4q8/x/bef4J9++xX+8v3X+PNvv8Yff/k5/kCH+Je/&#10;+xT/+vc/w7//4Rf4t999jr98+xH+p99/hf/tT7/Ev/J/33/8Oj68foC3Dlbw/hGN+9w2nu+u4I31&#10;OTxensRtBqCbkwO4zMC0Twq52VCLZQaaWWq0uWgAK6Sxy34fVjxezFFHjBpNGNTq0EfGMEBE6iJt&#10;bSH96imhDiCC9ZVQp5zOQ3feafTkn+bjKTQSlRtf+RGN9BgaKfrFYDNsDT/i3zTiBj5v+ltr5Wsd&#10;P/4Rmvm8kU0eO9j6XzqGkZd/hBEa7uhrP8UojXeIkXu4+AQd5TiGGb0HT9FR8l7BcMErGKFBj/F/&#10;42ziXKPFxxm9f4rBop9ioPDHmCjnZ4pfxQQNepqIMVZ0HKNsE9Q0c6Rh81U0ZHHK8nzMVBQobY4I&#10;M1WWpzjpLCnVNLXYBA14VluqtCk1DZ6vz9DA5X9TZCQz1E/S5mjgU3SGGTqF4hh0IHGieRr/PB1h&#10;ljRtSSa5qH1WSRHn+HlxFvlbHGbBUKIk3Vm20Emo/4TqrVnVfFRh3UppYS7HOp1ni5/Z4mf2+PpZ&#10;0t0dmTa/ZKjAGV0Zjhhxzhp1WFOVY5EDs0xuPn3yVczl8aYJl7MFpzB2+jX0vfxj9BAeuxltOl/7&#10;EboIfQOMJEMlJ9FTIJDJdlIi0nF0cDBaSXe6Sa16T5xAJ+lW1yuE0tf4N1vrj3+MZg5y60svHnMc&#10;TBlwabkf/QiNHPAmPkoky/34JbS8/DLq+Fot31vPR3ldWgP/bvzJSzSaH6NGXvvbZ8VIpMn3NvNv&#10;aS3yyL/FoFrYOn7yE+U98pt1bPJ98h1iiFm+t56PL4ztR2jlYxubPHbw2jt+8jKafszP/+gl/saP&#10;+B0vrlWafJf8hnz2BwNWroNNfveHx/aXeF+83jb+Vief9/A7u3gvPdLPNOgeOkj/cfbnqy9j4DiN&#10;99RxjOWdwFj+SYznncQ0ddPoKRortdMko/oY6Yy04SIaeBnRgjp2hFR7rPg0Zvj3FP+3QKE+X0bj&#10;LMnDLF+fJw2fK87DPA16oYIRmQizwAgvbZ7vnys9TcOnEWrLsKIvVxxgVkVDpdEv0LDnacxz8qgq&#10;wiKNfZHvW9LRYGlbi2LENOp5GvoKZcKqoerF63QGee8Sn6+Z1IzyamxZtFjj/9cMKmzwb3lc0VdS&#10;o2lo3GosktKv2rTYcFI3Wfg/6rY1Gvu6Xav8f8ksr0la7BcOsE4DXzZW8nf5mzT8ZSOvy8B7oJOs&#10;i3OwbVAHrZorscjXl/m6ONgav2dNvoeOs8nf2Ob3bVKfbVnpPHL2zqbBHr9/m9ewy/fu8jP7fN8O&#10;r+PYdQq0K2zXLDpc4AUf0ut2GBU2y09jsyofW4S8DXbwGjt0gZ27yAgzx4GY4eM8O1U0yyw7U9p0&#10;FQfqb39PUQRO/63J81lVKcaof8Y4cNOVEpEKGbFIEcqLMFEqj3xfuTwSkisYnUoKMMmBnub/5isY&#10;ecoYoQrzlDZFPTZTWsSBFqOgkRSe4t+MbPxOeZzlZ+doRPK/BfmbhrbI/83xfZPUMvK4UJSP2fw8&#10;LFMXzVOjzRecxiwNdIr/n6bBTlC/TdNIZxkYZgteBJV5+R7e+zK/U75vuZKf5e/M8Hdm+do872WB&#10;Brz4Q+N7lnhfy7yfRd7rEu9thf24zDbP/lvk/xbZN0s00EV5jc8XpDFqz9H4V9Q0QvabvGelilGT&#10;bY2vrfK1Zfah3NuqmgYiC9n8/CIp2KKG/9ORmnBspK3oabA0qDUa7paZhsbgua6twIaOxqihYbGt&#10;8nPb+ips8nPyfJOf2aEOXVNer8QW2zadYZ8Gf8ZhwA4NfNukIs2hE/Bxk+/d4fN9ux4H/L88nqHW&#10;3rPp/vYeNXb52S3a2S5Fv3xmi9e0Y9Yoz3f5ffLeLf6GfK98v3zfHp1HeT+NW6L/9v+ryWubNOZN&#10;+S6+X+5tQz7P96/Rjrfks7wW+XuL79/g/9foXJvyOXE2ItA6HUYmU9bpUGu0+w1LFXadeuxT8+04&#10;dLwOOpClAgd2ucYXj3t0ql063iGd7MiuUdpZOtsR/z7gZ45doqC9YNHjosPMF/U4z4s4zwiwy07a&#10;5QXsse3yAjfZ1iVasONXpLGTFnkza/zMptOEbbeF0UGLVbkhdugKH1fZSfJ8le9ZsxsZRXSMIhrl&#10;7yWTRmmrVoPSlkyMMmZ+jtezwsdF/sYChf2yUcO/dcrjnKaSMF5BrisnK+U1fp+e/zfpGE10jDKM&#10;UGZ+j1HL1/TK/1f4XPkOtmU9/69jVJLf0UtU5Of4+WWtGJya0bYMi2oaGf+3ytdW+HtLNNZlbTlb&#10;GY2R989rWuf3bLHPNnjNa/I9/O5Nfpd89zL/v8FrWTfw3uQ5+2mDhrTJ+95gf7145Gsym8h7kMdt&#10;Pm7yuqVtsA/X+R6J2rtOMx/luRgJv0Pez/fIvUjb4DVssr82+Ntb7MNNtm2Oo7y+ws+s8v3SdzJG&#10;axyLDY7FOr9frm+H4yHfJde9xHve4mub8lvs9/W/IcSWck10Cn7fjlWPcz4Hzvmd/Cydik35PL9v&#10;l86z6zDhjMeKfZeF16JnVJdr42dtBuzxmnZsNFJ5znuS1+T3z3pt/NukvF+5Z+kbK6+TbUt+g//7&#10;4fn/+7VN+W42eU3uZ50OtUaHEUTa4j0qz/matA2+tk4n2nbI+9nXtO8N2qbQuA1BGQcdjsgiz6Xt&#10;0KG26CSbRCHFuegLe/zsHp1l165Tnu/ye87QYQ/4PQfyyL4952IAcZnw/wdKDPHFiemsEwAAAABJ&#10;RU5ErkJggg=="/>
  <p:tag name="ISPRING_PRESENTERDATA_1" val="Tmd1eeG7hW4gVGjhu4sgVGh1IEh1eeG7gW4=|R2nDoW8gdmnDqm4gVGnhur9uZyBBbmg=|dGgubWthLm50dGh1eWVuMUBkb25ndHJpZXUuZWR1LnZu||e0EyMTQ2NDc0LURGMTktNEIwMS05NDczLTM4NkU1QUQ5RjZFOH0=||SVNQUklOR19QUkVTRU5URVJfUEhPVE9fMg==|MQ==||SVNQUklOR19QUkVTRU5URVJfUEhPVE9fMQ==|MDk4IDU4NjgxNzQ="/>
  <p:tag name="ISPRING_PRESENTER_PHOTO_3" val="png|iVBORw0KGgoAAAANSUhEUgAAAPAAAAFACAYAAACC6PFTAAAAAXNSR0IArs4c6QAAAARnQU1BAACx&#10;jwv8YQUAAAAJcEhZcwAADsMAAA7DAcdvqGQAAP+lSURBVHhe3P1ltFXH1u0P55woBAIRNAS34O4W&#10;JBBCSIgiEeJKXIm7u7sLhAR3d9m4u0OSE7fj9/a391FVc9Wae+0NOc95bmv/90NvVTVK5lx712+N&#10;UTVlHfCX3/8B6dvf/oHvfnWpKc6r7vd/5kv/X+p/+5jhb/Dt7/9i/l/45rd/45tf/42vfv0Xdv/8&#10;N+z84Tds/8sv2Lz3R2za9QPW7/ge67Z9h9WbvsKqDXuxbNUOzJm/Fp8NHYWn774HV/foitNqV0CX&#10;ssVwYrniGNiuIW6/qC+efeJ+vP7Ba/h45Od4f9QIvPrFZ3j+3dfw2HOP47GnH8FTLz+DBx57CLfd&#10;fQduuv0m3Db4Zgy69VrcevctuOXGa3HLDYNw6+034g7aH3r8ATzzxnN4juM99d6rePSVZ3HvM4/g&#10;zqcewB2P3IWbB9+IW+66GXc8eAfuf/p+PPrGU3j8g+fx+DvP4KFXH8Irn76L9Xt+sM+355e/Y8+v&#10;f8dXv0fi3+Or35T/W5Z9729/M+WySXt+/WtWOZbq/hva/cvvWZLtq59Z58tf/cJzoE2yPLX7l1+x&#10;5+ff2Ibtfv4de71207ZLdl/e8xPzXqqT9vz4K3ap/NOv2M180C6Wd/q8tZft+5+x6zvq+1+wk/mg&#10;XT+4clb64y/YwVT5YC9IO374Gdu+/8m03eezAN5f5QLg/+vS3+A7/R3s76EyQf7tX/j6t3+avlHK&#10;L7U9P/2Nf+jfCfOv2PLVT4T5e6zf/hes2fwV1mz8CqvX7cHSldswZ8EyjPx8OF574gnceeG5uLx9&#10;M/RtVBNn1KuGa3p3wd3XXoJHH74Pb37yCd4dNgyvffQ+YXwZj770FB598Uk88NyjuPfZh3H/s4+Y&#10;ZLv7/jsx6NorcP0t1+LGW67DDTdeg1sH34R7Hr4HDz/1CB7hF8AjLzyOh154FA899wjuIcj3P8sv&#10;g4dvx80P3orBT9xNuO/GQy89hAdfuA+vffY+1u76LgF4Lz/fXgPWi//rrLJXgDFXOeQLUxrG/0QB&#10;2liC1IHKOoGo1BTaCF4PPOu/+knAOngN4AjcIIM7QMtykvcygCPbLgIZAM4FoZTASgnEHeqzHwCr&#10;bQA3KAH4j0CcC4D/L+tbKnz+v0SfUzaBG+trtv2a9q9+/Se/2em1fvor/7i/Yds39M57fsTGXdT2&#10;77Fx5/fYtPsXAv4z1m79BvMXrcToL0bj2Xvvw+0X9MclXdrglDqV0a9jS1x33jm468ZBBvQLb76G&#10;F99/Fy+8/yae//ANPPXuK+Zdn3rnVTxLPU4v++ArT+E+wn3THTfimusJ9A1X48brr8HN9NQ33XYt&#10;Bt93Kx4iuE999Aoee/8FPPTGE/S6z+KBFx7EPU/fhXueuQf3EeCXPn0ba3Z9awA7iNPA8jPqsybl&#10;jAKMcT6XDKxUPgD331AAefevhJF5edxgt7oEXsrKEcCCnIDu9uneFLjBM+/82YFq9gheAzYFsNkE&#10;4nc/5QPQ5D2z2gjc7ZRAztk2krxvToC/5T8sTNh44uYC2iZ7lP//Fzmvy8+V9ZkFNaWUnljwyivL&#10;G38lkKkEamov9RUB2PXj79j57a/Y/vVv9NAEePdP2LCTITfB3kCYNxDqZet2Yfqcxfj0g0/w+J13&#10;4Jqz+6Bf2xY4tWktnH9SO1x3cV/cRRgVUj/z1it4+aN38dLH7+HFT9/HC0Pex7Mfv4kHXqWXfulx&#10;3P30A7jrsXtwy5030ysPwo03X02IB+H6OwbhrifvxUOvPckvgefxzPsv4uFXH8fjbz2Fpz94AU+8&#10;/TRD79exfOtXPGcBrAlOGOMwmn+HALDAi9OQj+0FKQHov6wAqQHJsgBOAPVl88j0vJLygtbCZrWx&#10;lHUEc6+8sQd3F23BKwvOoATuCNiCAN6XNzURxv2BV+0SeE1ZAMeT1kleKO2JAtDfcaJqoiv9zpdz&#10;QqG6HPb/VcXnUsB5ffdXlxqs3pZ8vsQe8loPu7wLq13bb/Q3oQf+xoMdILa8rZ9ZFggKuX/R+ple&#10;+lt6aYbcW+ilN+0i1AR5/R6K+by1OzFu0ix88Ma7uP+Ga3HNWSfjrBbHo3ej6riQ4fagi/rhvntu&#10;wxMvPY2n33oZz9EzP/k+vTIBfPztF/D4a09Tz+D+px7C7ffcipvvvB4333U9brz9Otx4x3UY/MCt&#10;uPuRwbjr8Tvx0CuP4qn3n8OTXAe/xHGWbdptAO/5VcoA7ODzIAelwPwjMqB8+p/IQA2pBzTkY1sS&#10;Qif9CBzXvvLQgjuse/cS2OBhJXlhlW2N7GUhM9OdlHlgwrnnR9ojWA3YOM92hcFbWN0OiYCaUrYA&#10;8HZCu4NSmgXwX/iPC/m0bIJHZQMgR9kA8SrInl//8spV9wdFcHLZs86Tn0XtlOpz6UsoCaET+XY+&#10;tc+fFuEM8Ery1JbaWBm7q/s3bf92nvqXfxow27/7DZu1hpaH3v0zYf7VgF677TvMX7YRo8ZOxitP&#10;P417r7oUF3dvi/5t66Nfp2a44fLzMfjOG3HPo3cT2ucZZr+J595/DU+++yqefvclW/vKI9/52F24&#10;9aHbcQd1+/0346bBg3DDHdfglvtuxN2P3YHBj9yCB9l28dpt9gWz20JNwZYNbQAwAGyK7GmFugBQ&#10;yIf6YP/DEpQ+HM4FbrpsNkIbAA4bVLFkM4DZxyBWf6W0B5gDwPKyAdRcoXQsg7SANXChAEegBoCl&#10;4Hm3q41Cc469nWkC8D7hpXLVSZqsNuGZLwiawmwO3n/7NLb/MekcssseQH9MO65SfRZf/628MaGy&#10;en1OlkO/0DcL2khJHdNvOOklF7kwz0ksL+0AZvqr98oCmJ9zL/vt5fh76cVth/unv2ErPbRC7o1a&#10;R++ml977Kzbt+Q1rtn6LuYtXY8SXo/HGC/S2d92OK886Bf07NsfpHZrhov6nY/Dgm/Hw04/iiVee&#10;xDPvvogn3noej7z8JB5+8Qk8+/7LePJtll96FIMfvQN3Pz4Yt9ytXe1rcdfDd2DByo2cdAyhA8De&#10;AwcF8IIKg7cgBaDSKqwuyMJeKqQFQZxfBFCbVhY+O1izAKYH1peCARxJfdM2ycJk88IFwys4d1NK&#10;c21iFQSvNr0CvDG4QbKpLikTXul/BnCwUwYGFU/8oNgrxrZMG+Uzbf6w1F/nIfjCmLSHc1ab5DOY&#10;1CfkXRv7DLQnYIdxgqIxkrFoN+Ct3ttlkzjJJQdxBLKl2hgSHA7osM50G2N/5yT5u3nE7d/9gi17&#10;fybEFMPtDbsYbu/8Gas2foU5C1diyCdD8PBtt+OyM/rg1HZNcXrbhjjvpPa44qKzcMed1+GBJ+7D&#10;M2+/iBc/eQuvffEBXvr0Ta6FnyXYj+Dh5x/E3Y/ehsH33YK5S9fSo/ydk1QTWnDq3AielALxf6YI&#10;SpZD/g/LzjN418IkcAmcvC/Lth5WX3rPAHAIkfdbOaBNy3ahBXB0Ccm8ps8XpNjzhjC6QKDNCzOM&#10;pg4I8CpNxHIyeb3iiZvYonwitfmrb+9tAbasNpSzZ9qkQTa4lcY2kx/HxiJc3nOG9vF5hj5m83m1&#10;dZ8n9ItkbWXXZaSQD+3/uL6x8bSWDuF0gNlvjOlSFesF89e0C2hdrtIut9aku+ShfyTQumz19S/0&#10;zD9jI7X5698I9y9YvnEvJkxfiA/e+RCP3H4bvfOpOJOe+eTW9dDv1BNw1ZXn4aFH78TzbzyDFz58&#10;CS+8+wJepld+5i2um597CHPo3Xf/yC8O8266FizYCDHPIz+EBWsP+6ifraXjugQ+5cP4wZZfdu02&#10;8rT5RBANYubT0Low2+fZxrwwleV5gwivYBaYap8P1rTMA+f3vuZ147IA1s5yBNt+AawdaQ9trIIA&#10;ljIAB3AlhYCU8ybZntl5F03yjC0tm7g+dfC4clY72Xy9tfF2wZy2xf2T8SilzpP+iwrHYf6vDhbn&#10;2VkWJGpvkKvO1dt5hjQcJ5HsQbH9P1WOcXjM4KEFsHa2g4c2L+1l12YFNPN7tCn28z8Ypv0NOxhy&#10;b9Wlq70/cS39GzZ+9TvWM/Reum4nxk+ZhTdeeQW3XH0pLjv9RJzXvh5VB9eeeSLuu/5SPPfq43j1&#10;vZfw6hvPYf6SNZxwCqE1+QVZAG//ARawu/k5HMTew0Z1GQD/AMA+jS8Lxe2CLZ9Ux1SQWtjs80Hp&#10;UDreyCpItv5V+JwD4KAAsnnfVKi8L4BDiJxAS8meC2JtYOUDOHhdAZtZwzHPiRZgDkBZu/RkjJSA&#10;F9qn6gpqlxEB9uAFm7U3xSAIyNBGdoJJSMNlHxPX1tnw+HZZEP+/lP87M/+NL8fAhh1sg9rbMnIQ&#10;B6AlecxdPyvsppf+7lds/Vo3l3DtTKA3ffNXrNv7I5as2ozxoybizScfx+39++CqHu1wfqeGuKxb&#10;Ezww6HzMX0YP7EPo3SmA93e9a5Dy/NIAZ8mgY71BnA1irAChFACWLV+9T3OF1DGgtn6OykEB5P0B&#10;2CQPnII2VgA3F8AG3j4gzieuodNgyy5bAFg64Gv+cR2sDloHrJOuEVtek81PvKS8Hwrw5Sqn60xZ&#10;NgEmQF2arQChFNo6KB3QARAPqsa1LykfttLuUgdL5pi5lfxdctT9cQlUhsuhrHPluRiwdl7ueC6c&#10;lmd23jkoBjhIa+cQvup67o4ff8c289C/YbO8tK5JE2jd/jl74XJ88ekQPH3XbXjq9puwYu3WzC70&#10;f+CBDSymu9k+H7ReBpx5XR9iq89/oHApKITJWWXm0962IAVow25zDKrdtJG2eQ+cC9ygBF6fN9g8&#10;ZFlgphS8bUHaZwj9Df+guiSi65rBGxtc8YS1sodOCvb/gQLA8vYZu6BSGmzey5qdMNrlmABuBkIn&#10;b9dnsXMPX0i+3vKCIz5OSNXHK5SpXHC7L4aULf5bpfTNX52+5vl8zXa2WWXi+ehz8vzCetjWwqyz&#10;tkplSwFsa+RUWZ7PvB//d7r2bPBpPWseWmvo37H9e8KsdTSh3v7tP7Bh7y9Yt/1brN/1A2HnJNSd&#10;WIKLwMVwhvxXHmw7lv/CsDrlKXcOrr/yu70teFMnN+aeQkJoB2QOu69z62MPsOTrlA8wx7Am13XV&#10;1sqUQuEI0HxivUHLfFaaA9p8AHvFsMXwpZUL0MIU4DWAtQudhNAGcchnPE4yOTlR9IDDHwW4wMlN&#10;e8ETP7Lb8SJAKU14l8Yg+nqrc30dsGxneXe8cMz42LnOI2kv0Kze90u3i/M8H7dplbF9TXi/ktg/&#10;KNgEtIEbxPZhR9qdc36A1U72GGADTA8cWNmDxP+hbUpF2q1wm9qpe7kZcm/7yy/Y8hdOCnlgAUwP&#10;7Nao2RIgllqeY1FJvdrLZseVXDsBLGADvGZLwHVj5lIAMp9dYAZ45Xm9LYAbYLb+zGcAZqpLRkyt&#10;DWEMCtd5YwnUWLGtoF3oNLzhUlIu8GJbrMLqpHR9GO+AZKIWIjc5mXoF77k/Cv0LU3ystDJwxmBk&#10;gHVeMhzDQxzJrSsLOYY/fq5zcWXaDRp3XLUXgPKqVh/l7T5prsNVHxSATdukcL3YoA1t7VwdpA5g&#10;2k0ZaGMPrMs9Nl6w2djheq3zjvLIDlABTJAIalze9ZMmvYPc2huEGe8byoIwtsUS1AqjzcuybQJT&#10;LLVN2wqQgak0SFCmva/aBFBT9r30og5k95SS2sie3LShPpEnDrDmgtjqcoCbC16T7NqJFnQetMIA&#10;LawurdB2+7c/xgBnJoyb7GllJnWY2AWpoPrYbtBwwiZezcZVOXN8g1TnY32yvZpTgDT011iuXfgs&#10;bkMrjKl6p9DeyY2V+/Pr+O44Cm/lzZ2XjLypoNV50/71XwVrVBfBmq/MdvbZ/DkkXljSMfw4e629&#10;AE6H0mobxnPnGjx4ZsOLMsAcxE4O1NxyIIZ2WZB6rxnKdlul2Zw9hM0udHYQ25iFeFvJIMxhi+2h&#10;nEsJwAJWqc/vlZT3l5KSPh7SjDLgSgYrbf8pvPZ4oOBVXhtR3xLeHAD+J1LfWIKYAIeJW5Dc5E8m&#10;NNMMJAGCbAXI4nyi0F/iGA5apQ4Qy5sIjspqx4lvsj7hOK5/Ik66TDnklabzaYVj+75215Q/D3++&#10;ahdCW61PA1wOSF/HfOJFfRpkZcHt22b683P4zy+ZZ7U2mb4Z+b46l+R8ZP8b+7m/R8Zbu3qle4ME&#10;Jdsla1cDMIY3wOYAtlCaEqiCKGxuOS+asYeQ2smvxz147gvB5ykDLuQje1oJbJFk35WqC/AGqRzW&#10;uYnN4M0Amh9ggpcFcQQuyzkB/kGK7rpS3gNt4EqCTrBKOeALigEtTNbW99n+Hb2vPDC/HHIAnJ7g&#10;QZl6B6MmudIAVEYB1rQt01e2+Jj5ZRDzGM4Ly7u41I2nnfP4nFx7l0+f7/9EYSwBIQCd8sOVUQxy&#10;bmXXuy8FwecAdpCn+0TSubBdAir/Hg5i5s1zyusSQtqc53Xe2gHsbSaB6MDLeFLJl6MQWvCENMj1&#10;UV5pGCu7TawA4b4Ut4thTWRQunw2qNntYnv8dJGk+kxZsApiVw7wJhCnAFZZD/C7MDmye5CDssDz&#10;aVC6HNtjxXZL5c29dv6FAFMEOJ7symegc4rrs20ByoyCzbVzsAaYXb1LVR/GzCjLE+YoO8Vj5dK+&#10;6vel8BndOQqquG5fAP/n8hAzzV3vxc8WQmgT2xusBl4Imz2gapsGOGkX2jjFEGWVFQqnbZK8675C&#10;ZGtTSH1KMYA5JSDTsApI2tLtDF6v0Casf7MleAkg8wm0cT6CVODuIOyyK0y2B/GlFLxpgPel0Dat&#10;fO0ErwdXUtmvgcOED5M/l8IkTuelAJrzyhozrDfdujTuF/qEMXIrG5x964+2zy933mk57xiXc0C1&#10;P+IxLKzNVfdHxfNQKnB1brYe5fkbrBHAdn3YYJVn9sCaTeXgkXNDnEv576BSnwL6FQB4HDoLtpAG&#10;exaIkdyGlFO6TsDFZVsDe3C10xxgzkAbJFgJXBQ2p5XPyxYCbVAMYOI1mQ8bT+l8UAxv6J8l9gme&#10;17ywALawMILLrlXmA2zfwGVL7WPFtnTbAH92ff5zKFz7D3A8bjimlAY3G9Z0+Q+J4/83AQ7AWZnn&#10;ao/4WeqUAdaLEJl8Pwcr4SJgzu7gcXCH+gAa8yw7wFinclJXuGy3O23zcvWETHmmBlkEYVqqs/qc&#10;ILq1rdq5vNpl6hzQro2DVlKewEXwyhbDa7YYYJVlL9TrKmUb/zBDCHkDsDG4aUhDOSe8Jg+vAex0&#10;QJgUYVIHb5N+3jWXcoe4ae17HCcdNw3T/vbdX4Wxw7jxsbIV/i7/PaXh/c9hjkHMkq17KYNTHrbg&#10;ti40FrCZNgWFxHY7o+XZ7g8ALMXAhnJWHaELd1DFwBYkAzSVpvNpuTdueIBtPexg1eZWADetAHCA&#10;V+GzyhZCe4DNTtgM3gRgiWMa1A5EQRsUAxmDGvLpNJ+85zWIv8kCWNKE5pqV/1R3M4cr5wchl/an&#10;XfZ4yTqONjsPS7MnduyJk7ZJ/o96arUNn0vl8Lkz+o+97B+Uhbw57H9UMZQmvx42ONN1kdylHi+C&#10;FKBPAyx47Tlc9fPluH5/lIY42BKvGqUBahNBstCXeUGVC9JctqAwjr1NMnhulu0NG75eaYA1zic2&#10;D25GAjMAGsm/50rQOu/rPTChS8ObBllS233BG6+Bld/1F4bQ+odrIrgJrIkdJrkPG5PJvi+pT8oW&#10;XZJx0o5rGDNWOL5r4/Jx6kLkDLDOlt032HMpc/xMe47lIShM/w2gAzSurLz/EsrRLm1LK4zlrg8X&#10;AqkHWLDkq/NKgPLrVYXeuT2wbP5Yqbq0YlAFSLAJnABUuj7k0zLgUrDllOqoAGZacV+XF6yEzXvi&#10;bEBpo2KvK8nzSjnXvwTOvUbWQSjAY4Cl/YE4KIY5eNygJIQWxNQBAsIpBsHls20BglwKfZS6traj&#10;+qtLM+0y48qTZmCMj5MZw42jdrHHjccLfeN+YazYnulj43Hiuy+S/w6g+1IAJlNmKikfKdTHyu7n&#10;8+qrcNaPG25jTMJbszmFNrECNKaw2RRkYwRF7fKV/5hygR3y+1KAL6dUHytXm0QOWEt/UV6w5va6&#10;Yc1rZW8ze07vGwGceOAIwkgB3ATgQkBOHh2MIRa4DJ0lQXzANwaZJoV7KqlgxeAEFQSOqzeIk7ZS&#10;CM3dhEy+PJh3/QLULq8+FlIzHwAOEJtY575kXFun7P5JW684RP/fBFigxGl++fqgqF26b7rOyj6V&#10;bEPKNq58OZKrz8CTLmcDG+qYGsxxO6cYxJwiREoFXrouAGnlKB/shSkGMZ+NeXlf28gKtpwifDns&#10;BQEcIA55K6fhDfLQKu/gzfbAQTHAhXnhLGk8psEDJxArhBbAmuwB4OCZHASxAiCxcrULEkACLG7v&#10;4CoIGmcPUGbOJaMMxPk2gewzCFJ/DF/Op/9HAKclcNLlsEtceJt9iLAFcG03meM5b0xZWCwFMCXX&#10;NlMuQAUAXJgEVZymFcArKJ9WXCfQQprOJ7awUfUHlEDr82lgE3Ape9SwoEtIBFZpBl62t3z+MDpL&#10;2lkOoO5DcRhtEAtgF+ZmA6zJo9SBGBSDGCt4vPwSICFUDndKpb1gfrk69VeqMbLHdecboM6uoz2M&#10;zXxh8Iax/18CbNIamGUHmnaK/W6x2rE+q20BMiAsr1TjuLzVcTx3P7LWs0EBWEG5b3gzr9dJ23OD&#10;mVaudrLFymUrTDF06XLhEpwO0FwKAAcFYOO8wevr0wCn3+vs7BzXAJYcwII1pCEfy8BM2dJKAA4Q&#10;MyXAHjROnHgyOzgICyd9yGeAlfLDq/4BKoMjlo3j+iaQ7ads3ETqz2PwvLPPI5N3X0g6hk9pdwpl&#10;1eU+1h9VgCpnnQ+TLe/bCVYX3tImuHguGQhDmlEGdOUj+Ji3dbD3qFntDVrXLwtggRn670u2NpZy&#10;1FGCqCB7UC57us3+Khd8uTyu2bwydgdxdnsHdQAzA2gGWktl8/ZE3ts6gAO0ae8b9IvBZ9ASuu2E&#10;LifAqXJhynhhAqynYcKGSiwHZQbSzHXhbFhiOc/oANMYAd7sMTPl/1SZLwbn0d25ROfDqCL7MwnY&#10;/z68BUkgpcsZwASsA01fKuaB2SaAqjSsiZ2ch3Z9onEIgh6v+0qpXdN1Yxq48p5BHvAYpv2V3YiR&#10;AjgAFZfj+mD7IzLw9sMW7CY9pJADYCkb3iCCl1UmdD6fBTAVPG8uyQPrOnD6Zo7YCztwnRfeoSeS&#10;BJ6HLvbEcRr6Wtt9yDyxANZ14K/5D04DrAljXk4pZeAlHs+XE2iyb+Yo0Lv6MQLckkEYlXNJky8u&#10;6xVAyZcCj5fAGbXZX9mxw1h/UAGkXHWxQjtT8Li0O1j/6aBTHT+D3hVtAMd9vARGnM+SbOxnobP3&#10;tnbt1tdr4idt90tqnx+eXOPkavOfSCDFaUEK0Fk7r9j2RxXDawDngDaWPS4Y3cyRBljXgd1lpCBn&#10;N1CpGNyQNyh9u1COla7LAliv1LEdTQv3/FMtUmoiBnBDGOzKPlz1EFmZbQP0MRxW9vmg/QE4liZv&#10;vE7U0zc6fhyq7q/cu8B0vn8Mfjtujnws86CUjuHuR854XedtA7wZu/IOYjduWmlwctli2cPvPq+J&#10;n6kruJ+1Yz95XoXP8r4xPEGhbdqWy74vpYEqtA3z4eGEuE9BCqG0geltO9PemXUCM4THaWBjSF27&#10;bHgFVkgzUlkeOGMPwBYEcAIn26ZtsWy8GGBBkACrNC6bfJky4JgGmAPIAUJX7/Oy+Xxor7wmnhs3&#10;v+K6JJ+jvdVpPCocTxBbnucUws50P5Nvo3cv5w+1MwrHVxpUUH3abhtVsvMYLvx1XjZbhNfXu/aZ&#10;NjaGD32DAiD/I6XC4WwJFgFI6a0d9vodHjeCWO0sH9ra2z1cXU79rDb57QLHpX+lsu2ZukwqcAWt&#10;vdvKwuZMfa5+lpcigAPEIR+XA7xJaCx49cxvGmCv2BbflRVgzV4HK691cAbgGN44H8Mb8rEtlO1F&#10;AQFgd8eOm0Q2mTWpognpwHU7v/LWGXgDwPJioa1X3J8SWHrg3r4IIns8QaW0PS7nyptUDjal3uOF&#10;+jBW6GefVeeocJ5Sn8LGz/TLnyaK2poH9QA7z+vK2fBKtFu9a5OtyMMyTfL/ZQUAMuJx5HkNYClX&#10;m4z2sF7KVWcygPPXO9gEGQH+iWXlo7qgdB/dz5zrPVbpfoldcEbAFqYdiQijAE7BW6AiL5uRAzh9&#10;R5ZA3faXHxJoA7ghjRX6hDFjeyi7Wyk1kfwkkbQmTtaZnGDmqQhw8LZBsrs6721T0lhJWZBbe+fx&#10;suqitnFaUF5pbM9SAMe0jzb2heUUwlY3duYY8bHStiAHrFNS1pimAGeANqPQxgHsJKDDeadhy2X7&#10;jxR51KwQ2WDbf3hjGSw57G6M3OM4yNwx0144Ux+JNvd8r4N4X2G0oLTNLA/o/io845vf06YkwAlS&#10;uH0yW8ED0/PqgQbaDEACt52ec9u3hJhpGuQY0nQ5KMvOUJoeWBNHE0+TOcApkP2mlAfVrXWdN7VL&#10;T7Q5sHMDnE82jgPGQeImsOrCZE4rXVdo2zjvIYyBsHPwCu3SsnoDSX1D/1CXo60fK8nHoj3jXR20&#10;Bi7r0hC7cwxytpzweRVWH0CIN6HMngVnJAuF2S6xaQw/Tqj349hYBp2XXycLmFAf8pbGY6XqnOSB&#10;pQBxBkBT3DYZk+cgT6zwONQVIPOiCqGZjyFVXVwOcvc7s14eOBe0kXT91y4nJXBloHVl5bPBs0tI&#10;AvcbAkzZrrQHOQYzVugbj5OI/bwH9jLIJA9oKBPUOPxVfXgHVTosLkgCInhfW6Oyf+yNw8T9Iwpf&#10;CMrHAGekcaUY5KhOkHp7sJkn/N1HCjxH1ya0d+MIygRy5u0zysa+Vvd7xqs6gGNlYI4hFmTp1PJW&#10;Vl7t2V+pr8slAeK8bAYcJ9bLlgWqrzMgOa7eTimorOxsAkz5xK6yh06/CBHGSaDxqXtsL0Dr8wqX&#10;vc21DQD7MWVXG2vHeh8yZ73TysO7PwBLbh2cDWouyfPawwsSy7mgDe/CCmUHldIArxSXQxsH3jbv&#10;gaUd30T5AjyxZP0JfnzPtLWT2JcA+0lkE5JQMXXrQwdv2gvLg9gOrtoZwJQA9F4veOqMnN2ueXKM&#10;AO/eX//ljheO/x9INzLsV3//2bJgtXMI5+PrqWRjSetQs7vPkBnDQym72vGzqawxzXv7chbABp3y&#10;gtADGsnKOWDMlrxdGCtXvQMpzlvZg2weOfHKmXqTB3WPwDYoM9KL4ffQttfqHGjSzqi986AC0QOa&#10;9qSJBKkH2NqoD8dnupd9BeTOCPIAawxqLltSx8+SZVM788IOysIkgIMEcQyuhcu0Z9moAGcG2mBT&#10;ynEjgCV54G0CliDv+AvLAWClOeBNJICjNga075cFsNuB1mTUpBXMHlwvtxGliSvvp9RBGWB1O8Ju&#10;EifjJvIAJApA52r7X5JB58e3vI6ruvS5OJn3Vd73d2BKAWZ/3dZ/PvflEUANfTJS32B3z9IqzW4T&#10;6mMQY+3z4YGcyoYze90b5GwOIqcEWl82mwATwMybh/ayca0+085gjjzsPmXeVuNlwuJ0mz/qcWMJ&#10;XvXPBWysGN4MxJnLRsFWOMReAuy7DMAGnK8TgNssdKYXpQc2KH0oHXtYSW3TCl43VgJwZqOJsrxf&#10;A3MSmlf1k9wAZfsAcPDAAWALv1VveY3r6txxmLdjZNq6XeNQz/Y54c8tm6z57LTRHoCVp0zq/GeI&#10;ZfXm2TzA+lLiuSXQMu+gCONF7TQG887j8nwihWMmdX6M2IPu3wPymfb7koFJIF1YKxh1KYjKAtjX&#10;024hcQRwQXLt3dgGqAcvwOskcINyA5VPsbdN10UKECdv1UjVSaEcftsoXHLKtQZOK4E2zkewKm8A&#10;R+AmdTG8JgGolGOznAbYrX8FnyAmvAFgKgG1AIiDJ46V8cCcaOaBIwlmByDBMpub3LK5ulDvZGBS&#10;5qFZl/HYlOyhXqn1dYA7YDKT/o8ohsVkXs7BptQB4CDIrgtS2cnB587FPW8rm5Odo7VxeWcP8BIS&#10;Sz1s4Vwk9aHsZ0bUzsquTseIAUxLbXLZ8yvA6TyoiaDuIaQmD7C7CSJAGDytb5+UBWumzlIPRwKn&#10;geHaOghD/f+eBOle/Tp+zjrvaQUvU/PWXgqf1SYNbUEKIMcAG6iyK41sbhPLQWxtDFSlEsew2ygd&#10;vAakJFAl88BBDkYDNXW9OIY5tAshtGwRwFJmYicAS5x4Fh5Tauc8tLMrXA4AG6jepklul43YTpPY&#10;nnqyvJN5MtrDBA95F+JmK0zUtC1n2aDItsdy47vzyzqeUp8XgOGB+QC1g1Jj6Fz9uLJbP6X8XGqj&#10;Y1jbjNTG1q8C3j637/9fksFpksfVsRzQbm0pQAka15zuMkyAMAZVeScrh9TyBQGqL4HC6v/7KshL&#10;B69rzwQHgL1dMCbtIlBzi+D5fK5wOfHOKbsUvGwGYn4ZeC8cABbMWgcbfNrESiCOoE3f8OEBNrEc&#10;h9H6IsgG2Ca0A0ywpWXrYu9pbYfaQmhnS0vj2SaTh1h9bHw7VuY49vI1vYtJqWwGV3ROKWnC5ra7&#10;8R28mTbxRI/bJ3WhbTif5PhR+zCGAUtZyK36/MdLKxzbQevaZ9vi8n+gXOFxArCD2AHq2xhwKjvP&#10;mwGVkzwKafcljZXL/v9aCXDKU/LGe+SpCbHKudrmUvC8CaRUDKelvk4KdfnaeGCdXFnwhdSgNABZ&#10;Njkws6CNlLPOAywdoEmQTDiDwE3kLA/s867sPKld/xW8vt6g9ZdoAsS2BuaYLmTO1LtjeWC9HIDM&#10;G0AFAyFlztn1yXr6hkq8qm8b2suL7vapeVTVcYzk+VmTIMv0cf1U1lj+WVs7V9cmjGVtfD7/sZ0c&#10;/MHuzvU/BdgAZeicPPYXb1wZyByboDqPm4FYkNqGk2ya2PmgjfJ/AOj/bcWeNW1361wXRquNW/vm&#10;BjVW2F1WPoBp14JlS0NKAA3Q2BbbDdgMrHrFTrA5ewD4B9vICh54u9bCOSANsCepFIEraQ2d5YEd&#10;bB5gTmQLh22yZgPsgHZeOMBtnlht4/HUP8l7OG28AIEHOOoT6kM5AKFJm7QJCm01hnlxB4SzZcAI&#10;/WPA4tSgtXPNBspBF1LZ3RdNIh3P+vpx7PO4c89Ar7ZK3VjZkr2gusLlAPZ5g1c2B6bLU+ZpvYc1&#10;aB2Q5nnNzrIpyucD2Of/oAyQHPb/WBpPYKbsAVrV264zZaAbnOqTA9ooH9eZBKOHOQtUbw8AG6Te&#10;w+ZS9g0eTgmMgtbCZ4bU3xDEACXrAsCuXZRXGtp5OYA14fyks3WulT1stDk5sAPEDmQn1y4DfnY/&#10;J3njGNgkXE4U9fGT2pXVR31zwGvSBI7GtX7524aJHhTb4zRW0p7j6VKO+63bALBS9zmyAY76SfaF&#10;4s7/f0PB4zrvK1gFKeXtmfA4Sn3eQewBTUAuGFib8IWU/1sq7DgGWMpmACtkJowGLeucjfkUoCrH&#10;7eK6oB2EM3hjg9mDG7xzPg+s+gBtlM9INme3WyptDSyABa8DOCe8kiCVYnsErwFsk4yysDO+YcEU&#10;JnTGFgB25XDJJW6jCZ0DOI1l9b7sj+uOLSDyg+XOJYwf6iK7jhWPk5xLaJt9HmHix7aCZO14LB0v&#10;AGzHs7KTg1YhuAM59HN9dU76XBnbf6LY0+ZSgNV5W8HrbQYvy4LU4HT1GagzkOxLYXKHfK66tOI2&#10;udqmbftTH8pZea8MmAFqZ0/6+/p9AhzgpQxIKQAsu4c2rfzgZiuE1gawoP3aeWHngQljCtAE0qhs&#10;ttA2DbAB4KFwoKWlCerD6iy5CW/rXpU10b0tLeeNNPE5+Wzt5o/rJ3riPa2dlA2b3Thh/dw5JX3t&#10;3GXLtE0rnvRxOeTjtmaLz1HH4mcTyEm95SkbR+31GdznCN7aeWzXNpGtV6NyIQpw5qqTEnilBGB5&#10;UQHLvEGb8brO4yqv1EGwP9LE3lc+l035XEq3/0+VDodjQJPHAb2CPQ28KXp0MIBb0L3QaYAFZUgL&#10;UwZggkjwBLBupzSFkNoDvYOQOoA94GovgAWt1tCS2hjANhk00QRBACGXFCZHkzxuH4GcX6oLbR2w&#10;Dk7l3QQP4ycyIKloHGvHye/q2E/j2Fjqz/qk7Pqa3frln/hpZR8n2ARnGDP88rzkziv0c4BK/pzs&#10;2L59onCsOL9/CoDG5Yw9U5+sdw1eB2y4/TGU3Ro4A8/+yOCI0rQ9l1SXVrAHgHLVFVQuSDZW1DaG&#10;Uh44LksBeG1chfc7J3UByGDz5f1VLlhzSXXBAztgaUtA9SBrZ9oADgpAR15YMCcAc+K5cDHkY3Bj&#10;uclraWyXbV/i+E6CIgLQH8/lOVbiUaO+VAAju71sHpJQtvo/DkosW1tLCYz0vt4WwHTn5PuYV42U&#10;nJe+BFy6v0qApLLqonKmjYPWnq315QysPG4M8H8Ar2SgFFBO50M55NO2dNsCJYAYBtvusrclYwi2&#10;WGoT1cWwhr5WR8iCPQYvhjfLlsNuIoRpWy5QC5K9RlaQEtxtWcAKUgd0gDYtB7E8b6Y+ATgz4RyU&#10;DoQI0mA3GCNbBNm+5MbPgGbHiGC28bPKDkbXN9XP2uaw6XMYfPkVziHk43KWBKrqGBa7O6wojZuA&#10;GrXNFRJH7f6nXyaxDOrE6/rUACagejjAr3WTO6jywav0j4GcAFBAObYVLk70nPb8CiCmPXVcF5S/&#10;Dc/nx/znJNB2f0/g1EdSOYwRwZh4Xnlptrc+pmxwQ7tckOaSeV6f7hS4WgMHGciCMs5nQ5vOb//m&#10;e0vzARzDINmlpajsQtQAcBpQ1lmImQHEQajxXb8wfmFKjiWPbMfIAX4ylkut7I8jgFz7/YfHnX9U&#10;Vn9b1wa7Ox87ph0n0zaRB9c8dtbfk/kgb3cQOmWNkUNxm+zX2Sh1Mpg8vFb+LwIc5xMg9lHOJ0IV&#10;dnIFUHqTKS21yWWXLAz2ylcveH/kZ2QaYE+g051RZsuAmFYCrM/HCnZLv8sGukBocygAvO1rAukB&#10;Vt7KCcAO0MLlb+TQt7pL9c/XhMtIEzm5ROQhCfkw6TOwugmalL0y43kAClDGW8V93Dk4uf4hzdRn&#10;251X9/Jj2nnY2BnZbY8hr3PlMZR38PnxzCYxb55YNil7LJP+fmzrpHKQPk+QaxvDmwvigsBO4A1S&#10;mW3jy0NZAHtgLST1IOaSgZGjHNsTSP6g3K6uA9hsHt7CIM0o6udll3OYWv94zETuspJ7XxXPPUuy&#10;Oeiy4c4Pa9oWFAC2vO+v+57t2m+4gcPfuBHDnPl5FA9vBHIGYKU/JIq9cX4R4KyJEkERSxPZwRGg&#10;1WQPQGfDGqTxLO/bOpjCmCpnxg75AFv6XJL+ST5HX5PK7pgJOGG8fUp9OAbT3RY6+7FlJ7gZMGWT&#10;co1B2THj43pIQ1oAmLEKhtd73yy5L4IE2LT20+MGOAqri9ukbWnFbdIAmo0KwKXrsuU9dxpilq1/&#10;ZAvjZcDk+RuwTrsTsB10hQG8+zvaPZROrp2lXlkA+3YBXgM1F8BUFsCRgm1b8M6JTTDLIwfvHMrB&#10;AwdlwZCRQEkg4uR0YDqbecYYWJ+3siZ61ljql7ZlK4TfiS3AELdJgZs5P+V1Djq+g8DlM4rPz4Go&#10;so7njymbAA7nyToLWy31AGeNESkZo4B6KhvObFDjuux2mbLStOR946eJshXaeCCZT98jHGQQ+E2h&#10;tD2BJFXeXwUAYxDTAOYT60M+QJxrnKQNFQMcQuWs1INn8vBZXWQP3tXyApD1Bqilvk+oS+wubyKk&#10;uwiwAettAtiuAdu13oznTcMblwVytgeWPeN91Wa/AJaygDX5soc2Ww7eAJUmtOxurAxsORUmf1yO&#10;1sDpL4AwVtaY1obHVOrHs+NHqdoEIB2Ufrc5Krt1rx8vkc5HY0d/Nyn6AjDYCUpWfaT9rVM+lOPU&#10;iXBGoXRueCl6YLXPer9UJE18y/vU3ohBJfZIMSy5VFgbgy+klGwJbJHcTRNKc0Dr71NOK4xlG09M&#10;C/SykgczUcpmYApgemBXDh5YytS7Nhm7hdCUeV/lv3Ug5wdY0k5zNqy5yg5iB2umLoTXzuYB1qSW&#10;OAE9YLECGPnsNpkdFFniOJl2svlj+HGUzwLRjp2u9238ZA7n5s7Pt/NKzieyObnjhzHC+SWfWfkk&#10;PI4Bll2fz5Xdmpeptc2Mly3aeUw9Nuhe9pYfxKDsfpk2ufL5Lx8pzcgAjde/KXgDfOHY5l19GpSU&#10;BYLKyXo5G8LClIE3G+Is0LxsDau8+hl4GSV9mY/72UMHkS27Tu2ZBkg1FtMEXF+OQTU4VR+XPYQO&#10;VJ9PbKlyyq6Q2aBV6ssm5QWvl0Ftl4sCoBnltmXgdXIeOIDsN7E0KSU36TURAxC50qDQLwvegmRj&#10;Cwb2MaBdOQCmNhlAgy3bY1p/65M5j4wtk8+SHys5RpTqUlF2aOwAjW3JQ/jmoSXVufGyRdAMXHfM&#10;sObdpwRiLntOZb4ETAqdfd68sSD2IDuAHYiZNtnAJl5ZZcGkvNpE+VD+n8rB5tO03afpfGKjBKbS&#10;tBc2sFln7QSkVBDAUoDVKwbX6gSc95rBXpgCsJZXv6gc6qUsgFkOsG5NARsrBjo7rzQnwFQaACrA&#10;EkBMw2Jl1RWiTIgZ5U3MCxCmzuP6Nvkmb9wnW+F8XJpqZ2MpL7vyFL8YHIgOSJ17nDplA+xUGMDZ&#10;EjC57EFul5pjGcD7gJ1jOQjduIkEqg+RBbNu3EjeU1XI5lWW1w3lHIpBS9sKyqelcDgGztlcmpbs&#10;AlIAxn3MTvgEcOJxBSfzgtPAVp3aeCXtfd4ADtD6fBreBDzBGwGchjLtjQ1SwSsR0OCJ0zKAfT54&#10;1K1fuXBYacinFcObLhPg3/zk1kRRGk1+r5z3KpunlDw4lkocw9q6NPSLPWhBStolfdLS+eU/xwCw&#10;ydpE+bjsP4cDNQDp4QyeVkqO7W3R+tjC7nzntW8JsiQvT6q8nVPB42X1EaQBeMtLmbyAzdw66cAO&#10;0AW5dg7YLHi9PZaA2le5cLHNj/yS8JePglQXl9N2g1LARXVmpy0AafWRDGCF5Sl7rBjaWA5WphGQ&#10;OUXoQt4gjesSe25wY+lmDJf+nAWlwftVppxTOdoQ4MwkseuifrI7b+gASLyob+fsGYAdvMwbIALR&#10;y49hUAeIfPtMOdR5uEKdjmOTW2WlahfauuPFqeWtrL6unGmvNv48KLu7KjmOFAEaZJ+XqbWJQNcY&#10;OSDO5ZUFTEiTeu9xd+nvbp/Lt/UKZbNFIbKTyjlsAtd2ol0+rIHzPfzu0wTcII6TDV82rFJsz5XP&#10;rUy9QWrKlNNSfQydeVPZ2McuBfHLwPqbLX/buBxCZLMnsPq8LhEFcE0ReIKRaQKl2Vxd2isHBZvZ&#10;lUZ16hs8r34KRetfd+ukPLCDcCtDYQN4rwDNeOF8XtkAjsqU38SSZ3UA20Q3EAJQgtfXe5BNBk7s&#10;hb2sPmpr/Z3ceDqewHDju5spPCh2XAHj28XAGoSZdmnFIKdlX0r+c2S8r6+3Y6nsIHUAM+83sVxf&#10;1gv6xBOHz5FfaRADaHEbs6fy+eBVP21OhRC5EJm3tSeMgidV2UEcAIxlALNfFsReGfjyQ5yrPi7n&#10;koEZpbE9timfwGfAhnLYVeYX0A/8XCwX5mlt7Zq2G7TOHta29uUQ13mFENiglk3gRTCGdtZWdSHv&#10;pdslA6iq166z9VWe3tcpAKxQmGG0ACa823MAnCufiN74ABcuakJmT0oHpJvEod4BGoBV2ds9nBlY&#10;HcD2TiwrZ+TG55gGP8uyedASya52EcCFKYa3IJDDednntXCZ7QxIAa3jhc/q0mzIBbAHXGCbB3d/&#10;p7QCjIUpV78gARlS86r5vHBu6V5o91BDBJwBHKDOr1wAm51AxfmgtC19DTfdPshAJYQB2lwKUBpY&#10;YZda3tbbnQRyXC5cAeYAreU1Lsv6zSIb2wOYAdEBHIA076vUgHb52EPH/eytk+pvALtQOeN1A7wB&#10;4ACiX89675oT1FxSOwJ/gH5H1oXNmriayJImqveizJuXTbytl9Vr0vm+ARTW6bngpH9QGDek1pZ5&#10;G4OpByVpI/t/A2COFb5QEkgSb+oBZp3gdJ9NdQFq9rUxMkAHuc/hxitMaXALyrtyCkyDV8rY0jvR&#10;AtTWmZzcUuKJCbKFsPRcO2VnG7u+Kwg95IIrhjLkY8UgJpJd9cwHiAtsGykXuAWuXbO8cEYGYA57&#10;WgZcBHCSZ3/zrsGWD0Sm8piq92UHrpfqfFtrr7IkUFmvcDn2wAayz2cAdk8cORgdwCFcjhVgjXeq&#10;t9Nbb2edlADsJlBmQtok1uRlauKET0AOdR7MTLsAd3joP9SzvcGvNpl+GaBVnzq2wefGzQex+uXK&#10;J/LjJuXw+TR2BszsdW2A0n+JEXgDK5y/SXa2M/j9OJZmxpfc+DouUzsXyY0XA5uUfbtdPM9dTAOw&#10;trEkSM0Lx9DqZ01+N1g1kbdzPSdt+4tSQvI9674X0JroKhMsg1g2bSgJNAebbqzQWKYAeLRuTcMc&#10;II3zBUlwuvWqz3tbWtbegxUUg+i8roNZdUk/a5cNeRaoOdKkPson5QjIeBc5C9QAZS4VVEdQBXF4&#10;RU7sgQXx1mhTKh/EsjPdrjY+FcDbvvre6rft/T6zBjZFE84pgBbyBFETmOUERHk3TtgAb8YeKYZA&#10;4yRe1/Vxdo0Z7AIgqJCyxlL/uN7GUhvvidXGxuX4ST3LzDtoec6+rQPZ11uqsqBWO9o8wKFdgDGW&#10;AzOcQxgrrsuRN3h96mEVIBYS+w0qBwwBJJDbvv8V2wjtDgIreLdywtk7iAnLth8YxtkE/I0poWZ+&#10;z49/JawEW/ByzWcvHadNu8QB6h2WVxsBmIErwFqQArAGfvTlIIUxAnRpFRRWZ3tYQcpj+bLqt6sN&#10;lbnXmZ83BpLt4nJBss2lUA7ACVaTy+fztPuS4JQntvyP5o0NVkowZyAOAH+fG94grYu9DGQBbJte&#10;zMsDJxPMgxEglM3SMPm9LeTzycMdwtW04jDbeSgn55U1rsaPjmEAZNrlVIAkV11QGDO0Mxglno99&#10;GUXnpXP07d0Xl9r4tS/LDlzmk/VwboilGNBcCvXmVS3PVFDEa1gDRGA42ASqwN1uADMvUG2ycWJ/&#10;R2DpfXcRwj0//YMQ/B2bv2J49i1t3+uz67P9m5/rX8zrXWb/hn61wbyuAA4emkAkMsACoF4/0yYo&#10;fd7OUXdsCV6dZwRwUAJmlN+XgicOXjdAnV12HlgACmIn186Jf5sAaEHS3y+kgs6HwWaLwdyHBGyy&#10;3lVZwJpc3soC2EMseN11YOdN90fBU5tUNoBtYvvJ7ZW1a2tpBCInW1xO5Cd5zjoqQCvQk+PQFuRs&#10;mmS+nNiCss8xkUDLsvnxeZ7WR/XWJth1DHl+2qIvjhASJ/LtHLxu7ACwUwbiGMygBNBIwa50l89n&#10;hcteIZzVQwrmdQnRVnrTLXoRuAdNECtEFjRf/f5/OOY/7Zfv1m7dg3kLl2HS+MmYMmkGJk2eji8/&#10;/RSfv/cORn8+FOPGjMXkCZOwcP5CrN2y08Lur9n/67+Cx/6njRc883YLxd3xHdCC1MvC7eyQOxe8&#10;QTGc+6sQWodyToD5d1CqqMKlAVyBHeQhTclApdymFfO0mbdVPoJzv+UhtZC5QDmg3e2Q+T3vllQ5&#10;p8wD03M7gDU5NQmpALNNam9nfRaMtDuvGcD0QEe2LFl7B0AMb27lqnfnkEnTdbFd0DG180/VhfOw&#10;c1E71hHgzO2UVJJPeVoBb2Own7dl2rg+diwPZwA1F7gBUgM3eFrl2d/Wt3bzA2WhNMus28IJpvXQ&#10;Vk6SbYRKYOlmjR0//A2bdn+LObNmYci7r+O1R+7Bs7ddhyeuvQzP3HA1XrnnFjx/xyA8dPV5uOfS&#10;c3BHv164vldHXN2lBS5t2xiDunfC4PPOweuPPIRxI0di+drNDMX5//z93zw2Yf7Bn499adDz+y8P&#10;BzJhSWDOgFqQAoQGn3n2MJazbef4bl0vOUBjeKUsgCWVDVyeQ1gaJMAqDcpAGysAnITMsjPNupPK&#10;w5xsTElpu7V18O4SwB7iXCDba2Llfb0nFYxbuJaVBKcATsAWqAZrLgWA/cRy0iR0E9vKBlQaSK/Y&#10;liiHd+Ykj3ewM7Bly+rC8XPUmwqoz4ztx8iC2sv6hs/lzsvB6ftbX6dsQJ0t7EZbOQviCHiTO0YA&#10;NilH4DoJXk4+AqyygE2gYBgs72Y7zPQmm/b+hI17f7Y1rTykwuXlG7Zj3OgxeOX+23HHeT3x4GXn&#10;ENpL8ciVA/HIxefi5j49ce1JJ2Dw2afgrnPPwvVnnIwbTu+BG0/vjutP7oZB3U7AFSe0xyUdW+Dc&#10;ZvVwSbtmuKbnCXj02ivw3gvPYurUGdjIL4ed/Nw7fvo7z0cw8/gETGtlnau7I8oBajKYs4E22Hya&#10;TxqLaVhzG9Aaj/kQBscQO68bUu9xTd6eBfC+ZWvVAG6QBzPI6pWP4ZXyAUyl4I3D5wRgel57u6Tf&#10;mMoHZgBZUCuN61JSfwdwAFaKPImFmcEeKQ1pbMtVb3b7MuAEjxTAc/CpTKk9jxvyrq0g0jg6vo4R&#10;7AQn9QaRQhX6clwHnI4dzs+3yQeoa+f6e4/s662t2X07s2vs7L+XAM2sbd1GkWR5ejmFx1v1MjNN&#10;QE5ISxXG0tNu5D96w+7vsVmXHn7+G9bs+AojPv8Urz5+D564+VI8cdPlBPg0PH3bINx/6bkYPOAs&#10;3Hb2qRjc9zQMPvdM3NrvdNxOLzt44ADcwvxNZ/YiyD1x4xm9cWt/tj2/P2444zRc0/1EXNymNWFu&#10;iItaN8TVJ7bFfZddgHdeeBoz58zFup3fYjdB3sUvkO300oLNvJ9BE6Am5DnD6AyEf0S5AHa/ks+/&#10;o5d96QlinYudUwDY2ZwKgVogmpSnPIz7vXEVAGbqvDTBZTmEyvlEwHfQq9qOMj2oNqmC9w3K8sip&#10;urQyIXTitcKk1GSPJ6Kv9xM+A1pUFghsG5cTWVs/dgHKN5YH1tn9uAaUxLLSHOMkYr/wuSwK0Gfz&#10;gEruy8MfR8ezPqwzhTFC3kMd9Tepjn0NWo2h8fzfTDaD1zZ6nFfVbrFg3cx/4Ppd32Ldrr8YoJv2&#10;/EiPp1Tfuj8Rkt9tE2otwVm36zt64J8we14eXnv0Xtx/WX/cfdkADCawV5/SBdeecgIu6dIB57dp&#10;iXNbtcKFbdrSs3bEBe3aYQDL57RogXNatcQ5zZujT/16OLNhA/RnXm2vOOlE3NL3LNzZ/zxc3aMn&#10;rurShSF2F1zRid65Pcdr3QjXn9kDD197qa2lV23aQVAIsGAVMAlkAskBZdd2DVyWPdAGoE8t77/E&#10;nNfNhNIFyXaedSxKZfdAAyU787v4ZecgFrABZpeXws985gTYw5h1C2RaUbsseVCVN4CDB2Y5H7xU&#10;eBzQQmi/kxzDGisGNdd6WYo2scLki+WgcRMywOPgMrvAoM15RgGlNpn6WJkviIIkmLzXtbH82GE8&#10;HTtp59smtmxlvig0lvq61EDz4NkYvo2N48cLl5SSsVSm3XliiSDHAGsnW+ccZH+rEDL7yz/yvAxB&#10;Be6GPd9jA4HcQHjXbv/G4LVruH8h2AR2M/8p6wUsQd6w+we2+RZLN+7FhCnT8dZT9+PeC8/CpV1a&#10;4byWDXFB2yY4v2Vj9Dm+OnrXqo4TK1ZEt4pV0KlCRTQ7shRalCyD1seUR5MjjkbDw0ug+VGl0JJq&#10;ceTRaHl0KTQrcSRalCiJbpUqE+Y2BJhhdq/euIYAX9SmFa4+qZvp4hPa4tKubXFDn+64m18an775&#10;Glau30Jw+HdhpLBd0CRwOagcYC7UznjijEIUYvXKc4z4Z02UF4yunYfWbAJW4zsZwMFOTxtC6wDy&#10;Tg+2k9o4cJPwuSAw01I7AZqrzjyvA1iQJiG0vK0HNxtgrYHZVjdxEOLCwN2Xst+J5RWAzKcAqoCy&#10;vIMj8Y6SlbNtzoN5IBK4sstZ12h1DMEkyIIMLN/WQGJbP0ZQeuzsaMLLgPNj+HbWT2UBqXyAkzYD&#10;18Zw7cwLR8oFsIOXnjfZSf6d61jB+Bfzspv30vsSzvW7fzTbik17sHTdDuSt2Y681dsxZ+lazF+1&#10;ieWtmLN4FYYM+Qz3XTEAt/XtjYs6d8A5jeqjb8N6OKt+HZxUpRK6VqiAzuXLo80xpVGvaAkcf2gx&#10;1C9SEg2KHYmGxY9EY6ptmfLoeGwldKDalKmANmUroHXp8mh1TFkCXQpNi5ekvTz6NGyKge074ELq&#10;nEaNcTZ1Ydt2GEhvfi49+3ltmuOak7owdB+EEV8Ot4hhx7f0oNpcI7CC2d2mqJTw5NjkCkDGeWsb&#10;l1Vv/Z0twGuiLeTdDSuhLoTWyuuSUgBXCiALYAIXPHAEcwK1BzNrfRtAjctUcr33mxBCe5s8cQpg&#10;vZDdvdNZG1iMsqK7sP5TiHPeyOGgy9hzlQtS3N5g1iQPkHhg0krqDLJwHGfPKYPGtUmPJalNfruz&#10;uXNS33C+rFN7D224zTIj1fsx2M5BG0BWqjEy5y2vG8JmeV2tCwXvuh1/wfqd32HN1q+xcOVmLKBm&#10;zluKMeOnYezEmRg/cRa97FzMWrAK85ZtIMA7MW7iFLzz0pMYdFpHXHZCC/SuWRM9q1XD6XXroWel&#10;KuhcphzalS6NZkcdhXqHF0ctglu7SAnUJ7iNix6J5iWPoScuTYDpgYsfhSZHlUHTY8qgUQnmSxyN&#10;FkeXoUoT5ApoX+44tC5VFk2POArN2efEmnUYZrfFWY1a4ORa/LJo0ARnNW7B8JuAd2yPizswxGbY&#10;/tLDD2DJio38rP8weHbYdWqCRVh0c4hBuI/LS84LZ9pkQ+zgdGF6brk2Lmx2oTNtBifHs3ysDLSW&#10;D2tfX44hzgdwLnloBWtWCK2Uylz3Jbxc++6klArc8GJ3gZgFbaEAq+47n8YAp0LcGMaQdxIErt7s&#10;yYR3Dy8IkEw72qMx0wpAujLTCAQHjWxq58Z1t3S6Ywng2Eunx03GjGzhFxVlD22Sy0NBAdzk+Don&#10;Hju08/AmaRiLbZznVUqIuebV7/NqPbtm2zdYuWkvFq3cinnLN2Pekg2YPHMhJkyfhymzFzO/COMm&#10;zMTwkeMxYtwkjJ++kF54HT54+Vlc3olhcou6OLNxXZxSswZOqlEDnY49Fh0IbrtSpdCk5BE4vsjh&#10;hLco6tD7Nih2FBoyZG5ENaea0Ps2pK1pydJoQY/bjNAK6uZHeTGUbkTA5a0bE+rmR5ahVy6Ppky7&#10;VaqJvk1bo3/L9uhTrynOqNuQHrkFTmvQCBd07ICLO3XEpR3bYvD5ffHFZ0MYXXyHr375l8HrNuQI&#10;k6DWJaMYuABuFsDa3Muut3wKYLWNw2TzwLS5J5UIsHla2gxUpSGfe9c532ZVADq2Uc67EkpfFpSW&#10;D8AGmwfX4BW4VLAL3PhXFbQOlheOAU174MK8sb4EIoA1Gb1s0gaQMh41XlMGgJ03lHw56auUE5vj&#10;aYJnFB3HpHYCybV1wFLm+TSeL3sFmwNMNt8vHs/nHVguNRlsrNO5qd7aUPb5ZHNfCja27AFg/8UR&#10;wDV4Tb4fZfD+qktCWvfqgXrCy3/OsvU7sWjVNizfsBuLGSJPmTILX37+JcZPnotp81Zh0sw8TJi5&#10;GJNmr8CUWUsxfOwUjJkwHW8K3u6tcdJxpbnGrYae1SvjhEoV0KrUMYSsJD3oEahXrChD5iIEkbaS&#10;hJRhsDxoM8LXpEQpNC9xDJoQTHnUNoS3Q3mG21Vq4oTjqnINXBbtyimkroxmhLse18iNCXz9oi70&#10;7kh7p/L08kxPb9AM57Y9AWfTA59cozbObNAcfdu0w4C27XFl954Msdvikvat8MiN12Dh4qX8e/4f&#10;wsboI0BMwNKvwgneNoY1rkvyBDR+gN/WvALeA2yAKjUbvyiUVzsDV/W+TT55UIP3FaTfOqCDgic2&#10;eW+s3WVXJpQBagEbl5km0DI1BYAJnV1GEsjaiZYnpgRkDG/I7+tSUuo6cLYScIOSCR/ZqAzMcXvm&#10;Y5B8Pr/NA5nUyS7Q2D/lZa1PgCZp56FM+mbGjvuZzVI3bgDbfRFoTKZWx9RDavXJF5SzZUl9WKcw&#10;OtzLbA8nsN+2b3/BfIbCeau2YvnGvZi7ZB2+GDIUI4ePwsz5K+iFN2L2ovUG8dy89Zg0bSE+/2I0&#10;Pvr4M7z51JO4/uQOOP3449CrRmV0rcj1a/myBm6LoxkOFyuOhiVKUCXpQQnvUaXQip60Q+myaE0P&#10;25jhcqNi9L4EWDA2oBducuQxhJRw0ss2Zr4ZvW8rQt2uXEVCXQs9azagh6+L7pWr80viWNsEa86Q&#10;u2vlGqyrh970wBd2PJGRQEucWKU2Tq3XCJd27o5LunbHee1OwEUdOuE8rssHde+MkZ8NI3T8UuOX&#10;mNuckghEBOf+AmzlIILp6gkzUwPa20w6jkBWHcF14XQmjYHewXWwed8gD2rske2WSJ+PbZYXoHE+&#10;QOsBT6BV6vMhfJYE7g5dbRC8LFtIHAFsSgBWXQbaWAfoHtwYxiz4ksnu5LxTNqwxvMFmijxhWgZG&#10;DlvaHspxnQFo9bKpTHlwg+Jx0mO4CEFj5D+eg5g2D6jV29+A9gRc5V071csr211U6mtj0MaJO3/Z&#10;OsxbvA5LVm/F9Ln0rAR39pw8bNz1E5Zs2IsZC9bQC8/GCNpfefJR3Hn5QNw44HTcdME5uKJXF5x5&#10;fBWcXL0S15810KFsGbQhqB3KMD2mFFrI4x7FcFfpkUy5jm1ZSjvOhJIgy641b63DiqPmYcVQ49Ai&#10;qH7IYUwZah9SDHVoV12Vgw9D5QMPRq0iR6BFqQo4sVotetcG6EtITz2+sYXSrQlz9yp1+SVyPHrT&#10;NrBdF5zB+u7VajC01u50T/Rv3REXdToBV/fogQtbt8HAlo3x+pOP2dp/189/J1ja4BLEGTAdvM47&#10;xzCn4c2SLk+xvTyvXtJuYEb1buPM9XchttpwzLTnTYXPAWSlMcAGog+7cykBVeCqfYA168kjLwPY&#10;peaFBa8uIzEfe+CQZjwwZYBnFLd3Hthg8xKgNhn9hJcXDGCGekHt7Wk5qAWxxvOTmophcaGpJrva&#10;xXBFbXKUXap+zmZhu84nAjjpY+fr28kegPXHC22DrJ151dCfduvjPnPm78F++pzWxu1E72LeAFZf&#10;pkvXbsWEKfPM+2q9++UXX2DGrIVYs/U7TGQIPWLMdIz8YhxeuPde3HfFBXaH1LktGqJX9ePQvWI5&#10;hq2l0PaYkuhcpjROrloVncqVR9fjKqJ7pUpoz7Vve4HMUFqXgDqWLWuXhhoxfG5UvARD49IMielt&#10;CeXxRY8wUGsccjgBPhzVDi6K6gcVQV2GyXWouvTO9Rg2C+yqBx2G6gcfjpqHFOG6uhS6VKyJU2s1&#10;Qc9q9XFChZroUqkWj1URPRiCX9i1BwZ27ow+DeoTZq7RW7XFBS1aMYzuhEE9euGa7t1xcZumeP72&#10;W7Bi3RZ7aMKFt5m1sG1aKcz2m1eJvTCIzfM6cA1eGy/T1q2JA8Cs9+th89QRuDHAWcDK7sHMehNH&#10;SmmAk1SQBmDV1udtHew3sRQ665cJ7Qe+FUILYioOk83reoCtzH5bvlY+s3mVAKywLxfADpRQVuqg&#10;NGBMbgKHtmmI3aRnGyoGJmNz41vqbZk6D4u1z/S1so4lmAwo5gVU0jYax48fztGdD48XQLT2fgwT&#10;y97DunNinR03fIGFz8c688BqQ3C15lVed4QxldeZOGUOZi1YjaXr9jA0noXpM+Zj5eavMXrsZHw5&#10;bCRee+oF3HvZZbi9Xx9c17sbLmrXAv0aNyS89IIVyqFHpWPpfSvitONr4uz69XFazdroW58hbuVK&#10;6H5sefQiyF2OLYf29MztFTbLExPmFkeURDOuZeseeAgaFimGJgqlGT7XYegsYBszpG7M9XBd2mrR&#10;M9cpUpLr6KNR23tkeeLKBx6GKlSNA4uifpGj0L5cVfSq3Zjr5uo8xtE8bkWc3aw1rux9Gi7o2Amn&#10;1KiFs+o3xIWEd0Czlji/ZStcccKJuKprV1zUqinuv+wSLFu7ye7iyu+FBa+UATcNcBpm89j5lAHY&#10;vGxop3I+eH058rgBYoPSQ7xb62EfDqsch9IGcFQ2GyE1gKlwOSnYk1/Z/4Zlgut+D1jhs1O4FhzA&#10;VOi8WZ7Xy9mVunzSlnONAP/GiSfgpN8zk9kgyEDoYAiTmArtBIP3SkEay0Hux4kkW7DH+bjslC7H&#10;0vn4+nAuBC6MkRlP56JU7fVF5drFYyWfS30UNnuAXb36+fFNPlQ2T62xdBytf7Xek/6OKVNnMTSe&#10;xXXvHixavArjxozDwiXr8dF7H+CTdz/A4zfdhlv6n4W7LuiPW88+A9ecfCL6NmmE02rVRs/KXO+W&#10;K4ez6tXDYNbd0vtkXN6+Da5o3w4XN2uGgfXr4QLWnVe7Nk5n2+7HHocTy9Mzlz8OXcuUwwn0vF24&#10;dlXaoVhJdCpRCh39brM2qOSZtR7WrnXtQ4qi1sHFCG0JA7jOYUfYbrWuIzciqA0OPxJ1qeMJdeMj&#10;6JErVEW3ClXQkt65O9fF/dq0xeU9TsbZDZuid+3j0a9lS1zQtj0GNG1BiHnOnbviii5dcUHrVrip&#10;bx8uH+Zj56//IsC6fVQ7zoQrgVWpQI5tGWgLk0BN8gTWIE7KhJpAph8zFKQxvCZ7IkmAZ+A2OL0t&#10;eFyDOQfAJkHrITagvd0glu1rjmUAu3LYhbYw2oMZJIBN5nkdrA5ktgttmWbuxNJE9qlNXA9B8ICJ&#10;VG+gekhzwWupxov6RYoBCortcbskdA0y7+fPMxzXzjf7PK2t9Q02B3BWvVe6HCvuY5JNAKuPvC6l&#10;Heev/vpPu83wy2EjkLd2G9Zs3oNRo8ZgxryV+OTjT/DGM0/h9vMH4Pqz++D2c/vjlnPOwvWnn4Ir&#10;enTDuS1b0NM2QC96WHnXm0/phZduuQ5PXX4Rbu11Iu487WRc36k9rm3XBjec0AE3d+mA27t1xs1d&#10;u+H2k3rilq4n4oaOnXENwbmlU1cMatUOF9Sqh37Vj8fplaqia6ly6Fq2AtoRvpbFj0ZrrZsZch9P&#10;L1yN4bMuP+naseBtzLSlrh0fTuCPLIemR5Wh5+a6mhB3K1+doX0FC9N716uLiwjpxSd0wemNGuDU&#10;+nXRr3kLXNCGx+Z59GvcDBd26oLz2nXEuc2a49rTTsGsmfO5dv2nC6Ut/A0htaArGODCgDaA/Q53&#10;AFgbXCrngzaVBhnkgjbYIniDVw4A2/o2QOxtWfIQm8dNyyAOefZXCC2AaU/vRMcQW3jNst03zbyg&#10;NjtDa38vdDxBHYQuzdgNBsFj61sHaU5ZXcYDxxDEYMR16XzcPglzbWzmPagh746TOU/3hZQ9ppXj&#10;ft4exkja6DhW78eK+lu9tcnYnNfV8dx5jBg+AtNmL8K2b/+KseMnYyxD5tGjJ+DNZ5/CtWecgkG9&#10;u+N6etUrepyIq3ueiAsI5CVcS17SsT3ObdoU/Rs2wA1dO+PBfufglZuvx6s3DcILV1+Gl6++Am9d&#10;dxU+uPVGDH3oQYx8/jmMeu55jHv+ZYx55nl88eCj+OKBR/Dxrbfhoxtvwoc33YL3r78JT/c/D7d2&#10;PAHXtmyNq1q1xoBadXBaOXp5edFjyqJzqbKoc/BhaFC0OL0vw+xDi6LeocXQmCA3L34MWh2pjbFy&#10;aEW14ZdAy6N048hxdq25PtufXLsevXAvXNChI049vjbXzLVxVsPGOL91W8LcHH1btsXAE07CFd1P&#10;ZojdDtee2gvzFyxmOP03u05szxubBw1AE6wYYg9mUFZdsFl/VxbAetjB1sIsO3jdRlYAOVGAlUq/&#10;mTIoH8Be2sFOAJayAPahtCBNbWaZXQDbr/D/4kPo/BtZaYiVhh3qEFKbjWkhAHtIDRAHiU1s5RNg&#10;XbvMhhbbhLoEhsKlY2by2f3CObmyS4NHTur8sRK7tdN5ZsYJCn2Svt6W1Ie+ZnNjhHGSdga8dprd&#10;+5d12eibv/9f5K1ai1EjR2HTV79h4eJlePfV5zF8yDA8edsNGNixNS7r1g5XnNQN1/Q8CVf17olL&#10;unTEoJ49MKhXT66B2+D8Zo1xVbvWuOeUnnjmwgvw8X334tPHHsX4N97DpLc+wvQPhmDOkJGY+/lY&#10;zPtiPDUO84ZSQ8Zg/qcjMeeDoZj51oeY9cb7mP7qO5j80psY+wRBf+gxfHTzbXjr6kF4/dLL8PAp&#10;p+K+7j0wmF8ct7XrgAuq1MCppcrjpDIV0Jret40uMRUrgdYljkKn0seiC0N0bZS1Z2jf6bjK6FCu&#10;EpoeUZrh9+F2/bhPg2a4tPtJ9qBE7+q10Jvr9TMbNeaXUwec0agZzmzcil64A67u1Ztr5Ca459KB&#10;WLFuIwH7m7tbizA5GJV3MLrLREoD4BmIY7mNsLjeg6o05D3QMcQJuD6fvBta+SyACaTddql2vp+H&#10;OoCdeF2/5k0gZqowOwbYnlAK61+9nCHHy90DsAI1eODNvmx2D24+gN3L1cKEzUxggzeB0in2wA74&#10;qE3SLgNNyOcqJ6D48wj1+dtl5Nox9eeSlKM+Ycz8/TLjm7LqlcZ9cp2D+vzV7nM2D+w/++TJU7F4&#10;5Ub+wX/Be6+8gKEfvIfXH38SA5o3YFjZDBcz7L2yZ3dcQ2CvPKk7bhvQD7f2OxtXd2MIWqsGzm9Q&#10;F4PplZ+6oB/eGzyY4L6NaZ8Mw/yRk7Fw1FTkjZmBxePmYMn4OUxnY8nYIJbHzMSiEVOwZOR0LB45&#10;A3lfTMGiLyZh3qdjMOdDQv8xAX//C0x59X2Mf+ZFTHjqGYx64AEMufF6vH/euXjxpJNwf+s2uLZp&#10;c/SreTxOqVAJ3QisIO5wZFmcXLEK2pdmuXR5dDmuKsPo8rZBVp9rZ91HfXaLVrj6lFPsTq0+NWqh&#10;Tx2u01u1Qd9mLXBG/Ubox3XxxSd0Rv+WrXBa7Rpc/5+DFXp5wI9cfnjPKw/sHn7wm1oE0AHq6wVs&#10;5HndJaX8gNu6V2I+XCt28P7m3y/tbFkA+1TPXmcBLFsCMM+HZb332dIAcYBWsEa2cOeWed4E5Exq&#10;EPuNLN1SGQMcIE4A9lJ9Wvlu5LAJahPZK2uN69skoKrsJ3nSRvZsSJKxckr16uPKCVg5+sa2DMCu&#10;b7ptdmicvz6uy1XOBa+1oT08rKDy13/9F1Zv3I7J0+ea9501dwE+eO0lfPDy6xjYshEGNDoe59Sr&#10;g3NbNOFatxkGtm+L2/v3xU2nn44LW3GCV6+KM6pUwh3du+L1QVfiswfvwQTCO+vz0Zg3YhIWT5iN&#10;ZVMXYgW1auoirJqeRy3G6mlLvRabffmk+ZRSasICLBk3D3mj2ZfpkrHzrbxkzGwsGj6FgE+m1x6L&#10;ue9/jmnPvIwJd9+PzwcNwhv9B+CxHifhltatcSW96FnHVkF3etuTGG53LXMsWnEt3KF0BXQqX4lh&#10;dEnUP7wkPfFhaFe2PM5v1x6XdeqM3lWro1e1muhzPD9zq1bo16SZre/PJbwDWrXHWY2ao1eF8njk&#10;mouxetMuC6edJyaMAji1mVWwBKwDPMueBT7DZ4PWARzglQLMWQArT9mvOHiA9Rii7u/WCwQTL2x2&#10;AurzcdlS9SWoYTc6Ay/rbX2sPOUhDvdEC+IAr+CM4c3sRmfkN7HcxA1KJqrPG8A2mYO81zOYnc2B&#10;FLfJnvj7L9c3Ph8HaMae1d6fW/C++eqpYLNUbax9pm3cJ7Sxsn0RZY8l6V7q8BMm9pl57MlTp2Ph&#10;qi3YtPM7vP30Y3jnmScYIrdHn1qVOaEroHeliuiva6ZcJw7gWvdqbVw1aYyTy5fF2dWq4g6uid+6&#10;4VqMfOpJTHn7HcwdMhwLRk4kvLMM3LWzl2H93BXYMGc51jO/YQ7zc1diPdP1tG2YvQLrZi7HuhnU&#10;bNpnrsBa5tdMW4bVU5Zg9VSnVVPysGLyQiwfPw/LCPnS8fOx6MupmP/RaMx5bximv/Q2Rtx2Jz68&#10;hGvuc/rj2U7dcUfN+ricYfQZZY5DtzIV0fbo0uhcoSKaHlUKtQ8rhnpcPzcuURInEtyrunTF6XXr&#10;okelqjj9+Lr0wq25Pu6AvoT4nIZN0L95a5zXsj3OPL4evXwZvPLwfdi05zvC9lfY63piGPUghCBj&#10;3h7JDPZYBmmmbF7ZYNV90fyS5RhhTZwGOC0DUXlCmgGY4ybeN+QJXg54E3CDRzZ4g/eV+CVgYbP3&#10;wAZzBuIAcNhh3rz3uxTAmbBZCm/z8B44M6nT0qTNLnNic3LbutfAUtl7ZZUNqsyEj8exsk8FQtzG&#10;jRX6h+OxPvHqoX9U79Oc/aLxXT+N4c8xXWd9wlihPcu6rJRqZ18C9BoC+Ct53227MWb8JGzc8yOG&#10;f/wxXr77Jtx85ik4rfqx6EV4e1Y6Fn2qVkXf2nVxTv36OL9Fc4JdjWHpsehXuw5ubNcOb111JUY9&#10;+QSmvfs+5g4byXB4PBaNmoxlk+dhzcwl2DRvJTZSSjcR5E2E18rzqQWrsHnBGtatwZb5a7FlwTqW&#10;19K+nrb12DhnNSFfiXWzBLnXjJVYO30F1kxdbh57xfiFWDZmAfKGz8Qcwjz7rSGY/OTLGH3b3Rh+&#10;zfV4o8+ZuLdRS1xSuz66H3ss17o1udatS4APR32ul+scVhRNjjgSpx1fHxcwFO9dqzZOZxh9ZoOG&#10;OJflfgzNTye0Z7E8oEUL9G/Rkn+TmjirRkV8+sZr2Ka3aRJirYETj2oA0x555AJBppIQ2jwrw2UD&#10;Nmxg6c4tpap3wIb7q911YlcXQA5e2AEbxOMkEAdlIDalIY7k4GUdQd3p81KAN8jekUUwDdoojA5r&#10;YG1mGbz+spK/jJSZwEE2aXPZAlBeGQ8ZKzXpfRqPEwOcJYKYAVO2DHTOFuyZsXMdN7sPU46T+dKJ&#10;2zmpXdI26ZNuQ++rvxfXv/opz69//zfmLFqKmQtXYfHyDXj27htxU99eOK1KOZxW9Vj0PK48elBn&#10;EOCzqtbA2bVroXflijilYnmcVbMabu3YES+e1x+jHie873yAuUNHYMHw8Vg8ehKWjpuBlVMX0NOu&#10;SODd7AHePE/QrjZtWSitwdaF67E1bwO25W3E1sXUks1MN2MLy5sXbcAWajOh3kjAN80n3HPX01Ov&#10;wprp8tQr6KmX0UMvpZYx5F6EvJHzGGZPwpy3h2LS48/is0uvxANt2uHyOnVxRuUaOL1GPXSkZ65d&#10;pLhdhqp5cBF7AOK81u241m1Jr9sUZzF0PrNBI5xZvzHXx/VxKr+wzmnSHOe26Yh+jVqg13EVcH6r&#10;+pgyabI9jmjeVBAZxLEyoO5LYefaQey8uAM7W7uVGsAOeAEZAJayAZaN4ycAh7zsBNL3sfUxATbv&#10;LWiDZzaIPcACV3diFQCxhdHhMhFhNXAJdYA4eOCg/LvQYfJGaWx3AMQABzvlPV96jFjB9pUfM1Zc&#10;n9U+8qjOu7K9gZ2xO2XGkeJx7bz9l0OoC+32V+rjHhX8zcrbvvkF0+YsRt7aXRhF+B687DycXrMK&#10;+lQhvBXL4oSyx6BXlYoEujL61qqFUyofhy6lj8ZZDKkvq1cPL1wwAGOeeBhT3uKa97PhmM91b96I&#10;CQxxZ9AzzmEYvBgbDWB5XYEriFfR0wZ46XUN3rWE14Nr8FJLN2Hb0q1Oy7Y5LXXpdqZb87ZynA0G&#10;84Z566i1DL9X0zsT6inLsXLSMiwdM48h9kyCPA7TnnsVH19yGR7q0BkXVD0evQjrqdVr2wMSNQ4t&#10;huoEuF7RYjiFUcbATidgQPMWOLtBA3riuji7YSP0lxcm0Kc3lBduzbVxc5xR63j05DLiqh4dMC9v&#10;Gb9g9SgiofPghTu07NlqrzSwaRmsBrEH0wPspLLzys6uNKyHXXur80A6W4BYdimUHfSZV/UQVgPY&#10;A0u7WzvT5r2wIA4gFwjwV24dnECsvFJCHKB1t1Y6HbD3Z05OP9ELU2YSRxPawu8MSOn2ausU93d5&#10;ARzb4n77VIgArPzPqE42jbPvMQu0S6nQ2ex+LPdTJ/Lk/8CqzXswcdpCLFq+FQ9deSlOr8zwkh62&#10;e4XS6FLmGHSrUA6nVDmO3rY6Tq9aGd3LlrZ176XH18FDXAd/8cC9mPzGG5jxwSeY9/kILPxyLJaO&#10;ncr16UysnrYI62ct5Xp3Gb1vNrwmgbuI4DLdrJTgblu8CduXbSakm7GD57RtxQ6K0FLbV26nfLp8&#10;u4OZcMtLb1ooD73FtGHeBobbhHnWGp7DCiwftwiLhs/GnE/HYOrzb+CTy67FzU3b4hRdYipbDk1K&#10;ulsxa+g+64MPQYeK9Kpt2uBcAjygaTOcVa8+PXF9Wwef2bix3T+t0PoclvvUqMO1cFV64lJ4/NrL&#10;7XKJHsW0V8waXC6ETgMcpyGfkSD1ecEcZDD6Z4Y5btg0c6CHkFp51St1AGfAlRy02UAHySaQBS3z&#10;BrID1ryxrX21Jha0bENwd37r0hjisJEVK8sDR/AmANt9vFEoHSasbej4cnoim8ybRe2VKlSVrE2q&#10;vVd63Kw6b8uW7HFdukz5NXBsC18gsS1W7uOynANgSe3s0hG197d/Yn7eCowZNw0Tx07HWcdXpefV&#10;mrc8PW8pnFiuLE4sXwY9KpSlB66IHmVKodvRR2FA5cq4rVkTfHj1xZj4wjOY+ta7mDeE3vfLMcjz&#10;ofOKyXMZ2i4mwEuwYfZS875b5gteB7A87ra8daati5kuYei8RB6X4K7Y6rRqG7UjnwTwthVO26Xl&#10;3jsvY93yHRZ6b1nktHH+RqxmiL18vELq2Zj7wShMfupVfHrtTbi+SQucWuZYtD+6NBoyhK6lWzMP&#10;PQxNjzoSp9SubRBf0KYtQ+Um9MQN0a9ZC7tWfGajRrYWPtvsjXFS5SrocWwFnFW7Cr78+AOC9w+7&#10;ROd+PoUg+TVxgDVWNrhBzu48McsJxJmbPBLvK4gtT3gleVtf76BWG2ezxxP3C2BfFsSJ583Irg1b&#10;XuAK7GxPbLdUClaFz1QMcS7l34WW/GRNbNEEjusstE0DYmFq5ssg7hO321d9fu1//R8Zd9/HzUht&#10;HcD/4D/5r5gwaQZmzl2Mp+6+Hx1LFEVvetsTy5Ux79u5dGl0POZodC1bFt1K0VayJE5nflCdOniq&#10;RxcMu+MGTHntZUx/70PMGzqS8E7GkvHTsHziLKzi2lceWCF0AFgeWABvXbAmgXf74vXYTni3L91I&#10;bSaAWzy8wdsK2p3ULuxc7aRySHcEm6W7fdsd2LmSthW76M23Y9OCDfwioTeevBR5w6Zh1pufY8oT&#10;z+CN8wfgsmrV0OPoY9CUAGtD6/jDHMQt+bnPZNismzkGtGiJM+iF+3FNfI48cpMmOIOhtd6K2a95&#10;M/SqWQuduZbuysjk8q4dsGjpSnz9678IkLwlIUh54ILgzWXLhM5OdnNIKCs8tzLb+bYBdtfWeWWz&#10;Mw2vzw3wunBbQAd72mOzj8JnE4HVetjgpScOMIfLS3ZnlvfA32gn2nlb23n+owBbaKu8Jqwmbigr&#10;TU3mOJ+rPpc9rgv52B7yOcv7hFh90rbc57Bfklc3z+7KGicArDdLjp04A/MYvg6gpzmR3rULPW+3&#10;0seg0zHHoE1J3clUBiccQ3hLlUWvssfi/IqV8UDHdvj4qosw/smHMe2ttwjvl1g0cgKW0JMv5Xgr&#10;Js/Dyqnz6YEXYd3MJYRnGTbOWe4BpvcVwN4Dx/DuWObg3ekBzohArha0O7FrjeRgDUBLu9a4slKX&#10;p1YR6JU76Zm3M1TfwnNYh5UTud4fOgVTX34Lkx55CC+e1hunlSyBFkUOR41DiqAmIa528KGoc1gR&#10;dK1QEf1btEK/Vq1xTuMm6Mu1b1+ug/sS6DMZRp/TpLFBfXajpuhQoTK6VqqGnseWwSODLuOE/Zl/&#10;67+Z51OYG16AnwY4zhckg7UQubu2CGWqrUFr3je7nPnZlhheSba47GTrYNa59TCll/P70NquMZsn&#10;jgH+ycCMQ+c/7IFDKgnoXBtOQVkTPofS7QrqW3A5f99QzqUY8tB2X30Kk/up1Mw4es+VIF61cTfG&#10;MdQd+sEQnESv250hctcyZdGFnrdNySPR6oiS6HR0KXQ66hh0PPIYnH7scbiWoeObF/THhMfuN+87&#10;88OPsWD4WORx3bt0/HTzvium0PvSA6+b6dbAGXjlfR3A2xc5eBU679B6V/BS8sA7zfMqfCa8q7cT&#10;xIx2r96B3QQ4gCrtXrsn0le07fEQC+6d2E6vrPWyLkutn7kaqwjx/I9H2zXjsQ88hNubNsGJRYuj&#10;0aGHo+ahRQjyobYW1qtr+9RtgAGtW9tNHP2atbKX4g1o1Q4DmjPfSEA3ob0peteph/bHVUTPitVw&#10;Tv1adjlu50+6VdVdSrKNpxwQx4qhTZdjuR9mc1BK7vniFOhsk7mLi2WrZ/8EYuazQBW8AWql8sbZ&#10;gCcAU1r7BgnoOIyW9DM6bgeakPpNq4IgPmC3hyIoC1yt9aJyMokLyCsNHs+VnWKvGOpixXVxm2Av&#10;XFG7rM2twqXxw0vuctVLX3GdGwDOrOflgf+JBYvXYtKUmbjt3H7odtTh6H5saXRjiNziiCPQigC3&#10;O6oU2hLiDiWOQI/S5XBBlWp4vk9vjLt/MCY9+yhD53cJL9e9YxQ6TzeAV9L7Wvg83QGsDSztQgeA&#10;Ew9Mrx+8bwzwDoXQy7cSZHphrnV3EeBdBNdEqHebFxbADuJseLMVIN7BMHw718hb8jZh89z1dv14&#10;1YQFmPP+CEL8Oj694goMLFcRzQ4qinpcB9crVpxe+CDUP/xwtC9bzt7wcYHu0uraA/2btWUY3RLn&#10;t+2As5s0J8QNcE5DqkEjdCxXHieUr4JelSrilrN6Yf1Wnod+CUIgJBCnpPBasPlygDTO70tusywF&#10;MGXhNEF1oXKmja2RBbH3uLqLTGkcUseAG7A+H8rZIHtvnAAcvaXSP30UYM0Fcc7LSLkUvLAmdrCl&#10;J7xT1CYCOG4f94/zhWl/2tix7Hj709ZpXwBneV+NK4B//Js95/v+K6+id/VK6FbmSK51yxDao9Cs&#10;eHF0LFPGHghofvgROIGh9elly+NWeptPrr4MEx5/GFNfegHzhnzBde9ULPbed8Wk2Vg1eQEBXojV&#10;MxZgzQwCPHtZ1vrXAaxNLHphrX+XCmIHcBJGG8huI0veWPDupOdVKoAdxNnr4oIA1trY1sXazV6y&#10;hcfdhE1z1mDN1KVYNpLr/9fex9i77sbDbdrh5MOPRNNDS9pL8Y4/5DDUpidueEQJnFS1Gs5v3YYA&#10;dyPIHemFm6Jvs+YY0LI1w+eGOLtxIwygF+7B9XTTEkfi1Oo10afqcfj8vff4t/+3rT3t9bS2I60X&#10;BjpYTR7gXGAWpILgTsCN89pA0yUtD62F05bnOALYgM545ARgeuKQz6UQUmcAZjkCONwXnb5klEsH&#10;BA8bJmiiaNIGJRPZp1amwoR35ewJHxRshaUF2QrT/rb7IzJwkzRzmcqORW3a+yNGDhuGh6+6Em0P&#10;P5ih8zFoX+oYNOOE7cAwus1RR6M+vVGr4iXRlZ54YKVKeLP/2QydH8K0V1/B7A8+wSKGzotHT+Ha&#10;V6Ez4Z0yj6Gz7ncmwOaB8yx8zgDsLh/JA4d18A5CvMPWwJsigDfTY24ybyyALXz2nthCaMFMr7qT&#10;61tpFwHdncMbZ8JoB3G45LRV140VSk/OQ56uDz/7Kj666GLcVLMWuh1eEo0O0csBiqHWQUXsjZht&#10;S5XGGfUb4jy9HP6EzrYTrUcN+xPis5s0oUdugv5Ur1o10fDwYrZ27sVoZtDJPbB6A8/vZ/dOLXvY&#10;4UcBrDUx81FIHSBM50M53S4j2TL2AG6WCKfz0g5U52m1waa8AFa4nKnTzrZr45QP3sgjZ3niGGCt&#10;gwtZ90rBGx+wV2GyV5igFjJr0ir15VBnobUmt5e1D5NbZZ+PFfpn2XzbuG+u+jj/NaVjxl8gudrF&#10;is9VsjGyAM3fJ0j1X/32L+b/mTkv2pas3Y7p0+fhhl4no13RP6NLmaPRqkQJtClVBg2Kl0CNgw+l&#10;FyqCtkcehVMYVt/eojlG3Xsnpr35Bma//wHmfzEaeaMYOo+dhmW633nSXKyatghrZy5miJqHdTO0&#10;ebWUHtgB7CB2O9ABXq2Dw0aWIJZ2KpxewrzC68WEeCkh1qaWtJzQriDQJkFMcOmFdwtg5QXxur0Z&#10;gNdyjbyaNrZRGL1j+XZ+SWzFloUbsWn2WqyeQi88ahbmfzQSUx5/Gm/0ORWXlCqHDkWOILyH2WUl&#10;fYnVL1oU3StVxfltOtobPMwLN9IGFte/LVvi7KYMpQl4rxq17Kde2h5dBn3r1WcoXRbvv/gSdv/y&#10;L8Kl67XywhmAc90jHUCNlfwIeaqdu17MMSOApTTA7sYPKisvr6w8+6TXxiaOGUGbSwHeWAJ5+7cE&#10;mF45DayUM4S2dW4QJ6gA/dqnAd4YXJvYSqN6m9y+LsjKvt7KoZ1X0i6Vj8tphePnUqH9fpPc+X8t&#10;KFP1Tq5/DLUB7PPh3HSJbD4BGTNiAs6qUx0nliqBbseWQ9tjSqFO0cPtLY9VDz7E3gLZ8Zhj0L/i&#10;sXip/zn0vC9h1sefYN7Q4QydpzB0dp5X13xXadd5Rh7WziK4swWu23neOGeF98LuJg4DmOHzNm1i&#10;CWDtRjMVsAYxPbJu7rDLTIvWM6V3XkKPrEtMhHn7MobVBFHwBoAtT6B3E9Y9BFjgJp6Y3neXxDYB&#10;4K2LNmLznLVYN205Vk6Yj8XDp2HmS+/gyyuuwtMt2+Hso8qi6WHFUfNAfokdVpRfZgehXamy9MKN&#10;7Q0el3U50T9q2NR2qfu3aMuwuglOqVXHdqKbHnE04a1lt5te3q01Vm/ayS9NXVby0BFmAai74QKk&#10;AdB02cn1yZRjxe3yywHMcb0H1uaWWxcHsT/lwuoYYFeX1S4nxBK9ronjK5QmvNsp+z3o/QmhdU9v&#10;gDAAF+CNFaBOJrMmuGya4D4N9SbZVI5sBUGWy76/tv2Sbszwa9kClWPzy3lg5T28lNZhM+cuxysP&#10;P4oeZUqgZ4VyaMx17/GHFsVxBx6EqgcdbPDq7Y49y5XDvSe0wsgH7sQMed5howzeJeNnYtnEOVjB&#10;sHnllLkMmecTXgfwOnvaKADsIN40N7OB5W6b9PB6Txx2pLW5JaDddWKG1wawbvBQiE1vvIzhND2x&#10;YDQvHBRgJqwCeZfy5p19ynptZGkdvG0R18Fz1zGMXom1kxdh+dg5WPjZeEx7/Hl82Occ3FW9Lk4r&#10;WRr1DzoctQ4ugvoHF0ULQtm9YnVc2OkEXHfaabiy+0kY2K4D+jZqyfVvewxo1RbnNGmBHpVrMYwu&#10;ac8bn12zLk6vUg7vPv8sduu6sP1MDSe+rYW9F/ZKfsoml9RWANMTpwFVfdq2T3mYJT0wETa3JIGa&#10;/fQT2xLUXACbx7XUAZyxu7qt3+wnwOldaCnAp3DTQs5Q9nU2uX3Z2jDNqvd2pTae8l5h/LicbvNH&#10;9Ef7psNmKxcAeNxWxxHM2775FePGjsfd5/dHp+KHonPpY1D3sCKofWgRVDn4YFQ66EBUJrytjiqN&#10;fpWOw5uXnIsZb72BuQyb5+tBBXreZRPnYvmkefS+8xk6L7QNqzVc867zYXO89nW3TwbP67zr1jyB&#10;6gAONrOH/GJCnUevnEd4dYslAXbr421ZMm9MgAVzHFYrDTZbJ6cB1r3TehBiymIsHzMHS+iF570z&#10;DGNuvAPPt2iDGypURadiR6PWgUXRgGvieoccjrYly2AAIR10Ui9c2ZUAtz8B/Zu3w4CmVLPWOLNh&#10;c5xauyE6lDkOjUsche4c4+zqlXDtia2weNU6OgyG0hZGy5sWAmwBEnzxpah8YP5BBWiDzFMbwBw/&#10;Unh/dVAANSMHclAIp7dxLRzvQBekZBMrVoDKvKqkvJdNbCqAa328Lc6HujBWUABCSttCPpetICXn&#10;GMnsHj77Akps2X2DzJ7PA2fDK/3l9/+DNVv24PXHHsLA5g1xAsPnTqWORj0CXEMvSaf3rXjggahd&#10;tDg6lyqFO05ohwlPP4G5DJsXjpyEvLFTsHSSwub5WDF1AVZNJ7gzFtsjg/K+et43XvPK626W5yWY&#10;5nVjyRNrPeyh3S5pZ1rwLuYamN5XHtjuj042uBy0McCxBGoWvILaAx1C6G2LNvOc1mPj7DVYP2MF&#10;w+gFWDF6NhZ9NhlzXnoXn/Y7Fw/QC/cvRxAVStMD1z+sGBodWhwduUa+tH1H+x3i89q0tfdJ92/U&#10;HH0bNsbp9Zq4h/2r17YXz7c4uhTOqFUTF9Qqg09ffZFh7N8Jjq4NE4IAou1KZ2DWG1ZDviDFEKbL&#10;acX1IZ+GNsmrjaKDfODSbuIXTwRqbpgld6OIwuhcwKaVAZgT1QBg3kBV6idwXBfaxv1yQkZbaB8A&#10;yNkuUrp+f/pIdm5UDGtSZ2GwhzEBOAOna6OU5+vbqSyF9bJb3/8N3/wVWLJqA16693au08rjhGOO&#10;QoviR9glk8oHHcIQmuEzw8ZmRxyJgY3q4rO778CMDz6y+5wXjZmKJRNmY/lkel7Ba143wLvUHtTP&#10;73lXOy9LOA1iwapUDzKE8FkwC1htXmkTi7BqM2ungBW4tgbemg9ay1O7VBaokgGc8sDa5NJOtAdY&#10;O9F6LFHr4I2zVttLA5aPX4jFI+Zg3vujMPX+J/Aa17mDKhyHnseUQYOiRxjIjYpwmcG/0Rl1G9jr&#10;Zs9v24YAt+F6uC0GtumAc+iBzyHIZ9VrYL/rVInLkZOrVse51crh0YvPsbd87hLA5oEJhnnhzGUl&#10;2fSDchmgmVqbUM4oAJnLHhTKaXuWDFK2IcC6IUQvEDAwZbe8JFgltc2WgI3zIawOee1G28+u6MaO&#10;FLhB7jqwJmmAhQoQJwBqUlMWKocJ7fNWVjvZUlKd2im/PyDmUtxP+XDMoFCnfC6AtWsch8KxsuBO&#10;2xhSh/F0XN3A8TUBnjVrAW7qcxI6lzkSbUroHuAiXPceYt63KuGtwfVvl6OPxosD+2Pmhx9g3shx&#10;9pDCknEzLWxeqUtF8rwG72LCu9ive7Vh5b0vwd2kxwUpQRrgNY/swXYwB88b3U5pG1XadRa0ymdC&#10;5SCtaQPIWXUGcMYLW16bWPTCAt6uBTMsVwi9edYabJixCmu1mTWRa+Ex85E3dBqmv/IeRl17Le5r&#10;UBdn6X7wkkej4SFF0YwANz6kGE5giHxB87a4rFNXeuH2OL99JwzsoGvEne2Jpf6NmqBD2QqMaIrg&#10;hHLHon/tariyTV1MnTCJYaX7uVYXSme8r21oyRsL8BjYAkLtGMJc9nSbAu0E1cEq8Vj25eLqdNkr&#10;eOTklxO9AuhODuIAcxpguya8T4BTMuhS5ThkDhtYcQitNEBlXwg+nw+o/6E03jeUzucbwSabhzAX&#10;jGl7Oh+Uy+bsegZYn/Hv+OZ3YOiHH+P8ZrXQ/kiu7Q4rijpFDqfXPQw1mK9y0GFoWrQYrmvbCmOe&#10;eRxzh4/EIrtRg/BOyHjetfS6GYAZOs9dbg/uG8R69pfg2gP781dhE2XP/grqOXqgP3NPtCC2S0bm&#10;fQXsFgfsCoK5MgDrALVLRQIylc/Syt1ZEEtuTbzL4N2ycAO/ZJznXTdtJdfAy7By0mKsmrDQHjtc&#10;PHwO5rw/EpMeeBxvnNYLl1ephNPKlEOTIkXRiBA3OZTeuGgJnFG7AS5o0dp+OPyidvphtG64pHN3&#10;e4a4f+OmOLl6LdQ66FB719aZx9fBOVXL4pmbr8a6bd8QjN/thQoGB6HdzbwDWOVsgAsLqQNo6Xwo&#10;h3y6nLVzbQDryyRlj+t4Xg5y94ofARu/XC/8VEwAOIZY62ADWA845IBXMoANvkjmeeJylGqSxx7Y&#10;gPZ5gRXKAfI/CrCdT5SGfJDKBq1EwBTmms2nsYItPoe4nfJBBdv8camvfwPef/4Z9Kx8DJoULYra&#10;Bx+CuocUYQh9GKodfDCBPhy9ypazdzjP+PgTe6+VPSI4YQaWTyHA0wRwHlbP1m7zUoN3vXacGTIb&#10;wJQAFtAbZy/H2hkMr7lG1jVhPdTgNricp5Yn3rZQ62HdkaVNKoXI8rwMiwOAHkwHrNtNTsMbPPDu&#10;Fdp13sO6PdhDkJXfSZu0Y8VObMnb4te9K+2hf6V6i4cecNAreZaPz8MihtELhk7BjJc/xLCrr8H9&#10;TZpgIENp3Y1Wn19yx9Or6vp41/IVcV7j5lwPd6In7oYrO/XE1V16Euo29vhh/0aN0ax4CdQvcgR6&#10;1aiH/rVq4PrOzTFr9hxs/84BvIcw7PEAG1wGsO5TDwDLI2dgLkhhdzq+JTOpi2wZOHUcXzZIg11l&#10;ARu1jcruBXuCmf0Jqe1gC1gPcBpeSV5YDzjsE+AwQQWc0iCDhGkMtNVpYvs09LXJH9mVhhDUgeDy&#10;oRxgDPm4nK5PS2No7JBP1xemGNBYudpkrhnrJpd/Yvv3v+OFO25E51JHoH7RIvQSB6Oabt6najDf&#10;tXQZ3NK5I8a98AzmDhuOvJGTsHjMZCybNAvLp87HiukLsVIAE8h1BHf9HILJda9C6FXazKIc2BTz&#10;a6dTgpgee91M2ZYRHvZlumGW1skMqxeuN++4Q+tcXSpKA0xAY3DlUffIq3qAdVeW2u4hsHtW7zWA&#10;Be8uarueEV62E1uXbueXynoDdy2ld2opL4BXEFw9L7xMTyqNmIuFX8zErPdGYNz9j+OVU0/DzfXq&#10;4+zyFdCSQOrasDxriyOOxFn0whe2bIeL23chwCcZwFd27WEQD2zWEidVrIqGXDu3L1UBZ1WrhYF1&#10;K2PY269j01c/262KepulXi7oQmcn2RzEPrWyVDDIAiyXPUjwhdQpY3fe10NqMAtu2VQf1fl+iU3t&#10;DFjmPbjJ+tmDG9JMGL0PgA0Yr1AO0MZSvVIDSOVo4ls/n1d9YQD/Udn5+bzGCGPHAKZBDLa0PdiC&#10;PS6Hc1ReALvPo8/7f7B243Zc3701uhDgugS4+kEHMWw+2K75Nji0KE499li8dtVFmPH+u1jIta9u&#10;lZT3XTZ5jr3faiXD55UzBbC73muiZxWgqwns6ul5Bqzstrk1naH2NIJNkNf4vF4hq1fJagfYQUwv&#10;vIgeeDEhlghy2IDapeu+9MzB4+5ZtRN7PcCyKd3jb9QI4O62MHo3PfkubF2sp5A2Yb3en8U177oZ&#10;a7CKofPaaSuoVVg1iQCPy8OKCUu9B57NL6359MIzMPWlj/DeZVdjcMtWuLBqDZxYqgzqH3QIalN1&#10;Dz4UnUqXwzn1G5kXvope+CqG0Fd1I8jUhe072rukG+sHy6nTK1fDuVWPxX3nn4nFy7jm/8571wCv&#10;eV296jfK0wM7kB3MGShVH/LZCrDG15WDLeRjGawGJuXBtLU5j5cp6zxDX45DuO1tmQqjVUeIrZyC&#10;OPHA0b3R+wWwQcpJG8oBaINW5TDBvc0eHrBJ7uGgArwxwGqTBjrpQ1DStv3R/vQLYOay5ZKg1Xlm&#10;tdf692/AxHET0adicbQpQXj9TRtVGRrWKVqcE7IsLmvcAB/deTPmDRuGPO06jye8umw0VZtXDJ+5&#10;5l09izASYAFrnnY2YWBovEbQEt6VU+ilpy0yj7ySsK6cvAArJtI2ieBPJsCTmU7lOMzrdsYNs7Sp&#10;RS9MiLct2WqbTIJYwO5kOQCdAOvhlfbqVkk9vE9Pu5OedvcKwquwedVubGN506ItWD97Pb9g1mDF&#10;lOXuZXej5tnbOeYPm4a5QyZj7icTMOfDsZjzwWjM/nA0ZrzzBaa+8TkmvvwxRjzyFB7tcwYur9sA&#10;Zx5XmaF0KTTgl109/s1a0SOfU7c+Lm3Tnt73RFzd9STc0Pt0DDrpFFzUsRP6tWyNjmUq0nMfhd7H&#10;VUX/alVxfdcWmDB8BDb/RWA4L5zxrgJY+VBmvffEWSoU4Nx2yYCN8rF0fdlSA5Xjm6dlW41neVd2&#10;bQRsGIP1BnNGWQDrctJffraXvxcKsCZpFsAGpveoXrIlm1ZUADiWQRtSrxjYdDm3OD7TcF77I4EX&#10;p2nFgKbLBdlM6m8vsfs7vv0H8M4zT6N9sYNQS9d6OQmr0ZtUO7AI6hx+BM6qUxcPndkbk157GQtH&#10;T8Di8VPpeWdz7buAmm8P6St8lgdeOS3PhcwEeCW97vIpc7Fg+ETM/ng4Zr43FLM++BwzPvgCMz8Y&#10;jhksz/zwS8z5bBw920RqEuYNGc9QdQqWjJqD5WPnYw1h3kiQty7ciO15mxNvvD145qVuJzqAm4ge&#10;eefyndi+ZAfbOIiVbl28HRvnb8aq6auxgl52kd5QydB45rsjMPH5tzHi4acx4qGn8dngh/H6FTfj&#10;zatvxtuDbsE7196Gj2++G59Qb151A1694ircd3JvXKHrvJUqoke58gSyJBroUluR4uhdqToGNmmF&#10;yzt2w3U9euPmPmfhlrP64aruJ+PSTl3Rs1pttCxRGl1KV7DX8l7YuBZefeBOrN/xHSf737h+/Tsh&#10;dm8IDbKwWmki/f8Eb+SNPWSmGOj4Xut9KANvym5wEti4zo4VHdfvpNvxfD7x1gQ4yG7TJMD754E1&#10;iSXmY8UAx3aDMUc5F8Bh7FCO4QpywEq5IZQEVT5bqmw2tkuOHwO5D6mvrXuDLLrgP/0X2n/5N+65&#10;YACaH/JnHM8QUADrVwnqcDK2PaY0+h1fB29edzVmD6H3HT8NSyZMx7IpBIzwLqMHXj6Na2DbxKLn&#10;5Hp28bhpBPMzTHnzHYx++nl8cue9eO/m2/HhrXfig9vuwid3P4Sh9z6OT+59GB+w7v1b7sJHt9+L&#10;4Y89jwkvvUcv9xmB+hILPh2PJcNnYNX4hVg3fTm2MKTesmCjrY+3Mr990WYHNb3xbu+JJfPQDK+3&#10;M0zeQWC3L9mObXnbsHXBZnrddVg+kef45RzM+nACZn00DmMefxnvXDoIr19wGd46/xI8c/IZePDE&#10;3rivYw88ecpZeOLUs/Fc3wvwLkF+9/pb8PIFF+KxU3rjupYt0a9KVfQ4phQ60wO3KlYS9bgObsD1&#10;cI/SlXB+g1a4pHUnDOrWA9f17I3bzz4X15zUG5d27Gw/1dLyiGPQ7uiyXDPXwyWN6+Gxy8/FnPlL&#10;sP1b5820kbVXMpj/yjJBVpoFsYPXvZCfkAhq5U0eKlMBAId65nN56TTMFlKnyupvgHJ8V68IwkEd&#10;yvHlqACxbrMMANvtlakNrXwA26RnOSiBgvkEiqg+l0K7pH2UD+PtvwoGOpcceO5YusyUBeR+yEJo&#10;n9d4+ud//du/sHHnN7i4bXM0JcDVD2b4zBC6+sEHo0nRw9GpZElc2Kg+Rjz1OOaPmoA8ez3OLHfT&#10;xiRBPA/LpunnURYwDJ2JaW9/iGH33IUv7roTb156OZ7tey5eHHghXuKkf/qc/njuvIF48YJL8eL5&#10;l+G5ARfi4ZNPw/1derLNRfj41jvw+V0PYdSjz9EbvolZbw9l6DoKCwnyivHzuU7VDvYabJ6zBptm&#10;rca2+RuxTZ6ZIMsT71pBeOl1dyzdTnB1Z9UWbCO0W7jW3TR3I9fdq7F8whIsHDodM978kuc6FKMe&#10;ewmvnjMQr/c9Dy+ffR4e79Ybj3Y7BQ926omnTuuLVwdehhcJ7ysDLsUL/S7GKwMvxeM9T8XgZm1x&#10;WY3aOL9KNZzMNXCrw4ujyaFF0fhQhdGHMIw+CmfUrI8r23YmwN1xeVdC3OtMXNvzNAzqcQou69AN&#10;Jx5bBSeUrojTqtbBeXXr4rZenTHik6HQb1AFCGw3WpBS5ol9OZbgdHZB5ODNlB1oBSqBO0cdldMT&#10;R1Bn5ZOyzl/jZurtkljwzsELM5TWe7KCB84JsCaqPccr+LwCiBYyeyCCLQ1rXE5L9UGxtwzHzaVM&#10;3b8SkHIpZ53gY2rHVL3KORT6p/MBYNnsi43f7N/9/f9i1rzF6FzuaNQ96CBUYghdlalAblumFDod&#10;eQQGn3QCpr79JhaNnUKApzuAJ83HUkK8nJ5Xjw3O+WgIxj39HIYOHoy3L78Iz591Jr1ULzx+yql4&#10;oncf3Nf5RNzSoh1ubt4Od3HyPkhQ7uvQHYNbtsejJ56CZ0/vhxf7n4t3L78Sn954C0bQS0955nXM&#10;fONTzHz1IywdPs3WxuumLcN6asP0FXbDxda567GdXnm77VYLXGmbgau3bGyetQ4bZ66lB1+FVRMW&#10;I2/YDMx5bzRmcj07iqHy2xdejjfOuxifXMtweeAVeHXAJXjnyhvx1sXXmcd9/dKr8Xz/8/H06efi&#10;2bMuwsvnXoqnTj0Dd7Vuiytq1ED/8uXR88ij0K5YCTQkvHUpPfTf6NBi6F6uMi5p2hbXd+uJ28/s&#10;h5tPOwe39jmb4fQZuJXhdO9addGWYXSv46pjAJcpN53UCW8//QTWb/+Oa8TfzfsaiAZjNrSxErC9&#10;lA/l5JKTlA/oXLbcikGNbXE5VgJwWEPLTpsBLPm1cNjI2mLKBjkB2KR8LmmCM80JZWRP12flqeQ4&#10;lMHhFdv/aAgdlNQxNRAjey4VVJcGWL/E8MO/gE/f/xh1/nwAah1yiN3vXEPXgIsURbMSR6BjyeJ4&#10;7oIzMe/zz7Fg7DTkTZhp9zwvmzwXS+l988ZMxOSXX8WXg+8gCOfijfPPw0t9z8YzvU6mJ+uCx04+&#10;mSCfRmg744ZGLXFj41a4qWkbPND9NDxz9gV4uk8/PNTlZDxx0mn0fifjuZNOxTsXXIRhtw7GeAI2&#10;9cX3MePF97Dg41FYPmYuVk/Kw5pJC6lF2EiItwjieYSYofR2Wx9vxU4CvHXeJsK7FptmrCbsq+3N&#10;k4tHzqb3nYzpbwzFlOfewZgHnsKnV9+IEYMfwOhHXsAXdzzK9CWMf+YdTHnhY4x/4UNMfm0Iprz2&#10;KUP7jzCd6+Rpb3+JiS+9j1EPPoMhN92FV8+9GFc0aIxuJY9Cs8MOR13CW0ebWQcWQevDj8G5dZrj&#10;ekYY9/UbiHv7XYi7zuyPW888G3cOOB99m7REa3rq06pUx0VNW+LmXifhhTtuwJLlG7FT14TpsZwn&#10;zQFspAB6/Py7ZD+TE8JrGycbVoMsy5Zd/4ckOBUq+3LY8HLH1rgCWQDTC3sPrBs/dF+0AfyVXniX&#10;DfEBYaJKAi4XvDbZmY8VwFSbuByHy3E+lMN4BUogEWK1FVDBnitv0Cn1dpO3xW33VzG8kvvJ1b/i&#10;ewL85O13ovafDkCNQ9wTR9UPOhgNi5dAy5IlcFq5Mvjk9hsYPo/GwokzkTdpJhZPnoWlU2cT6uEY&#10;+ciD+Oz6QYTuPLx38fn48KrL8PH11+KLe+7FmKcYCr/yNia89QEmvsZJ/8xrGPnESxjxyHMY9fBz&#10;+OLeJzD8/qcYOt+H1y+6Ci+fcz7eHDAQ7194MYYOugGjBt9PeN/F9Nc+sd80WvL5ZCwfPQcrx8/j&#10;unge1k9Zgs0zV2LL7LX0uJuwI28Lti/chC1z1hm4m3RTxrQVWDN5Gb3vIuQR3nkfjmH4PAxTnn0L&#10;k55+HROfeQOTXngPU175DLPeHYVFI2ZiGY+xatJiu6S0eqquC/NLgF58DfOr+EWwfEIeVo5bgLzP&#10;J2H2259h+F334MHu3XDGsceiTbEjDODauiZc9EicUfl4XMxw+74BF+GB8y/HXVwH39rnTNx+Vl9c&#10;f3IftD2iNE6tVANXt++Cm07siXv7n47JE6Zh219+tTuzAnwCNQ1wyCsEtja+neQA9mtoq9dYFCG1&#10;u72s7L8gVDbwUgALSKtL2a0utjFvY0b1Xjqee75ZABNset84jLbrwVoHp7yweWDBJwiDJ7QyU1sT&#10;Mx8U6mIgDcrQhiF4gNTqfNsAUwxafq+bLWsbgVSQDLwon07T+X0pAZgy76t/sDawuAa++owzUIcA&#10;69pvNXph3QOtB/ibFCuOK+vUwITnnsKC8VOwaOJ0LCbEi+iFdTPHqIfuxsdXX4iPLrkAw265GeOe&#10;egZzPxmO5ePnuOu7urY7JQ+r9AuC05bStsweEFgxfoE9a7t45Cy7dDOXYe2MD0ZjwisfYPQTzzN8&#10;vh/Dbx+MkYPvxuQnXsSsN4dg9ntfci08DstGTCfEs7CC/ddNzqMXXo7NXBcL4O0LN3NdvAGbZhI4&#10;wreRx1o3lceduAQrRzNaIMC6JKSbMWa98yUWfDIOeV9OI7Q8j5Fcz49fZLdPrua4ekPlmilLGX6v&#10;svuiNxLi9dME8GJ7SmnZqDlYNGQi5vG8pjz+LD6+/BLc3aENzqtR3d7W2eDgw6hD0a10WfSr2wB3&#10;0vM+wi+pW848B7ecdTZuI8C39umLkytWR+ejyuKyVifg6nZdcVP3Lnj7qaexefePFmo6wCj+vwqS&#10;2wV27SylTQBbP8o2v0J7ljOhuYPZeWr1S4FqUCoM93Yre1uiyBb3T+yxnF0A22UlSgDbA/7fZIfP&#10;CcAGKGVgpfKhXkBbWUCkZGtmpoLFgJHNp8GWlsYPsmPmaBNLgBVkD0qXc6mwNrEHDv/4PSxv/+pH&#10;9G7SCLXkgQ8+GNXoffUC87rFj0DDIkUwuFMLzPnkQ/O8efQMeVz3Lhw5AROeehwj7uFa9f7BmPbq&#10;a1gwdDRWTOSaWNd6KYW6KwnqionzCcVCu8a7hiCvJ1Br6Q31kMAq/Xog88vGLcRShsd5X87Aws8m&#10;Yv5HYzHv43GEbCimEeq5hG3+R6MI3FjnhUfOMIBXTZiPdfTCtqGldfCiTdhKgDfTIyu0FsTrJvPL&#10;Q7dDjmbIP5ygDp2CJV9M5ZfHHCzhMZeNnU+Pqt8dpiYu5PkswBq2X0t41wtcfjnoIX89oSSQ7QuI&#10;572M4y35cjrmvT/SHjUcefPNeLnPybi1UX1cWrMmOhYvjkb8W7YvcRTOqFEHN/XsgycuuZrhc19C&#10;3A839T4Ld55xLvrUrIM2RUvgkuadMKhTT1zXuSteuPkGrNq4lx7KARaDqTkV/n9phTZSAj6lfCib&#10;d2YqwANwoU0WwALOylQCYAxuQcq0C8cPCl8ayTpYHtg2stwtlUEJwHay/MAB4hhm5RM4lf6scn6I&#10;DEC19eX9AVgyeKM0rWQMD1UuCbwk7xXWwftS6B+UC+Cv//Z/sHzFRrQscwyq/ulPqMa1r+57bsi1&#10;b12Ggk0PORCvXNwXeRMnYdH4aZg/cRYWTJqOSS8/S+97J6a/8w4Wj5iMpRPmYrGeSJpIL0aoVlAr&#10;aVvGMHflZK5Xp+YRhmXYOEv3Oq9kOMqUoe/GWQxPCeAqgr5sjK77zsMKQrVk+HTk0dMu/HIqFgzh&#10;sT8dj4Ufjcaij8diMQFewbqVo2cTYIXRi50XZti8YxE9MEHWxlYM8CqGuwJ4Ob1w0NJRXMfTi64g&#10;wPqi0TnolbKr+MWia8/qu2E6z1G73vMJ8Nw1dj3a3Se91Nov5Xku/JDe/KV3MOGu+/DWGX3wQJMG&#10;uL5GVZxephSa8G/ZsviROKlsFQxs2AaDzxyAhwZejltOORvXdjkFt/Q6C+c2b4MWh5XARc074OaT&#10;T8Mdvfvg4UsvQt7SDZzg/D9xohuA/H8VBq9k0Ph8gDaE0gJI9QFgN6bae/Dyec/I5svZQLpwvDDA&#10;A7Rp2YYYP5eJEOvBhjS8GYCp4GkDvAalYIjKgverXK+I9fl0yBza7EsGXjRmbLc0gkxK6n0+2AVf&#10;ADhXv7SsPRXa2mUn5Sn7J/OcdAPHpLFT0ajIQahCgKsfdAhqHnYoGhxeDDUZ/vU4qhhGPnYflk6f&#10;jQUTphPeWZj5Pifr889w/TuagM6wXWm9wE6XkJaOnUWPNpPrw1n0rvMZOtPrTltCYB28mwjuJkK7&#10;YfZKbKI2zqaHY3mT7oMmyAJHT/+sJMjLRs20t2HkfT6FXnMS8j6bgCWEeemwKVhuAM/C6nECmGH0&#10;jBWEdh12cg28jWvgbfM2EOC12EQA13uAV4zhlwlhXUZ4pVXjCK7g5bFWjg8Q88uGkcL6acsNYIXi&#10;mzmu7snWg/6b53LM2QylebzVOk9+CeR9OhazX+E6/cHHMPSCC/B021a4lWH0wIoV7CdnmujGjkMO&#10;xxnV6+C67r1wf78LCPAZuKH7abjuxD609UbbYkejf4MWuKlXHww+7Qw8eOG5mMLlyq4fCCwnuQPB&#10;ASwFSNPKgodlwZKEy2oT5Q1eK3vYraxjBbn63PBKrl0G3kyfIBvXS+UwjrWXBzaIf8V2gmuXk9IA&#10;B3AleVsD15ez8gIjUoA4Tm2cqE1aoW1a6qMnmRJgvQJgBYvtctiTcXPUxQqPI4a24bqxzlPazS+r&#10;b/8JfPnxEDQ8+M+oJA9s4TMBLlbC7oPuXbE0Zn78DvKmzqL3nY5Zwz7nOvVFLBg2AnljuR7Wu5/1&#10;Eju9hXIMIR41lXBMowdmeDvV/f6RfkJl46zlBu5GArxhJuEgAOuZbqI2C2o9wECt1XqVEGuHWd51&#10;+djZWEFQlxHkJcPo6Qmv8isI98rRcwzgdfLAHHvbgg3YqbuylmxNNrK0waV18BqGx6sJsQOWXyzK&#10;E9aVhHiVNqzo/VcS8FWE2cJynoe872bCunkOxVTg6r3RG5nqFk8tBzTWUob989/+DNMffhwjL7sc&#10;L3XsiDtq18blNauh+zHHoNmhRdH8sKLoUaY8Lm7WBld37ILbCemNPU6jTsc1XXrh5PLVcc7xTXB9&#10;j970yn1wV9/T8fkHH2HHt27Cy1M5yAih3t0tKS8Q9b/0+aAYYvUPXjgBSWVfF3tkK0dKAKWXVZ31&#10;9UqX434FKdNH56hxf2X6Kz/nT4kXFrghPUAfwMCiArQGYqQAdpjY8rghr8mf7p/YPBz7ksGayksG&#10;tSD7A0rGzFGXS6FtHHYnn83fQvn0Pfeg+gEHoOKf9bqcoqhb5HA0Lnk0yv/5TxjQvD4WjR2DBZNn&#10;Ye6YSZj69uuYN+xLhsuCd5qTXqej92ExXWLwzuKal15tEteSUxYRBAI8ewVBWEWoVhEGigDII6+d&#10;tpjQ0kMzBFYovIZr0DUMYeXdVjMvmMxTjmG4S6+ra8HyvsqvHEUPbLAtti+H7Ys22COHuq1Sa2Hd&#10;5LGFsG2czi8GfSkQYoErL+u8rTwywR3J0H/EDFtXK7+aXnXlKK6xv+SXxZAxWPzJKCz5ZAyWDhmH&#10;JZ+5dOkXk/gFMpNfLnOxYiSjkw9HYvZzr2HsoOvwTvceuL1WDVxcpRJOPuZoNGck07JoMXQspgcX&#10;quP8ek1wVfsTcG3nHriqQzdc3r4rzqhWF2dUrW0PPlzTuTvuOecsvPPMs9i05ydO/L8bwJr45iV1&#10;++svLAdZGJwbYLvtUv2o2BMbgKGOaQxZrHhNvPuncHcV7aE+VU4rttu62+fdubmxFU7rt4fjdXDi&#10;gcNkTV5uFwDQBJZU9nnzjCHvFerCrnMAyACIyvuyp2XHkiKw/jdkx4rK4e9hn1G/nfzTv3DjgH6o&#10;QoCPPfAg1CxShOFzcTQqcSTK0Xb3eX2xfOY8zJs4DXO/HIfZH3+KRaO4HqXHzRs5EQtHjMeiL8Yg&#10;b9hIQjyO4fN0roFncy08l2tJrX0Jp0AlyKu5Rl45fAJWDZ+EVSOmEJRpWD12BtZOJOgEVl5wNYGS&#10;LM/16OpJBJngyVNaWK1LPITXYCPUYQ2sLwS9J8te7q7fCM5za+Et8pj6cqBHXafLQhN1DVlfEPxi&#10;IKjLv2DEMGQ8ln42Fks/dbAuensIFrz5CRa+NxQrhk1w58RzWct+K8fNYRTAL6wPvsS81z7AfCrv&#10;nSFYRIDnvv4hJt4x2AAeXLUqriDA55Q/Fq0OKYJGBx1qd2qdRC98TnVdVmqFS1u2M13dqSvOrFGL&#10;XrgCru92EgHugRtPOhkv330XNu78jhP+H1wnyhNy8vv/XwJrgDmUUzJP66ExmFSO7b4cwJLyeWvz&#10;wi4fFNfrOKFckGzMeFzmLeT2Xw7bDeD8YXTmVkqvAGkMqOwBVJvYvo0ByzSrnjYbS3UphWOk7bGy&#10;1qWS8t4Wy+r3wxaUrkvGj+yyhfOzcyXA2775GQO7d0cFA/hA1DisCBofUQLVGUbXOujPePv+e7F0&#10;xnzMGzsR84aPJbDjsOjLsQyhxzAdg4VfjsT8z4ZhwRB65VETuAamhyTAqybOwxqug/M+GopZL7yE&#10;2U8+jhlPPcG14quE40PMf+N9zH35dcx49jnMf/kN5L3/OZZ/zv5Dx2MZ05UEdQUhXsUQWRtLAngF&#10;AdZbIrU2NoAFFuHfMH0pQ9vV2EYPrAcY9Fih3pW1beEGbJ2zFpt1LVgAc429jp5YWss17yqOsVTe&#10;9Z2hhJBfTG9/irmvvoP5r7yNxSwvJJxLXn8Py977DIt5fkveG4KVn43EunGzsWYMw3pCP5+gT338&#10;CX6OlzH7Ja6DH30cn/UbgAcZQl9XpQourFQZXY8oiYYEuNHBh9mO9Cnlj8N5derjkuZtcEW7EzCo&#10;czcMbNTUQuzru56E67r2xKWt2+L5W27C2i3f8P8kD+yunxosfp4ZpHYtPz+4+URo7H5p3VPtPbaA&#10;slSACSzfLkCWwOaVtudSaBdvnNkXBL2togeXl9RO14gdwDt+yACsa8LuunAugCmBmQCsyRwmtJds&#10;BoDysoU23h4AiIEO9n3Jjh3yhKqgdbDqc9kLk/Xx/cLx0vVB7rP+C8vXbEGXmjVwLAGuwBC6GsFt&#10;ehTD5wP+hBPKHYOZn32KxZNnYgG97vyR47CQEC/Qr+3rNbJcB8//ZCgWfPY5ve9YigCOnkwvPA0L&#10;PvgYEwbfhgm3Xoe5zz9DUIZgNb31GobZa0ZQX04isAxFPxiKuS+8QsCfxuwnnkMeIcr78EtqGL3f&#10;RIa29NryyGPnmsfVtePlCl0J8Srm1xDujTOXYfO81eaB7dlfAayfYFm0Edvm6VZK3dCx3MJo7Uiv&#10;ZYi+giGzvG7e+/S2r3BZQADnPv8K5j//Kmbc8yDGXT0Iwy67Es/3Pg13N2mGW2sejwfrNsKzrdvg&#10;zdPOxPCb78TcV97leQ7H/Fc/xIzHnsGku+7BhHvuxtCLL8ZjdRvgloqVcUnFiujFdXDTQw5D44OL&#10;oHnR4uhyTCmcTrAvadEa13Tqgkv0BsvGzeiBj8OVbTpiUJce9Mwt8eilF2LJMkYV/F/Z9VNt+ggM&#10;+9/lX/fmssXKABzKLpQ1qDxsUuyNC5MD0YFaYJ1XBmCeu2yMHPZ4eE0/Zp4N3u4BlrLuxAoKXjXk&#10;A1Bmi/JhsqfHyFVfoJI3RXq4gj2UU4DF5YJUUDt5cn1B5PxSCMej1F+fU79COHtuHlqUOcYALv8n&#10;AXwIGpYoiTIs92tUFwvGMlweNxULRjKVCOqiLxhmDh+F+Z9/ibmfDsPCz0diMUPNJQyrF345CtOf&#10;eAzjbrwMMx65C4vffQczX34VQ2+4Ac+ffjoe6NgNd3foiFubt8CDPfrgqdMHYNj1t2DWQ49g2uA7&#10;MOfhR5H3Jr0hJa+37At+IRDY5YRXr3ddYSDPogd2a+B1DNM3zdJTSvpZUgfwLv1msN6fpVfO0gvr&#10;8s9m7Xx7L7yWfZZrQ4xfFAtffRfznn4O8558BnMfehTDzj0Xz7ShZ6xe3X7cW5eB7r5oEB6//g60&#10;//PBaHfAn9GLurBICdxQoQreOasfZj7+PKbzC2jMzTfg8ysvxtBLLsbTTVrhtuMq46Jy5XB66dJo&#10;e/jhaGKh9CHoekwZnFmxKs6tVQ+XNW2Ji1u0woVNW+D0itUIbhtc3+MkXNG2Fe4bcCbmz1vK/5de&#10;/E54BbAA4dwTgCEN+bic2KJyrABvArDsvqx6g0x1haggeGO5sf5KZ8iyjiHpPH3ob/Dq3V56hS0B&#10;Tn5H2AD2m1g2YfVhNIGZBg8c1rXxteDE4yrv07QMeqXqE7Xdlwwyn9dxc9VlQVeILe4XK4Y39vBK&#10;w054+IG23Vz/Tp44HU2OLI4Kf/oTyv+Za+DDinIdXNTWv/f074sVMxfaenchvau9QmfsVOSNmogF&#10;X442TzyfWjRkFBYOY3hNTzzlwbsx8qqB9KgPYPxdt+HpLp1xWYUK6M7xmlE1qarUpV174xlC0Zz5&#10;Ew4+FJceVwWv0BsNP+88zHn0KYar/GJ4l6HrxyMdrFx76sYNtytNDzxiKgGeyXWtA3jz3NX2nmh7&#10;W4f91pEDWGH0FgE8fQU26AEI3ZnF9fYKrmOXfPAFFrz0JhY+8woWPvkUPu7UDU/WrIeLjylr59WI&#10;EUkzAnx1j97o36Q52h14CHU4eh1eAg+274xbatTFeQccglsI6ifn9cd4AvxZ//5488ST8SSBvJn2&#10;q+iB+5Yvh47FitMLFzF1LH4kepc+FmeWr4KBxzcwiPtyXXxmpRroX7c+rmnXAefXrom7z+6NmVNn&#10;8//3b4LF8NkDbBDkkOZhflt2OSgeR6AlAHub2anEk7IuLbNH9el2YTzZ9RNHCcDKxwBT2iCz307y&#10;ANvjhVQSQgdPGwA2WP2EzgJadspg9+0CoMlYWfbIlpIdL4ctq+w9dIAuqLCbNeL+ufoGxQDbufi8&#10;9fvln/yj/Rvvv/UuanOtW+3gA3EcAW5QrKRdPqr65z/hk8eewLLpiwzgRSMm2uWipboXeuQEg1da&#10;NHQkFg7hOnjo55j40L348rIBmHb/Hfjk0otw8dFH4YwDDsRV9GZnMGxsfuDBqHvgQdTB6EpgexxX&#10;Dc3+fBjB/jPO4KR+qnVHPF+7Hj5s3wXzn3keS4eMxeJPuUb9fKJdSlIovYIgW2oeeAZD4kV2iUrP&#10;B+sl7zv1u8GUvTeaQG9fsB7b5hDgGbrWrMtVbrd7xYhpWPzeUHrgt7GU69xPGLY+V7U2vrxyEB5u&#10;3wHduZToRK/ZheFvv5q1cEGl6jjz6HI44cAi6HnI4Xj70qsw9JobcHvFGhjA5caVhxfHc61b470e&#10;p+C1dl3wFAG+tWoVXH7ssehXoRy6lzoKLQ89DC0OOxxtihTHyaXKU+VwJv8GA+s0xLk16uGsitVx&#10;VrWauIrjDDy+Om4/9URMHD0WX//+f8yLWYirh+QVivr552DID26i/Vgjm7elApAZ0HgcX07gjPO+&#10;nM/mFca3On++OhfBa2tgphYF6BIVId6pV+z4NXA+gAVoUAyp6gxmSpM8qVPZ29LAWJ8oLUg2Xih7&#10;cPID7O0ern0p7hOPsS+F4wfp0sSO7/+B1194GbUOYuh84IEEV08gHW4bWt0rHoc5w0baPc8L6XG1&#10;45w3ahLyxkxxm1hDhtPrOg88/7OhDCEfw6hrL8XEW67G8yd2w2kMx8+ht3mwfSe8fdXl9DbHoiW9&#10;fKcjSnICl0D74keh51Fl0euo8jit6FG48fimmPzC2/j0vIvwPEPTTzt3w4pPxmD58GlY+uUUW/Mq&#10;hF7tH2JYoU0sQq3fL9J15S3z10G/k6RfK9R7o3cu2YydeQyh56/HFruO6y5d6UaSjXqmmBAv/nAE&#10;lnz4BaYyEnjp2KoYd9X1mPfeELx14SX0wqVx/rHHoQfPt0eJo/kFVBpXVKmOs4+g9yxSDMPvfhCj&#10;b7sbLzRrjXuOrYZbjiyLQfy8jxDAF1q1wUO1jsftlSvjysoVcW7FY9GrXCnCWxQN+TdufkhR+1nW&#10;HmXLoUeZsrigbh1ceHx9nMnPfdqxFXFhw8Y4r3Z13HJia3z+/vv46ncYJBbu2jo2tzQf/yd2rX0N&#10;rMgWFIA0WO082FZpsHm7vmTiuqwxeDy9QEJvgflKa2IBzOPZ5SSG0frVBgEcQmgDWK47hjdWADXI&#10;YPB2y2uyq85P+mTyR+1DWpASgHw+y+7zWbaoreV9KlmkkGoXt92XQntp5w96pOtfeO6RJ1D9Twxr&#10;Dz4ElXUZiSFjJQJ880k9sHzaPCwaNwULRk3AIj3IP2o8FnEdnPflGCwYOhwLhlEMm2e/9jIm3XMT&#10;hg/sh4dq1mBY+SdcXOwI3F2vHt5hSPnxtdfg/KrVLCztTK+mCVyTnrnBAQehx2ElccoBXGe26kRP&#10;PgnTH3sZ77ZsjxeKHYlR519iG04rx801D6xQOhvgmVgzaYF54K3z15rH1Zsr9f5o99Mrm7CD6+Kt&#10;9M6b56zE1tmr7bqwPUs8dQnW6FLVF1Mw9tJrMP22ezHpzvsw67k38MV1N2NgkSLoe0QxdOZnacXz&#10;7skwf6Duaebf6J7m7THliZcx7q77MfbGm7nevx0f9z0Xb3U7ES+0bInH6jfA/Yw6bqtSFddUqYLz&#10;j6uAU8uWRYuixe3Fd00PPgwnlipLr1wa3UqXQr9qVXFxnfr0wNVwCssX1KuDixrWx02dW2HIm28Z&#10;wOHGB8GRrFM599JpUAxNyOcqx3KekmNHHtttfPkvD9XLruNHgBrALFt/yefDGEG2gcXx9zB03kvt&#10;+ZWel8cKHljvkQ7r4GQTKwHSywBgKhiCtzW7rwvhdVgvh7wmvT58DEH4Y+WqCwrgBE+cBRLzAcpg&#10;C/UBulyK26YVwuY4fE7G9XmtgXd+r13B/4sXHnwUNQmwfnmhCkNb3QddjRP21Ruux6pZeVg0luHz&#10;GPf62CWjJ0E/3L1InpmSB57zztuY/tBdGNWvDx7jhLy9+BFcA3bFJ/3PwWcDz8Pn11yGETdeh9fP&#10;vxCXMDw+pVx59CpdDiceUwaXtGiHwe16YHCLjvjsxrsx+5VPMO2h5zDplrsw/KwBGDngAqwcOQ1r&#10;pyzB8jF6+ogeeOJ8dwPGKIbQown0pPkG8BZCGgA2D6xwmvBqE2vrvDWEVwCvwpZZq20za/3UxVjH&#10;L4elH49C3hsfYOHbQzHpoScw/elXMevFd/DlHQ/g7cuvxSuXXI2P77gfH15/O16/UC8auBuznv8A&#10;M55/DzOeeRMznn0TM598CeNvvAVjr7gKw+i93+3dB/fXqY2bqnENTIgvrEzPSoA78EutEf/GjQ88&#10;DB24ZDjx6NLozr/D2RUq4tL6DTGgei2cUqoU+teoinNrV8N1HZri05df5jz9F4H5mz1LGzyhAeHn&#10;X1pZ0KTKBdmk9DpVSiDV2Mrz+Bb2xudBmQf2+VAOddZPqZ2fUtWrf/hS0OfiOli3VKYBtsHYMQtU&#10;L4MnLlNZ7QRKSCPpRHLl7cvBK9j2VZfTlgIvl0JdDGqQyrptMtxKKSUwc82tP+bO7/Ut+m88fddd&#10;qHPQn2zdW4mTS3djNStWFCNffo0eeK5tWi0aPdk2rhbL+44YYx44j/DOe/s1TLn/Zgw78yR80KoZ&#10;PujaCaMuuxDTHr4H0x57ENMefwjTn3gQk++7FzOefBYz6d2mvfIepr7Iyf/ap+6Oqi+n2c0USz/l&#10;l8P7Y7DsCwI7ebHdgLFmjG7cmI41+pnPcbOxcjzXvxN13zLT0boOPAvrpuV5gFfDfvyb3neXfr1B&#10;Xlg/yaKfIzWAVzsPrDB6xjJsmr4UG/TIIL2wdqXXTMzjung25r41DLPf/gLLhs/guUy1dPWoOVg1&#10;YhaWDZuKBe+NxsIPGYF8MBoLPh6H+e+PxOyX3sGsh5/m8uEuTNRLCG67HW+eeirub1AfV1epjPMr&#10;VUaf8uXR/cij0YyevPFBh6L1YcVw4lFl0K1kKfRmGH1ezZrozyjl7OOOwwW1a+Ki+jVxY+fm+OC5&#10;p/H1z5xn/J+5EDrj+TJQFOxVC6qP7Unqld0uylNpeOO60DcNc7CHYzpPzGPK2wtkG08bdL+5Wyq/&#10;/iGB2H6hv7AwOq0AcPCMZmcaA6aD58obKD4NtrQKq4sVA1mYXceLAQ5AG8Bq7/skMAeAuQbe9s3v&#10;uPfaQaghD8zQUHdi6X7oC5o1JrTj7cV0Wv8uVOg8YiwWj6IE8HBO4iG6QeNJTL5jECbePAhznn0a&#10;c199DbNffAkzX3ieetHys196FbNffgOzXnodc+XpPvgCiz4biyXDuJb+aBwWEYT579MLDplggCz9&#10;fKrd9aSHHDZMXYZ1uieaXncFodXNIQbwOHljgjV5PtZP133Qy7B1wVque+l1l23CbnlgAczy9kV6&#10;3Q4h5hdCBuIV2KJ1M9fCCqXX6udTxi/A8i+n0yNzqUAwFw+djMXDuP7+fJrLD5nM89OXDcXw3W4m&#10;GTXL7s1e9MEILHhzCOY89xamP/I8pj3xLIZfMwhv9DwZdzSoi0voifsyjO5+1NFcPhxql6ZaFSlK&#10;gI9Gp2IlcHLpMjinclX0q1IN51SphPNqVce5NSrimtb18OEzT9oTSQYCvXASqnLeBXhyKa7P1Va2&#10;YP8jY+VUBLmkc83lzXUN2o1FKZT+leBqHazlAQHW+7R0S6V7sCEGmJ0MTubjci4Fjxvb7MPSFjyz&#10;Qa5yStYvLntokjwV6vZHoU8uhbVxADbYA7zWJhon2HT++sYTwFv2/oJHbroRtQ7UGvhQA1jPBA/u&#10;fQqWT51pP5uiNe/iUePogaUxWDx8jIXPC4YOxYJPPsKijz+ll2SbERMx/9MvMP+DTzHvvY8x792P&#10;MP+dD+mxPsWCDz/Hwk+GYfGnI7BkyFgsHT7F7mmWh1tKIJYKlM8mIu+j0QRmEtYSpvXT6CH1kIPe&#10;Kz01zx5NFMC6dXIlvfEqAq37rNd5gLctXI8dCpsJ8C79guESvX7WXQfWTvT2uWsjgFcaxIlHnrYc&#10;q/WU0udTsJhfKnkfcpnwAT/rx2OxjPAu/2I6vfMsen2F7vT+o2ZzDT7Tn/9ULBnK6ORTfsm9z6jk&#10;jSEMrV/HxLvvwdCLLsBjrZvj6srH4bzjytoNHa0OddeDGx98CNoVoxc+5mgCXIoAV2bYXAOnVzoO&#10;fatVQf8qx+KaFsfjzfvvxs7v5KUIwA+/JevLBD6vGJQ0cLkAtDkdKVd92ra/0vnYOVJZobYPnwVu&#10;0G6tg8NGFrWD6+DkbiymCcAB3lBOK4TTAdIglePdaoXZBXnZNMCS2qaBSivUxanlQxrbfN7AZf6b&#10;X7MBzmoXtdU5KLV/GP8Gu3+kB/76dzx7992oczBDaIbP5Rk+NzjoILxw9VVYPmOu3X1l4Mob65cY&#10;RtIDj/bpl6MI82gsI+TL9eNm9IrLRupRP3roz4YzzByChe9/hoXvfoIF73yMBW9/gkXvDUXe+1+6&#10;BwM46ZcQkCWfEGhCK++7gh5tzfj5WD1urm1WrZ+x1H4nSSH0aoK72ofPq8aznl55zeSF9jCE2uh3&#10;lLYLWnpe7T5LtokVANZlpiwv7Da1ts5dYxA7b5+H1aPnYiWBXSKI3xuBRR+O4nkyUviQXy6fTbAv&#10;GoG+csQMu5da7RVirxjpvPHiTxhRvPYxZj77CsbecAPe6tENDzZugIsqlMappY9G+yJHoDEB1qW0&#10;Jocchk4li6P70cfg1LLl6Hlr4sxKVdCXYXffCuVxWcOaeHXwzdi29yf+zxg5/fCrAfyVrSE9KPx/&#10;mrfT/zVSBhqXj22xsvswNbB8e9nVJqW4b/4xXJ2dX1L+O+FkahtXGXgT8fPYRhbrd/hHC3U3lsLo&#10;zBqYqUEZ0hyydpSFpZr83u5+nSFqyzoBklYa4DRQwRbycZvYZnbKwAxl304KQArexLOm5ccIG2UB&#10;YLsLRn/Mn/6BzXt/xh0Xnkdo/+xCaALcsmgRfPTwI1g2nQATWj24sEgQE9olTJeOZahLoJeNnogV&#10;E6bRI86idLM/J7PugdZjhCqPZ3mMbnlkm9HTOOHpyYZx8g9l/8+ZDpuMlVz/rh2t+4odsGv18AJT&#10;PWigTSY9vbR5rn4pnwDL+04kXBp7koNXYOunWvQrh9v049+CdynXwEscxHo6aet8hs8SAZYX3hbg&#10;9dKu9NboMtOGKQR5/CKe03xs4Lp4PdfjZpu4hIBTtGntrNBbD0mobsOUpfaghDzzMn4ZLWYkMeel&#10;9zHpjrsx6sIL8UqbNrihaiWcVa40OhQthkYEt95BB6MhIW5xaBGccMRR6HHkURhQrTr6MZQ+s8Jx&#10;OPvYsri8cU08f9MgbN3zI+fvPzJ3YmlOx9Ic1f80pYIAy4CVXeckG+vUhgrHCPAGFdjf6t05ujY6&#10;lsZy3jYA6zyx5CAOd2bZs8F6yV0IoTVoAFhKIEyLkzy0jeGVMgATCCtnQIsVoMtVF0uA5bNRdlyJ&#10;9VIoB0+clo5lkBegMLba/IUygMMflABv4Tf7dWeehgYH/hlVOZmq/vnP6Fb2GIx+7Q0smTLTfv9o&#10;kTyvPDDhXTJ2EpaMm4JlY7kenECPOWkWYWJoS62eyJCWXnE1Q93VBE0eU5d41kwklN5b6qaL9Zz8&#10;GzX5pxAM5nUnle5nXjuB9fZg/jK75CNpY8p+xVC/l0RoV0/imJP1hBLHm+K8r37R0H5H2P9+8M5l&#10;W7FLv2IogL33FcAGr7wwUwG8eSbXzbYz7byyvPMO/Q7THNbPJOTU1llr/Avz1rD/RvbVjvZ6e3GA&#10;7q/WjvbmmdoU07u3lmM94V6tV/RwSbCY4fSsJ17A+Ftuw6ennIqH6h6Pi8qVRdfDi6E5oW0ogLkW&#10;bn5oUa6Dj8ApZUqhf/WqOJ/r33MqVyLIx+LCepXx5JWXYPOOb20e2N1Y2okWJJqHfk7HQAWo4nJs&#10;DyqwjnPDpW7cBGD1SfczW6a/pYR3b2QLdruhJAHYH8NsEcAKpX/6zQCW9zUPnAvctC2AEgY2oLw9&#10;ACu7wRS1ScvgK6RstgisLDtlXlJvrGQqGZyq9+X9kY2Vsmkc89Ss0z9oN9e/ur92064fcOOZp9Lr&#10;HmK/xFD5gD+hd43qmPHZF8ib6O5/1rXfJWMmmJaO55pPv8gwfgZWTCGkUwneND0ySJiodYRKWk/g&#10;1usVOtQGelJ5043TGQ5P1+7vcue5tMbVU0QClpBsJUC6n1m/2K9f5zd4Zy3HOo6xlmMK3CzRKyvE&#10;1ls9thJSu/dZm1deu3Q5yYfQaYC30bMLXnnjbXoZHo9tAM/fgB16s+VCrqGp7XppvN45zVRl2e2l&#10;eWxjLwuYvZbnLojdnV4bGYZv0MMSen0P1/aL3h2GWU+9hFGXXYUXWzXHtcdVQJ9jyqBt8SPt50hr&#10;HnQgmhc5HJ0OPwLdjzoSp1Uoh/OPr4kBNSvj7OPKYGDtynjw/L5Yu3E35+A/6YE54X/MXgNbnjJI&#10;InvIx+XYnrYFqc7YoAInUqiL+1rZ5wVzqAu2fG0Tr+vLlndQq41dc7adaA/w1xHAUgJrjlTS5HcD&#10;O6ASgFVHZZWVT0l9DDhK0NjYvmz1tIV8WgE0a6/Ul20MX44VoLQ+ORTGlJK2tNkflwDvEcA7v8O1&#10;J/cwgPVTonUPPBCXtWuLudp5HjcJ87WBpeu/4+hxx082gJcR4JWEVz/evX42gdRv+s5iSti04bTZ&#10;HtxfQa8lERLdQMEwWGvNrQEieTp5RsrstAk03XSxYxHtBFnjrNPD/vK0EcCr5dWVJ9jrpjN8nksI&#10;1Vehs374e4V+J8l5YYXStg5eQE9s4ApUeVuel/oJXg/wdp6T4N25iOMs3ord+pUHvV86j18EPjX7&#10;EpfX62t3LKSX59j6PFu1GTadnljXmPW0k+1oj8ECrodnPPQUhvbviztr1sQpJY9GmxJHoxHXwvoB&#10;ufr8u7cpUgydj9R7s0pzDXwc+lWtgHMqlEHfSuVw/wV9sWHrV5y//7RdaHfJJQOF5q3SYAv2RFE5&#10;bmOK2gVb6CNeCqoLZeOKtoQxay+GuF4XrL5/ZhxKu8/BFgEcvLDui9aPnoW3c2S9UidIE9nASNnt&#10;ZGhPJLvaUdYnVR/DGcpqF+fztfFw5VJcF8MXIA35AGQMcEiDwhhZbTU2P4P+kPLAG7f/BVf16IbG&#10;hxyIWpxM7YoVxa0ndcOCcVMxf8xEeuAJyCPA+iEzC50J76ppDGNnEp6ZelDfAWzAziWo9JrbTIRi&#10;Ptec8ny6hGNab5Du1AMHBqq7ycJeg0PIdgk02WnbLqhn6eGDxebR13p4FZJbeK5Q2ntg3cChmzbs&#10;2u8K/SYwISbAu1nerbdzLJY35bH0O0oGLNfL1HZBy3BZUui803vfXQR4z9Lt2LtiJ76SVu7CnuUc&#10;V0ATXkG8S1CzncGtl8nrJXocewsB3kSAN0xciJXDp2PFp4xg3tTjku9g8u2D8dZJJ+LSipXsN5Ra&#10;FjsSdQ46CHX+fCCaMKTWjnTPMgSY9f2qVELfimUxoHoF3Nu/D1au3cL/278IMP93HmADIIEmA5mB&#10;pXka7D4NgCV9C5H1z9HOxvf5BNqU3OOCGoNlKdiTcZhPvHDIO4B1l5YA3vmD//X+eBd6XwqT207O&#10;56VQZzCGOkrtBGcMaNLOlw0mnw+KbaF/DFws24CKyjGwcV7KAjiM7+0xwPoM2tHc+9u/sWXPD7i4&#10;c3s0O+wg1GVI17poUQw+pQfD5xkEeILtQi8aPdGHzjPsFwhXT1/kvO8sTlQLYR3AW/WL+vMFLsEQ&#10;vNoVNhFQgilAw+6wAUuwdi3ZTMi2EZBt7i4qD/YWesfNem+WvW7HheUGMNfSq8byPLRBxjW1XpS3&#10;lV8OFi7L69qPm+lhBv1m8HaOKy9MgO3LgqGwPLDWtAx3t3LtKu9rYAve+fLUPCeCuXvJNgP3mzV7&#10;8c3qPfh61W4rC+rdy7ZbvYHstYN9tC7WuJvNA/NLZ8wcrPhsItfCwy2Unvvsqxh79SA81rQ5Ti9V&#10;Fh2KH83wuTiOP9A94NHqsKLoXb48zq1Vk2vhauhf9ThcVLsKbu3RCYsXrcRXv//beShbA7t56tag&#10;HqwIEoPG52Mvm0u5gE4Ajus0preF+v3RV7p2HcZQP6UJtEpDXh7Y7UQnAIdNrCBN7DCJA5ghL4UD&#10;KQ2Xi2IgQ942sVhv8Cnv09A+SPa0rJ2HSVAl0KVk7ZnaWN6WhjaX7Bg+DflMHT+ffUOq7l/Y8fWv&#10;uLpXd7Qpdqj9iFnbYsVx56k9sYgAL2AIvWAMAR470bzvCv2It37Xl7KX1M1RyOzkAF7tPPD81YSF&#10;AOfR41LyuIJXwAZwdy91HnIPw909Ak6eknXBK2vneRPh3DCdHpjHk+cVtCvG6P5nhvBjZxnAes/W&#10;1uT6L2Gynxjdgb2r9dvA9JzMCzh5TFsLM4wWuPKUW6bpRg6F+Guwkx40eN/dgpLeVl73q1WEmAD/&#10;xYOcBbGO5cPsML68+Ra9vocArx83D2vphVcNnYRln4zFwtc+woQbb8HbXbvi/LLl0LFoCbQtWpLw&#10;HoL6hxyKFocWRQ965n5Vq+PcmjVwFgE+v0413HP2KVi6bB2+/v3/mve168B+ngYFCAuDMQ1SPuXo&#10;K4UvhzSYf0T5xia0e3+jlArg3zzAFk7rWnBmJ/oAAy2SgIjLsTThdQCb+AKAeWuvvE9DPi5LBlpK&#10;1jaCyfokMGWX0wp1Bru3BU8a2sie60sgHje0MfhpDyGO1ilb9v6Myxgyty1+GFoQ3hOOOgp39PYe&#10;eCzXwPTCi5gutl3nmVg1hSHsNBc+u7WvA1jh8xZCJylk3rFIYTG9msJlgrmba1F5QoOXeQOYwO1l&#10;uCupHLyvPT3EtbM88Eaucdfo5XijZ2CF3nY5chLTyVg1bo7tTNsDCgrT5eUJksDau8oB/NWaPdiz&#10;ejchJshLGFbzPOxaMNeqm7V5pvdo0VsK5p1z12PXQp6bxqB3tXF8+JzIwyxvHHvi3YsZujOM3skl&#10;wna9+WMK/zaTGaHopXlcB6/WTSCfjbdX78x+4ml8csYZuIFh8slHl7HfRJL3Pf5AhtGMgDocXhIn&#10;H1PObqnszzD6onrVcfc5J2MBPbDWwPqtXf3v5FUFhs1ZKgsOr9DGxLzeeR7KcT+lSTvfNlbwvNYn&#10;brefsnNhmvXlEgA2iDku0ywvzCgjA7Ams8SO8qpKC5UmOdPYy4YxBIDyUriUFOx2jEihnbXxMMVl&#10;S73iNvkU1cUwx7a4LKV3rQ1if6zMH/Qf2Pn933DtmaejWZED0bpECXQqcQRu7t4ZCydMwYKxFMNn&#10;PciwhGviZQqhJzOEJsDr7TWxy7BxJkHQbYwCSTu7TLXulTcKYbOUQMt0j4d3D0NnwbtHnswDbl5Y&#10;v8ava7IEWJeVVo2YiuVfElx63hVjpmIVvfCaSfOxXjdwzOCXhzaleMxdi3kMQqVf6P9qDUPetfSY&#10;BM5gM0+5xcJle6CB/TYTtI0ETbDJG2sNvGfpDp4XvwDYJwY45DMAu3Wx1soWQtuONc/bA7xl2lIb&#10;f+0Yhvr0wquHTMCS977AvOffwMQbb8Ldxx+PE7kG7lJSjxgejuP/fDAa0RO3OqQouh1Zml64Bs6r&#10;UhlX1KmBO3t3xtjhYzip3f8uPHBvXi2GokAREqYmtt9fiYVc+VzlQuWPHQNsnjcB2KVZAOu2Sv9r&#10;DVmbWAZkJAMvlEPeT3JJ5QQ6KvGqKcX2uF75XO2DDD6fN/B8GiuXrTCFsYNkCwCHP6S0SxsiP/wT&#10;dw68kCH0IWh7xBE4oURxXNOhLeZw7btwDAEeoY0srYEJzySG0Paq2LlYy7B2/Qz3svbN9MK6JLPd&#10;dne1gcXwWZd1BLCHOIBrErwKn70MZtrdzRcKZQkCQ93105ZAb91Y+tkYrCK8uoVyzQR+gehGj4kL&#10;7PKSLk3pVTna3d6xiF8W9IhfE9zvNn6Dbzd+7bywfUHwOHkEjZBqHawweivD5+1M5YU3TFhkEO9e&#10;uAV7l+/0oAbtThR7YI2rLyGF3TsZfgtgfUHIw2udvXX6MqwbOxdrRs2kF56MJR+NxPzX3se0u+7F&#10;ow0a4NTiR6InQ2Y9H133Tweh4SGMgg4pgrZFDifA1TCg0nG4RA/1d2+Nj15+iaEz/5eEMfz/whzd&#10;p9g2wGTzOSqnta/6/0TGlMbVuQTFADN8DnkXRlMeYD2ZZAAHUMMAmthujesGT2y+XTiY8gHCME5Q&#10;KKsupAZMSKP2wZaW1aegi0HMld+X4rHS/VR2E0BvOdQD/X/HXRdexPXYwehQvBjaFTscl7VuhVkj&#10;GPIR4PlMtRO9ZCy94DiGsXbLpGCahbUMp+1WR0Ls7it260ltYO1cxJBU4DK0jOHdq7VlCmAT67SZ&#10;ZTu6dqPEGltHLvlkJJYNm8Bj6UaOhfZssG76EMB6kF+/yKBHA91aVsfd7DyoeU6Gz8t28jwILgHb&#10;MZ9fDvO4DtZPkc7kF80shdO6WWM1tkxdhvVjFmDjpCW2Hv6KEAver1bt5TgO5G9W72UqCWAew5/3&#10;Hu1ML3RfPDsXcNnALxOF0tt0vXsCz1kvIvhior3BMu/dzzHvmZfwbs//H3FvHVfV1rX9n/DY3d2t&#10;CAKCgiKgWCh2d3d3t8fu7m5ULBQDkE4VsTuPp/ucu6/fNcZaa7NBzrnv533u9/39MT5rrbnmWnuz&#10;md95jTHTHz3zFYJ/3oJolq8wHD79TAF2z5GHipydAFdArwplMdChGqY298C2hXNZ4Rpen7rQ/B9a&#10;ZfnfmoDEowXTB2Blcm2NVrTu/U/NGuppnKcxpg1qki5l0wQ27UgFllZpGdBBFZY9k8SNNmJgKcjm&#10;i6xr7RKy0uSHkTySTtM/WK55VACto2kKnmnWtRz1i8k7zTRN57Xlvuo77SBL91wGs0FnB5+V9meW&#10;WT77dxj/VJnQzx/rx39iydjxBDirrtnknOUztK9cBddOnkVc8DVE0XWLOXUOiYQ48VwIkulW36I7&#10;fZsw37kcSRU0Fm2XUU2WEj+Ttani6dIKwFbMqy6zmAGs4TpTFbW7h5ZMyOn+vpZ4kqDJAJDkE/zM&#10;w2cJrIzoisc9c8RWKlXtjswLvkh1E4W7EE3w6AYzlhWIBVKxF1E8RlIVI0QV7+K5tDyHEnRRXgIm&#10;6dJ3q6OwCPSjy4lUzDi6vrf0eXGPvyC4X919T3jfm/B+gfcEWVRaXHLJo6GBVFTibSjA/Lyw23hK&#10;F/qxDPWUVUSC6EkcOYfobQcRuWErjvXqiaElSqF5zrxoka+odiPJ0Mr6vPbMlRvtSxRDr2qVMcS1&#10;Lqa3boL1Uydoe4X2rxKA/7EK0xQoOdKkTGaEVM4tt9xK+9+ZvNt4v34OTeNyml6L6koDls2FNr6n&#10;jsj62R5gKdA0CyaNg3lu+2OsQm2e2wNlXYtZsFnnGc0+r9gHzxMgWz67c+uzNL8Jmd638vCo6eZR&#10;3W7zaLzDuLbl0zTz8yTNPLc+S9WX8L6SUT0//gurpk6HT66cxu7yn2RBs+IlcH7PYcQT1KhAFrqT&#10;ZxB32oA4mRDfZEx8i+qcItP5giMIcRxjUbqy0qUjAyRi7lIJH6YD2IJXQZaGK40fCbMZB78TsKmc&#10;0pr7NCwVqSz0N49fxO3TMtY6hgDL4u4x5vYnsjj8daScYmUSyO8ReA13mf8B1e7RlSRCSpAFIGll&#10;VuM5VfrRJbrcwQl4QlCfMU1VWJVY+pxT8YR5H13kOy7E8pmb6m6/u/VaAf7q3pf4UkAWiKnIXzAG&#10;1gY5bfSiyTn/XlViCSGkq+qaAJyA+xfp8geF4daxYMRTgaPWb8Gpvn0wgTFu85x50DRPIbjlyK0r&#10;dciKlQ1z5dFVObpQgYfWq4sFXWTxv+G491gGc4gC/88AtpVzu3MFzEqTc8vs7v9PQba9S1q7TXh1&#10;6LEJsX4fyWfllcYrLZM8/sJ7ArMqsHxvhnjfGw1Z2o2k0MjRNP3DJM0s1JZpvkyuxaxuJdu1ndnn&#10;t64tRRcT+AQiVWILKkm3M3sI5Z62GmeyN5LCaHeeDlKa9S7ru1mfL/ZW5gLzR30py+lYAM+Yg8YE&#10;2LtAAZ3m5kElPr52CxIuX0ck4Y04cQIxJ08jnjAnnbqIpDMXkUzXOkV2VbhIVzokRvtrZX6txsLR&#10;d22NWDYFtnOjFWRxOxk7WgMmBGgZFCFq+JCACZyyoJ0CLBP5abeDruvC7zePnkPCwTNIOBCIhH0n&#10;kXTgDG4fo5t9JpzuaiQeXIzFY7rfD4PpHRDIh8FiMbh/nkp++gbuB0XgIc8fU20fMfZ9TOgF9CdX&#10;byq8987c4DtiNE2GUL67KY1XX+Cr+1+pOy1QC8BaAdFjEBdaFZgAy9+srdGi6hJWsOK4z5j9rmzd&#10;ciIESYeCcGP9NoRMnIy5teqgyWfZ0TR3AdTPngt1ZKkdKrFz1qxoXrggehDgYVTgaf5NsXhgTyTe&#10;pFfw498VAgtio7AbZdk6z2gWkFr25Wieyz17Jmwgmkd5v5WWmWV8zkqzv7Y3q0LQ90s+gVvKppZP&#10;XosKmwDLZ6cD2KpttEDzaLUgZzQbWPKMea4AmEfr2jq3v2//DjnK5+p9Eyr7e2ICnKbZHdV4LqDb&#10;g5qZ6XvM84zfxboWMyoCMw8BlhjqJeGV6YTvCPCaOYvhmd0oNE6fZYML7fDnyxF/JRQ3TpxExLHj&#10;iOYx7tgpJBw/i4STVOPA87gVdEUHVdwNjmIcSmULYyxMiF/QhRZX0mqFTgevFHpxOQm20ef63Bjh&#10;RCWToY6PZDqfTMtjQU86dIqqdZEFX2YusfAT3MQDstTsEURv34doKln0+u2I3bYPCbuOIfngOaQc&#10;u4zUU6G4S5jVCOydU2G4F8i4/fBl3Dl0EXcPn8dt5r17/Aru8f5DAV5mHDG+FvgfnKNbLhAT5ueh&#10;d3SAxxeixPfe4+v7hiv97vYbvCfE7+g1CMDv1IWWfmQqcBxBFhc+kvG1NGTJ5mviObBSSjh4GrFb&#10;9+HKrDmYVb0WmmXNBb/cBdGI3k8dutB1s2VXgJvkz4ueFctjiLszpvg3wazOrXH1UqgJsDTyyPS7&#10;NID/UzPA+RBc62hZxuuMlvH5jPfSXdufyz3ah/wxXQGWeyybdKOlv1sasj5SJeQNe8vsJZqPpiBI&#10;PuucZuXRc7t7lll5rGft8+s9Czi5NqGzv7bO9Zom77Hu2QOq0EuadU2z7+MVs7+nRmgVYDOP1HzS&#10;hfSGbvQXPwHLp8yEd57caFW0OFxVCbJgx/QZiA8JRfjJQEQcJcDH6PodOaZbqCQcJ1ynLmifbIp0&#10;6Vyk6jHWk0kLskzNi0gW+mjGwCbEAutbU4XfJDH2TRLVogoTXgVYGpmiH6gS3j0TiTsnriFh5zHE&#10;7TiEJCps8l6q7H6Cu/MQojfvQsKWbUhcvRoxS5cgbv06RK7dgLjNu5G4mxDvP4XbR6jcVOTbRy8h&#10;5ehlpByhalOlU1kp3N1+EEnL1yJl0w7cYv6Uo8G4J4AT2Hvn+HdQmUWdBeC7p8Op5Il0x1O1lfl9&#10;ikD8Tk0ayN4TYgFYKyhTgcWFloasVzK6S6ZCXqfrLqOyZD3rwCu6n1LEmi0InjoZK9wbICBnPjTK&#10;lgsNc+bWGLhO1mzaneSRIyfalS6JUQ3rY26nAMzs2BIXTp3D6x9kOKWMxPrPXejMzALK/jwzs4fv&#10;/8QyPm9jT45m+bRc6bfpAJZF72TZp1/wkQWRzQXm0TKjQMtDBjBa4CWPeW3BoNfW83JuHjPmt67t&#10;Te5lBDbdNU3ypbtn3pfzNPU0QbWuCeL7n+T872lp8oxpxvXfeZ72WWp8ThqxXn/7G97/CCydOI0A&#10;50FAmbJwz51XF7RbMmgQEq+FI4KucwTBDT9wEJGHDiPm2EnEHz+jrvTNM4RDAY7Cfcanj64z5qPi&#10;PGP8J0MUBWJxpV9bI7HoIlvQauMPVVdHMcU9JSR3cP9CDFLPRODOsSuI27AbcZt2QbYsEcWK27oH&#10;0QQ1Ye1a7OvXH90qVESPsmWx2KcxrhCGqGUrEU0w4rYdQOKOI7oofPKeQMIfiCRWBsl7juPitLkY&#10;VtsRfnkLYEKV6gifNBUp2/cjZQ/hPnoV98W95uffpwKLKt8NiiLUMXgSwng4ghWSuPysgARaGSMt&#10;Cmz9HeJCy98o8L6mC/1aAJbuLf4eT2TJHgJ88+RlJB08ixurNiFk+mSs8vRAZ1Hf7DnhJbtBZsmm&#10;rdHOWbKjPq+bFSyIfg41MK1lM4z388Tx3Xu1289YVtZQYQsELfj/Q5PybA9XOsisc7v0jPcy2p/d&#10;s0zz0OTz5dy6Nsqm9b3498mILJla+O2vmU9myGg29eW5BYG8NA2ENLPdM/Pap6XLZ72LcBlf0HzO&#10;hNCCVfPbXVtmy28+IyZ50ykuAf5CIP2JEKvJc3+nmfelgYtH+8/X2SIC8NcE+Gdg0YTJdOHyoH2l&#10;ivAuUlgBntG1GxKvhiP8xCncOHIUNw7sR8RBKiAVOO74abrR5xViiYPvsnDKRmGPZfCCDKwIu834&#10;TyYL3NOGoJeiSjLKiUprbzIZQLp3nkfex+Nrt3Tk0l1ZPC7wKqJWrkP0ilWIW7cVsRvoKq9Zi/gV&#10;S3C8Wxc48PvlocnuDp1pKwqXxLXRIxCxeDGf20C3ehvi125jJbATMZv3InH7AVzo2Q8dP/oYJZm/&#10;IM2Rtrp0BSTPm4/kjTtwc+dx3KVa36Wrfe9cNKFNJsQJjJepyIT4+bXbBsSxhhehkxxuGQNE3ibS&#10;q0g0+rAVYP69r6W/WfqDZfG8q4l0x6Nw83gwFfg0orfsxfX5c7HJxwvd8xeCV8488M6VD25U4joE&#10;WOJh2Ya0eYHC6FuzJma19cf05o2wZc48vHz/i7bk6qR+Hv83KiyWGWT/N0xYsB1N0/MMZVON6cZg&#10;DgL8nQmwgmQ+ZG+2dPNhK+3PTPKqYtvltT0v1xnekREgSy0l3R5YNfs0yZshn/WsBbGYtkLbABbF&#10;NQC2vo/1ufK8HN/IuQzL+0aWZvkXZg0bCa+8+dG+SlU0KVYSZVi4hzdvhrhL13Aj8BzCZPG6I0cQ&#10;KS708VO6C6ECHMj49NQVpMiqkYRYJug/VQW+RQU2VPhF1APtFnoVS4Dj0uAVNdMBEIwVn1F9H12V&#10;kUsyiycRKYHX6R6vQhQLefTnyxC1eBEi5s9A+JghWFu8NLp9lAVt6WYOy5oDa4qXxdYS5XC0cSOE&#10;jR+L8DnzEfP5CsQsW4HI5auQsGojrvYbjAMVK2Nh/gIYkC0Hun+SBZM/zYHtBUogrEcPutSrkbB+&#10;F27vPoHbB84yXqXqEtgnV27i0flYAhyFJ5cTGA+n4GUkAY1nLC9hANVXR26JV0HvQuLfNwKv5ULL&#10;ah8y5zkkXgd0iAsdty8QUdsPaQy8q1kTjKtaA41y5EG9z3JCdvF34N/lTCX2zMGQpnBxDHJwwqzW&#10;rTCliQc2UrUfvPgar75nbChuNMvZ/9YsDiyo/gi8zM7tr//M7POmO9qVTcvSvpsRB8tWMukUWIHI&#10;5FqO1ksscP7IbFCYzwlU9s/KMWN8bTPmtSC03pUR2DRjPoHSUlPrOdNt/lJMnzOuJZ+uj8U86T/X&#10;hJl5jY3W+OP9YDRkvf32dwxs1gq+eQqgfeXqaFG6kqpUVzdXxJy/gojTwVRhutF0nSOOByKSJgu6&#10;JxLeZNld8PRVbSm+ez5C58CKuyiD+aV/VQZJvLhhTNmTYYqvYuhGU3HfUI1l6KEOroh8oN08Au+T&#10;a+Ju3kJqUAShXYawEUMRPmUCwqaMQyjPL7T2xyGnujhYxxEHXV2x390Nh+t74oi7Jw7Xc8elPj0R&#10;Nm48bsyYjoi58xD1+XJcHzsO59u1w7WBw/mOKQgdNgYhfQfjYvveCPJoguCWrRE1cQoSlq5G4pqd&#10;jItPMxa/Sa/A6D9+HJKEh3TtZUDGU6a/ZKWkfwu/+zuC+05jerrRdKHfxsvfxsoq5oE5mMNwoR9f&#10;TcA9hhnS9RVPlz5y0z5cnbsAR3t0w4IGDeGTIx/qskJxyUo3miC7Zc+jQyqb5i+s60TPbNkSYxs4&#10;Y/GAnrjz8I2Oh/5vAawwCWhWmpzbmbBhf/0/NYuzD65p8nlWmbcxRTO+G/NrQ9a/AfgDM1+moJhm&#10;pVmmMNAyu2d7xu5dYtaX0zwWiKbpfUmjWQM+0t5jKKotv8BrKq0AbID8Dz1XJZZnaNbnGfCaFYQA&#10;zHOdyECAZSjl0zffoV8jL/gVLIxOVR0QULEGKlAFfMuVRShj3chzVxHGOPjG0UDcOHyc8fBxxBw1&#10;FNgCOOWMuNESB8fi0ZUEPLl+04A4nG60ACzxcBTjYRlYEW1ALKOiXmhL7X3tf9XZQTLQgiZ9uXFr&#10;NyOkZ1dc7dsDV3v3wKWuXXGl7wCEjp+A0GlTETZtGq5NnYJLw4bjXOfuONXUDxc6t8eVwZJnNCKn&#10;z0DE9Dm4MmosopdvwO1jV3H3FF39k+FIORyMW4x7E5bTNWdcHDlhCuJmL0D88s10o6/gFeGViQ3i&#10;Oah7fyVZ+4cfhyTgGSuZlzfu0UWWBisxaX3OAK8N4DsE+JYBsGzIFhiCBMblEYzvQ5csx6khgwmw&#10;B5rnLgDnT7LBlQrsQnCdGAPLkEq/fIXQk7H6DAI8qaE7xjdphKRb/Jzv5X8nLqYZA9OMQp+5qbJm&#10;SLPdM8GyASVmXcv7rfv/BybvyjQtg1msSHm1BnMYZny+zYU2gDAfMM0Ghnkv0/MMZgPRSsv4ngxp&#10;1nPWMwJqumvr3IQsvRobYFr5LIA1BpbWZbn30z807YPGKrU0d1rsLZ+X+NewvyPl3gt0rusEv2Il&#10;0MXBBd3qusORBapenry4uGs/os5fRXjgWSowVfjwCUQS4mgCHK8udAhuqgttAHwvmPEi3UVVYbqO&#10;AqMMkNBRUGJUNIVYXGoBmO61rgopSk2VFtV+QjdVVoZMORKMqEXLETJoAK4OGYTQiZMRtXwNYjfu&#10;RvTGvYwj9+sO+rGbGZsvXEHlnYiQgcw7fBDCJzHv3KWIXbUNSXtOaV/w46u3+N1u4z7j2rtnWNkE&#10;xeLe6UikHDyHm9uOIHHTAaQcOKd9vzonWABmRfOa5y/53Z4KxMHxeHqV6sy/Syok+RsMj+IxATZd&#10;Z4FXGu8I/nMZb00FfiSjsaQV+qQsXH8KUfzu4SvX4wIrmo0tmqNzsVJwJcAuBNc5S1bGwVl0zawm&#10;efOhV7UamMo8E30aYkoLX0RFJeH5V3QtGQPbFrdjWUsr9B/aH92XCsACy0qTcmufZp3/b03ea5m+&#10;l2YNqNJrW/m0/44yZuEvHzZiKTB25xlNXmq90B4y+/sZ0+zN/nnrHfafpfcJoHVf0izltfYStn2G&#10;ust2AOu5Ff9a14YiW/ms9xqWHmA9V4j5o/3yL4SFxsC3dAn4Fi+Fzk5u6OrSADVz5UX1rJ/hxLqN&#10;6kaHEdbIk2cRydg3ikocezwICaeC6UZf1r17JQ6+c+6GtkY/oAoLxNJwI6OZpLCLGRPoBeZ7BJnq&#10;JMDKYAceRYmf02QnBlkbS3YOlBUhb8vAhx0HkbTzkO4XnED38+ahc0g6RPU/etlYhF3WlJalXg+d&#10;RfzmA4hfvweJWw4hed9ZKu4Nqifd81ACGHYXz67z/QT5EePZR5cS8eB8HO4LzOfoOQQn4sV1gsnv&#10;of3Tdo1tci0jtgRiHcHFv0W8CgNYwyx4DfdZ4l9WSjoajODTK7nHCi7l1DXE7xeADyJqw3ZcYky7&#10;q2MH9GAc7/ZpdjhJF5L0BdOcP8sKr9y50L5UGUymdzGlqTeGuzvhPH//F18TLoY/FsDpC/2/N3ug&#10;LbgyAicm9//onmX2961zOdqfZ0yzvrNCLGVSzu2O1nez7AOAxSwgMl5rGi1jX6umZ5LP/to+3TK9&#10;toPV/p7tPqFSU1gFOOOeDuawB9iCVMG1GrKM59/TjbbyybPW56nLLMbvbl3LSCy5fv87EMR41qNA&#10;bvgUK43uzp7oWrc+nBh7SUPWzgWLEHcpFDdOXkQ44Y08QTtGgGVXwuNnkXTykgHwaQE4XFX4QXCM&#10;tibLgAxVYR3WaEAs57JHr048IBCiuC+ksEtDlqgxz2VZGskjkxbuXYhGKt91+2wU7sgu/aeuI/Xs&#10;DcbI4bhzOgx3gm7QZEnaaLrv8aw8EnD/bAxSjl3DgwtUy2vyOeLCs4KgvYjkkSA/ZZz9jEr6LITf&#10;7yqBJLjPQqXV/IHG59ogZcL7VgCmaWu5VEDXmE8Gd8giAIT1dTTNBDdNfe8xVmZeaZHnbyCVmQxO&#10;STl+WUeOifcQRU8idMFiHO83AP3LVkK9jwXebIyBs8OV7rOMyHLPlhVtS5bEZJ8mmNrEBwNrVMC2&#10;efPw7D3d529/pwqLSUOkAYN1FLMHwN7s81nX/003Wa4ty+y+ptH0+0hZlfvmuZRPKb8Zv3+mMbB1&#10;tM7tzR4u61qPkl/Opf/VPt3u3D7d3qw8Fpzp7wlkBFdgVVdYzLxvphlwSowsaitpRroR+9LUjRb3&#10;2/gMNfP76mfaKhETZv4NX/8N2LdlOzzy5ETzUhXQpU59dHPygG+ZytqQtWrMGCRdjUDEqQu4ceK0&#10;NmBFEeBo2X3h6Gm60MFIlnWeqcCpVGAZvyzQKcAEUEwap0S1jLHJhMWKdVnARYXFjdbZRzoDSbYB&#10;JcQE5QnzylrLsibz/eA4rRxS6YbelXHFYtLlJH21F2J0reYnhFXsgSjrBcaq11lBhBMmgvsqSrqq&#10;CDDjb/08uvIvbsgEB/EEeM3PfMl0a0UO7a+2Wpl1wAlh5lFcfxnUoa3RrHwEUlkI4JXG94TWPOpa&#10;Wzek0jIAlllVAvDtoxcRv+soorfuR+TmvYhYtgaBA4dibI06cP40G5wZ/8qkfmnMcsueGw1yZkeH&#10;kiUwzrMhVbgJBlQvgyVD++PBy2+1D19Wp5Q+YcuN1v+3ebQKf/qF5VgOGDpZeS2g/jcA/5Hp98gk&#10;Xczizv772jNhfX/Nz+O/daHtwbJ/kWWSJmqY8YPs72e8tk/LeJ2ZGW6ugGiZAGvetwEs52ngGveN&#10;Rix1o3ltgWr90wxo09LV+I+U1R3e/fJPbF2xGo3y5YVfifLo4uiBjrXro1HR8ihCgEe3aoHky6GI&#10;PHMJEYHnEaX7AJ9SgONPnEPiCcbBJ4NVhaUlOvUsAZaNws5H4a6MarpINdZxyYZL/ZixsbQ0WwAb&#10;LjRBIgS6npQceS3rLIsKi+kyrVeT8CCEYFLVZTdBgfrBlSS+k+pGt/bxNVYKVEWxZ2EEKFwgFcVl&#10;rB3NeDaGcSwh1nONa63Y9SnexskoMOaL4X1eq/IKtKbpQA3LeE+HSEqjnLRGC8AMBwwz0qTR7qUs&#10;mBculZU5iEN2mmDlJqPDkg6e1j2JZVJDxPINuDhmAqY5u6Hmx5+gjiiwqnAuxsC54J4jOzqVLo1x&#10;DRthavMWGFKrIiY198Gduy/w4htDgaWQ2/cF20CRc72W/zXvST7z/66NmPZ5/8smXGW8/iDNSpey&#10;yaOWXSsfTb+fef2RddMo8GkZrWst8OZRCzvNumd006Tl+3cgikkeyZvumu+RcyPWNd5pb/YAK7Bq&#10;5jtMaG1H5jXcZxNqO9O/hX+b/gDmtX6GAGz+LVILv+E/8uW3f8OWJUvhlS8fmhYvh85U4M4O9eFV&#10;tJxu8N29rhPizlxE1JnLiAq8gGi629FH6ALSZEf+hOOMR09cpAqHaF+wurcSC7OwKsCixgpxDEFL&#10;IGjG6hcCpq5LJSYttQoyY1TaUxZ+WSRdYuEnPMqeRQLxI8bTxpHXtMe8lgavp6GMTUUVJa4miM+j&#10;aIT3dYz0MQu8hJL2No4wSj+0KKzZevxarpmu4MbLPWN1DYXWAli6iHQWFY+JklfmK1PBFWDCKsBK&#10;azu/70sx/i1p6iuVjNGFdOdMGFJOsqKTMd2HLyB210lErNiAyxMnYbGXNxw+/hQOWbPDkQA7UoXd&#10;chDg7DnQoXQZjKYCT2/ZCiNd6mCQUw1cuxyGF9/+xVgjmiDYj8iyyrbYux/4/5dFAAisXtOMsmGU&#10;EXug/pumn5XJuS2NFY/9d7JAtUy/J/8W/a7M/4ELLWZ/bQPJ7r69yT3raA9mZmblscBJly41ICHU&#10;RiQFNi2f/Kg2gFVtxaxzvkMBNlqbta9Xr00XWsA042J5l/UdrHN9XmJlBZh/twL8V7xgLLVy8mQ0&#10;zp8XTYuVRbtqTmhX1RHeRctoDNzNqTZiTp9H9NkrjH+DEH2UrjPhjZGGrGNnFOCE4xcI8WUq8DXG&#10;o+EKsaHChhLftyCmGyxzdmXCvKowXWRb15EJsm4yJvCaAMu5AGyZ7F0k8Mp92RHhKaEVxVa3WFqO&#10;E17gpSiqQMvj63iCF0sgCelrHiVNl4KVFmYBmNBKHgNgus1yrfGvMeRTYFaQk2mJhJv5dB1oWTKI&#10;7r8or7jSMnH/OSuUF4RWlFfVVyoYwvsoJE5nI6Xw90mRio7eilR4sombrFJ5bcYMLG7UCI5U4FpZ&#10;PjOmFH6WFfU+ywbXTz9Dm6LFMVIAbtUKw1yc0a9KWRzbsRcvpCX6OwMI+9ZkKcMKhS3NrMxpeo9p&#10;ci2tu7b8trz/PbN/7x+dW9f2Ji3TUnat7yhHG8BawM1z69q+0NsPo7Qv/PbXVtofWWb5rGsj/jTM&#10;inPTQDfTTDA1nlWAeY/nAq0xSMMEW+GV/t9/6HulcjCeMd/Hc9tzv8h7zNZopokbJf/0p29/xKSu&#10;XdEoZ240K1UR7as7oVW5avDMX1QVuFXlioik6xx74boB8LFTiCG4Ev/GHDmFuCOE+Nh5JJ8I1i4S&#10;2eNXNvwSBbYAVpMuJsaqOq3vUjweEmRZN0r6iwVMdZcFVgIguzZYZqitHcTX5Mi8hFfAVZNuKVFU&#10;Ae3mKwL3UqF8m8TzxJd0ewU8wsg0VdxYAViMMCu4BFhU2c4MuA2Q5Z4x1tl8R7z0D7PC4Hd4KS3N&#10;rGgUYDF+f3GbxWQusMBrAZwq0yIDQ7QvWNaLTjh0HpHrt+Pa3HlY3tgbzgpwNjgQ3rqE2I1q7JEt&#10;BwIKFcVI9waY1sofo9waoG/50ti5aBkev/tZFdiCV1bAsMq1wKqqLPd4bgFsA8hMU7Py/f9o1vcW&#10;U17knEf9zjSbC51pRsuk0JumD5vHP7q2zjOzzO5baeI+C0hybrjTBsiaj1Bm5kJLPKx5VGnN5xVQ&#10;I5+h7PK8kU/zyrncZ14dIEKI9bOZbvUF33vyJSZ1bAevPIyBS1dElzpuaFW+OpqUKIdyH2dBg0KF&#10;cWX/ccRfZBysCizqS4glDj50ArGEOOHYWSQT4puE+Pap60gxVfguAZYNyzQeJsAypU6VWPZAYoG+&#10;L/N1ZbsVWY9K41xpsErAA4l3ef7o6k2Nc+/Ltek+Sx6BXbuEpEVYYk4CLJC9vSVrVL3GK4L2gjGv&#10;KOZbAiwmbrKautOMhyXe1b5eC9g0cG0jxCyTPmvmfcVKQsGW+9LgJfBSfUVtBVzLNO69LsNCGSpc&#10;iVeAxYW+GxSGO6ev0pWWTd7CkHiEFeP2vQhdsgRLPBrC+ZMsurCdI5VX3Of6OXKjEY/tChfDwBo1&#10;GQM3x0RvHwyuXgUrBgxA6oOXdI//Zs7pTg+BBatl9pDa7pv2fwte/RzzaPteGfLYm9w3yvqHf0em&#10;LvSfmQDwZ8Ba98WsNHvLmD+jWff1MwiTqqIqpGHpIFbYDWiNzzTyah4qqQHt3zVmsD7TeLeAaqiu&#10;QG90N0k6fxTJ89O/cDPlGYb5NIR3/nzwK1kWnWq5wJ8ANyPMFT/OipqMwc5u2YWE4DBEHj+DqMMn&#10;EE1TF5oWR5DjjpxGwpEgAnyRAIsbLV074UYcbMKrgzzoSt8nwFqYeS0gy6Zm0kIrMFtbisoGZ/dC&#10;jB0BZc0r2QxNVqa8T5gVYFn/ikoso7cEZl0HSwETlXyhx1cS81ItFVpxnSUWjqJKS0v0DXF7xf19&#10;QKClQYtgElJdL4umfdLikvNoLcujrdRyrmnSQCYNZYRXusMIbJryytGIfZ9ovE9vQxbfk7/tbDh/&#10;FxlyKquJhCLx0DmdGhm25HOs9PGDC+GtQYhlw7MGufKiAb2ixrnyoGPxkhhaqw7h9cW0Zi0wsGoV&#10;TGjsidjYm3j7/T/oRqfNSrJMVsFQAEw4LICthiMFxjQrz/8Ls/9OGa/l3DKtWKwj7ynAWrB5tM7/&#10;zGxw0bQvNoNZ9608md23T7fPb6mn0XUk99KUVCYY6FFMYDbhTIOb+X8Rl9kEWJ5lmkBsAW58rqTL&#10;OyVm5nW6+Nj47Hc//RNXr95AP5fauhJH0+Jl0LaKg7rQPkVLoTILU+UsWXBi9XokXrqBqBMscIQ1&#10;9liQxr8CrihwHM8Tj55VBZbB+rqCBtXGaMiK0EYtHeRhutGpVGZJk5FJCvc5uY7AHar2HSnk8pxA&#10;Lvv/ykoWVG7ZclSgFoBl0oO2PFOhxaV+FkZXlnBKi7Maz1/eeEBACZt0IUVQQW/wPJzQil2ncl5J&#10;wUuq+KsbBDNCGqQMe0moBU5jxUrDXkh/tRmny0gy6frSMd5yzUpEYt2noaxUFFoZgSahgRwNgA2P&#10;g3/L+TD+ndeoxNdx+6TMC2YYsmk3bixdiTV+LeHCeFd2aHDJlp0A59NuJC8eO5UsjcG1amOUuwem&#10;t2iB4U4OGNnAESEXruLVN3/RnftlXLtMwdPyLa3O6pEZcGifq7ZC838v96Rhi9cWOBY89tf/L81i&#10;MuO1mI7Uon1knWgB1nOzQJtpFmiW2QNnFPo/vp8GzYd5MjcDYAtky9W1qa7AaQFrplturwWycS4g&#10;mp9lvce8NkyuBWQDZmnsssAXe/3933D5/CV0r1WRABfUbqQ2lWqheelKhLkUqmfNhvKffIJ9C5ci&#10;+VKktkJHHT+LuOPnqbxnTHhPI54AJ524QHgv04xx0SniLqri0J02XerU86LIhNUEVVqtZTBGCu0W&#10;C7TsGZx8TLqkZHIEY2m+I0Xg164pwh8sik13+kIsHpwKw4MT1/Hg2DXcO3oNzy4l47VAGiaxqUDI&#10;c1Hc6Kd4F/0Mb6PoUocT6ovJeHY6Fi8uJOPF5VuGXZNGKAIqjWo6oEPWshKFly4gaWwTRaVJyzmB&#10;1uGRArQqrXgDhJVqK4qrqntV+r4T1IWWFmhR4LsX+bdf4O8gO0roHskhSDjAUGTbfoQvXY1lXk1V&#10;gR0YA9ej1yODOaQv2DtPfipwcfSn6o6q547xjTwxvK4DhrlUReDeA3j+/hcjDrb6ggUAE2B7RVag&#10;JV3BtYf1fwGuVBpi/5t32JnBZXrTSoj2ka3J2irwdgXdyJx2bd3PaBnv/1G3k3Xf3uzvGfcNGAU6&#10;ywU2rg2zrhVqqrKR33gmDWQB04qjzc+Rv0PeKec0/Xv1nQbIOlhE3se0Nz/+A8cPHEGXGuXhXaQo&#10;mpQqj5YVq8GraEnGw2VQjUpQ9qOPsGnCVNwKiULUqYuIPnmOAAdRfcV1FhdaAA6inVMFvimNNATz&#10;tgBM+ARaNYWW1wK1tFafolIT2FtHL+qSOYmHWAkcPIXEg6eRdIRqzvfJMjq3TrFCkP5lApt6/ApS&#10;957BrVW7kbxgA27O2YBbszfizsIduLtsP+5vDcKj/VfxPDAOb64/wNvwh3gTcgcvzyTgxfFIPNp+&#10;EQ/XncGjDUF4uv0SHu26jKeHQvHkWDieBMXg6fk4XezO2FWB7rr0O8tG3tL3LC3o2u8sDVPSki7r&#10;aBFShdcwBZjACrQGyMa54UJLgx5/gyACHHRVF6mXEVkxWw8gfPkaLPDwhusnOQhvHrhnzwUXxr4y&#10;KsuT5+2KFmEMXB0TvRpjdIP6BNgRY9wdsHfVaqQ8eq9DKnWrFTsQLBc0DWCWcTtYbJaJGtub7b3y&#10;jgz3dOE6fT5D+v/Q9Pvandub9f3TxcBqZgE3YJKCTiikljKv7e+n5UkzK09Gk7z2eWzvMEFNMxNO&#10;E0ILaE2TewqoHI379vBaZgGs96XG1SPh/DHtvZLH/nP0uxFgqY3f/PBPHNm5C23KFkOjQoXhW6Is&#10;mpWh+pYsD99ipeHAwiQArxw6HDevCMDBiAk8h1jGwqq+BDhB3WfpC76AZJoAnHKWyqous7jIVFxZ&#10;/lVcaYFY4JYup6MXcPvIRdw8cp7QnkLsnmOI23MUMTLmed9xxO89oWObE6lSSfsCkbTtEOIWr0P8&#10;1AWIHzkTCcNnIHnMfNwcvRC3xi5FysQ1uCM2YS3uLdiLhxvP4eHWi3i84SweLD+BB0uP4NHC/Xi4&#10;8AAeLDmsdn/+PtydSfgX7cWD1YeRuoZp+y/hwbkYxupUecbr0gVmhQL3NH6P0bhehotqC7PASqgt&#10;gNMrsQWwtEIzJJDYV70TAnz6iv5tsdsOInzFGkxxroe6H3+G+jny6oqUrgRYRmTJMjvtqMCDa9fB&#10;WM9GmNjEF2M9GmCkSy3snD8Xtx68wcuvfjFgygBFRrO/bxjT7ADOPI+R/ocNXf8FgO3N/vvq9zHt&#10;jwFmwZe404DCULUP4PsPzMr/pbzPvE4zOzVNZ4SKRwtey9IBbOaV6zTlzeBCS8Uj35/Xkm4BK+8V&#10;xf1Cu5oMgLUPWPIT4Fff/gM7V6xAq+KF4VWwMHwKF4d/uapoXKQMmhYrB6cc+VGMAM/q1Bk3QyIQ&#10;dToY0SfoQtMkBlbXmeqbSLXUMdEypFIUmDGepb42iEWFJU0APs5YWRZrP3IOyQdZARDe2K07EbVx&#10;I6I2bOZxGyI37kDM5j2IWrEe0bMXI3LsTEQNnYSYQRMR138iEmhJQwjx0Nm4PZQgD5iD2wMW4Hb3&#10;WbjVew7uzt6Bh4T23qxdeDB1J+5N3Y4Hk7bi0azdeDB3D+5N34J74wn84MVIGbwQKcP4jjGLkLJo&#10;O1K2n8QdUftTdONP0EtgJSNDIO/I0rWshCRml24xUVYxmWKoLc4CrgmtZTIL6YEo8CVpnJNWeUJM&#10;gG+fvqp/f/SOwwhdthqjatSEw0cfowErTU+Z3M/41zlLDjTOlRddS5dF/8o1MaFRY0xt3hJjG3pi&#10;cI2KWDNsAG6mvsDjtz9oQ9a7H9OrsGX2gKQzdYFZFsTs82XiFuvcXLvr/6bZf0/7721vf6rAApKh&#10;vlL408Nny2Nn9vesc4Fe7/N5eZ+RxppLjwKcBaOAZJgAZoFqmT3c1j1piLIAtkFsvk8bw8yjUfkI&#10;sAas8hkCtjZmSfeT5CW4WmHxn/Ti/e9YPWUqWhQpiIb5CsKrUHE0L1sFjYuWR7PSVVAvXxGUIMCD&#10;PTyQeP4qooNCEK0KLADLKKyzBsAnziHhBNWU8OrcYAWY8R6hvSPgEmA5ppwNw21Zx/nYBbrLgUik&#10;0sbtPILI1RsROnMars6ahLCFc3Bj8UKELVqAsNlzcHXEGIR0648rHfvjRrcRiOo2CnF9xiFxwGTE&#10;9yDI3ScgqeskJLUdi+TWTG8zAcmdZ+BOv8VIHbocKQOX0Jbh7qDlSO2zBHeGLMe9setxf9gKpA4h&#10;vAOoYl2nIKH9KCT15PsGTUf8TD6386gudpdA9U/edRRJslgeXd6bh88bm5URZO3b1umTMlXRgFUa&#10;rVR1eZRrufdA4aWCE+B7EgeflxDjmoYOsXuP4+qS5RhUuSpcPs6Kxqw0G+XMj7rZcurUwoaEuXOp&#10;shhS2xEjXN0IrxeG13PFgCoV8HmPzki8+RiP3/yAl1//ks6NFgClnKddm7BkdJcVYENhbfnNa1Vd&#10;TbPM/rlM0v5LpgM5MtiHANMsIC0QM17boMxg6oaqmfAoiPZ5LJgkjwGhTRkVKHm/AVtGswGs72Qe&#10;6bvVz0hTXa0MeG28zzLeUzOe1e8hn0l32niP8Td98YOk8Zr26NV3WDhoCAJKFodX/sLwptvctHRl&#10;+JasCJ9iZeGat7BOaGgrgzmottFnCfGZi4g7eZ4AnyW05+g+SwOWMSY6OZDKKgDThU4hwAqtNEKZ&#10;EGtLM2PA2yeDkSTrOe86jJht+xC5fCXO9e2Bcx1a6/HCoH64OKAPLvXvh6CAjjjXtD0uNO2Eq369&#10;ENa8LyL9CbNvb4S5dUVM436I9xmIGLeeiHbthbhGg5DUjCA3HY+k1hOR0n0OUvvSzW4/DUlNR+NW&#10;h2m4S7hvtZ2GW7yf1GocbSwSW49CdPMBiGraE+GteyF6zBTEL12N2DVrEf35SsSu246EHQfpLRyn&#10;639O43iJ5+8yrr13MZKgxhrutOk6P5R9iwXeEHG7wwn6DUOFeX73In8T/j7JAvCBk7iycAn6l62I&#10;Bp/mhE+ugroKh0v2HLqsjvQFtytaAn2rVcNEKvDExj4Y5e6GobVqYHrLpgi/HofnX/yCl1/+rGtH&#10;GRAIWHYAW0dJM6+VAVteOdoBTBN4jQEikk/KTNo9wzJe/2cmEy8s+O23XhGzuNTvQbPF77ynAzkU&#10;HCZY5/9Ts4dUztU9tQfGTNejwCR/uN4XOM1zE7aMymuZLY9AZ5qkZWyFFtMGKZrmJ6gKsHUt30me&#10;M/MovDR9D1VY9th59Pp7rBw3Dh3KlUFDFprGRUujRfnqaF6+KnyKl4FLnkIE+GN4FiiA4C07EXch&#10;FNF0o2MDzyOewCbQ4o+eZhx8GknH6Q6bS+yIC20BrOCaCqwt0Czwt5lHBvQn7T2K6G10nVevxbVZ&#10;03CiVQvsreOAA/XccbRhY5z09sOphs1wom4TnKztg2PlPHGipAcCC7vhTMH6CMrXAGfze+BqaT9c&#10;L0kr1hw3yrdFVOXOCC0ZgPCSbRBTtRvi3AYi3qU/Yh16IYHHqBpdcbVwU1wr6ItrRflcGX+EVWuN&#10;qzVbILR2c1yp2xSXfVshtG8vXOvTFZc7d0LkrJmI3bQdsdv3I/nIaaQEXmY4IC51KFX1Bl1pxsQE&#10;97Fstibqe5UAX4khwNFq9y9H0XgkyPeCI3Gb3kjC0XOI2XcMl+fMx8DyleH2cXY0zlsQfoWKGi3R&#10;WbPplML2xUujP13ssR5ejIO9aV4YRRUe07AeLvF/8fSLn1WBX379MwH5lbDxfy3Gsq5dSDzahk2a&#10;1xbEaQBlPDdUWGHTONf+/v+5vf2e79W1yD98nw1eu3PrOg1gurXW+X9qaYqbPt2AQmDkB6mlwaJ5&#10;BCTTPlRM49oyUU4LNrn3paTz3FBugingmYAq1FRmC2DjmbRKwVD5tGvZhd+4Nv4GiZVff/9X3H/2&#10;FRYPH462pUrCg2rbuEhZtCxXEy3KVdfGrHpMK/vJx6j28cfYN3cBkoPDEUX1jabqylxghVgm9rNA&#10;Jx4NQrKqMGNhqrC2QtsBLAM0FOQL0t8bhlvHLyFx/wnE7tiP6K17kbDnEK7PmoUDjRpiEQvxlI8+&#10;xUzGgCvzl8KmfOWxMWcZ7MpRFfuz1cThnI44XbAhrlZsh+tVuiC8UhdEVu2BG+UIbukOCK/cA9fK&#10;dsC1Mu14rxtiXAYh0XM0El2HI4rXYaUDFPZrxZvjcqEmuFzAF6dzueBkXiccz1UTgQVq4ljxqjhK&#10;qHaVKo0DFSriSu9uiF69Hgn0GJIOnUTK8QuMkS8rwNJAJQ1aqrwCMI+ProgiM0YmxPcV4EgqMI9U&#10;4bvBEbjFSi6RXkz0zkO4OHMOepTj7/1pbjQtWBytipWCR+58kAXuZEZSm2Il0LNqNYzxaMQ4uCmP&#10;3hjHCm6Ue10c3riFFbHhQovJAnAWcFbhl/YOo93DAFjTJFRUQCTNyG/k5ZFemnEt57xnutlp78to&#10;Zl77tAwudnr3Pr1Z77V/v/HdeG2autAan7JAW2pkQGYeM4Bt5bEKvf0x/T2BynhWYLYg0/doPGwA&#10;aagjzQRTYRaoNI+hlhbM1rkFpxXnGtfyHn6WDqc071tDJK1rnus77K/N7yfPC/ivWQvee/QFxvu3&#10;QotCBeCZuyC8C5dFm0qOaF2hNgGuAqcceVHxkyw6Jnp2125Ikp0KT10gwKcRK91HJyQOphHoBF4n&#10;HjcBZsG+dYauNN3nFFHdiwSZhfyOZaLCZ65rd1HCvhOI338S8QcIM93J+L3HcG3mPOz19cPykuXw&#10;ec6CWJu/NLYXq47jZd1xyaE1Ijz7ILnJSDzoNA9PBq7Fi7E78HziXjwdv5u2C0+n7MPj0TvxbNYx&#10;PF8SRDuNp9MOMv0Ankzdj8fjtuLxoNW422kO7vdbhpQuc+luj0acL11zry4IqdscFxq2RNgQpq3Z&#10;jIQ1G3Fj/gLErN+M+O0H6D2cwG1WYKmsqGTv3wem+j4SeOlCa+xLcBVewiqKe4/gCugSB8vexrpR&#10;OUMO6Qc+PXkaWhUpzhg4J1oWLoOu5arBr2BR1M+WWwdzdChdDh1KlsIELx/MbtUe4xs2xSi3Rhjj&#10;Vg97l67Cw5ff4+m7H3T95DfqRqcVfIVBPUGWVRMOe0DU7OETUM0QSy0z9VVVljTzaLnFGS3jc7Q/&#10;BDmz72KmK8AWmIZSGfDZ0vSaD6e7NoAVs9Ksa+t549qAKv21AacFpprmMUA0TGCy3meXT+6Z77As&#10;Lb9lxmfa7st7aQKmVCCGaqe9Rz7b6ivW5wj8G9ayCckPMaKxJ7pVqgDvgsXQtHh5tCK8/jS/kpXg&#10;krMAqnyaHcUlDq5WGRFHT+hOhbIelgyltAZxJNISmJZEBU46eVHtJl1MabQSgO9cCNfF32V/I1Hh&#10;uyzQsjmZNHrJGOqkoxd0XHAij7FHzyOOIN+U8ddrN+Fy34E470fFbNMHsQHDkBAwBjc7Tkdqh1l4&#10;MGAlnkwgvNMPEdIzeLnyAp4tC8KzRYF4sfQcnq++hGcbruLpqgt4vSUUL7dF4PW2G3i1JhgvVgTh&#10;5bKTzEvIFx3Fg1ErGCvPRsr4xbizcAPu7j2Je0GMXUMScZeurzS6xW7ejbitB7Tx7SZDhlTG8zIs&#10;VFqZHxLge1Rd2R/q4VUCTPV9fE26jwgv/24ZiSVH2UcqhfBKQ1/SCYYj2/dh/8DB8M6ZB26f5ULr&#10;YuXQs2JN+BcpiYY58ulWo+1KlkHPchUxrkEjzGwWgAkefhhdrxGG1XXGhqkzkProPZ68JcDfyG5+&#10;4kZngIQwaeOsBcmfmJGfXpqqMsuKAmz3LvN99sps3/r9n1hmEFuNaBkBFo9B0j8Sii0QMzNb4aal&#10;XRtHK49cW+ONrfsWSJbyCjgWsNr6a7uWARc8Sh+twGUHsLzDes6C0nqfFWdrDap55f4/TAU2njXe&#10;x3QTXn3WfF5Mvod0I8l3NuIf3vvh74iOTMbQ+q6s4UvCu0ARNCteEa3L10arsrXQukx1utXFUC1L&#10;LpT+OAtqZ/0Mhxd/jrigy4gisDGyrA4hFnATZHL/4UB1CaVFOunkBVOFr2msd1sariQulv5hgnuH&#10;MePtc0ynSt86eUm3EI0nuAmHTiOObnXUrsOI3HEIMTsOImrNWoSOnECA+yO6zVAkdZqElE4zcKfr&#10;PDweuwXP5h7G0wUn8HzlebzacAWvCOqL9VfwYiNt3WW83BWJN0cS8cXpO3h9OBFv9sfg2UrC/Xkg&#10;ns4/jMfT9uLx1B1IHbEMd6etx90Nh/Hg5BWNae/R5dWW9LOE7tR1JB84g+S9x5HM+D2Fcbxs2i2N&#10;WOIaPwgRd5lxL+GVbVEfyZarhPg+FVchphLLSCzZpPy2jMSSgRzHzjF82InP/Vqi3sefwitPQQSU&#10;KIfe1esQ5FJokq8QGubKhzbFS1CVy6JntRqY5NOM6uuFCZ4+GOXiisV9eiE+LpUA/4RXX/+q25B8&#10;GGOynJjX9rBmapJPXWjzmUzVVO6JWdf/RbN9D7k2ziX9I2PurVGIrRjRAtWAUwq+AY4FqHXPMgFG&#10;ABC1ToNFWspMaAQWvsMwAyw187PSpdHk/fJOgVmurcpAzHqnmAGwdd8yPicQS+uyvE9am6XGtHvO&#10;epd+L4FeKgH5QaTm/OlfiLgeiyH1HNGRMXDjvIXgy3izTbla8CfEATx6052rkTUPymXJjlJU4ekB&#10;AYgmoBHSIn34JO044g6fUBOIZVCHbLkiEEuLdDIhlqV2bsmwSBnAcNYyKvI5GoG+JSp8/CIBpjtN&#10;MBKovjG7DiFq+15Eb9yOyDXrEb1sJcIHT0B4u0GIDhiOpA7jcLvzNNztvRiPxmzC0+l78GLhCTxb&#10;fhavNl7H611RVNtwPFsbjFc7wvH6aDJe7YvB03UX8WRxIB5O349HU/fg0eQ9eDByPVIHLkLKtHW4&#10;v/MUHrLCeShqyUpGW4tFMVnZiDchM4mk6+c2lTOFlVOqdJWdu67Kqq3QBFhcaYmDZdNx7f+VdxHg&#10;1At8R5B0sdFYcSWLp7HnKK7RBR7nVB/1P8lOYIugbanyGOhaH23LVIB/sdLwZVp7nveuWQudq1TF&#10;lOYtdXWOcQ08MMa5Lmb5N8X14FA8++IXXaT/lajwt0bhVyC014FlxAQkHayZmEJji4GNZ9JiYnle&#10;VJHlR+Ey7/83jd/hPd9tmaXIHxmDNKQgC0gWTCbQCpIUeubRNFHrNMW2YDYUTwq/gMz8CocJizwn&#10;IPGowMrRbqlXazKBPcBG3rQ0A1I5yg8m75TP5R9hQphmvEcTgNXkGeYXs+BN+37y+Xy/wK4A08Sl&#10;+vmfBDiGANdVBfaS7T0KlkSbio4IqOyMdpWd4EN3rirhLf/pZ+pGNytRHJc2b1WIxY2OpurG0oxh&#10;laZJPExXOlEm+dOSZYAH1UaGRN5moddF4M9IN5PEx1RicSVlvyBCkXj4HOIIscTCMXuOIGLzTkSs&#10;XUcVXo2I+QsRNmgsojqOQKT/MMS1HYPb4kr3mI/7I1YxxmX8qxBTXUWBt1zHc1HhDSF4sS2MQIfi&#10;6VoCvDIIT+YewWOBd9JO3JuxA/dXHsTDw8G4T0hFUXXkGO2umhGz3xGIWRHJXN7b9BhSZBE/2Vr1&#10;vCyna3QRCcTS/6szrAizqLLEvhr3UnnvBF3j8Tpus2KL3XNcu9AuTJmNLiUrwC1rbjTLXwwdylfG&#10;YPdG6FSxOvxLlIdPvmLowpi4V+Wa6FCmIib4+mFCI2/Gv/UxztUdc1r54swB/j2vf9JtcmSdLLE3&#10;/B9bExiM8inA/afGMkJoDEBNqMWs+2aaBZ19PiOvlF/jflpe4/qPLO3dv9vBK88b9z7Sgq+QCGhS&#10;kAUCFmwByDSNIyWPXhsQ2qBNZyYY+i4TRjO/DUa9z3PTZbZ9jnXfMgHRfJe80/ixze8q7+QzHwIs&#10;Zn034zn9e2hvaBbAVl6jRVvcfyNdFgV//8u/WHNf182j25YshsaFiqBhwRJoXckR7aq6oi0B9i1e&#10;AdWy5kT5LJ+h1CdZdIWOpX16I/LoSUQS3GgCG0UljuF5DI+xh04SYmNstLiHCYeNYZbJMshDJvsL&#10;xNYkBbql6kaLS0kXO5kxs8bBR6jih1kRSKMWXemIDZtxY+lSRC75nBAvQuzMhYgYMBFRnUYjvuNE&#10;pPScg9T+hHj0GjyesRtP5hzA4zkH8XQ5Y+HVF/B41Tk8WR+MR2vP4+nGS3iy9hweMfZ9uJpKvPsC&#10;7h+/jAd0j++JsWK5x4pFZkKlXpSGJ7rGVFFdz4qxuw5QkQqIlZKYTEqQGUaiwOoqa1eRAfIDxs3S&#10;2iyWKqOvCK5ALGFFEj2OmN1HcGPdBmxt2wW+uQqhLj0d71wF0Kl8FYxq1BTdqtdFq5KV4JmDaeWq&#10;oFelmuhYsjyGuTTA+Ea+GEF4Rzq7YXKj+jixfSduP3xPFSbEMrVQAOb/WCBWj0uAMmPW/zQWtrd0&#10;gJnXf2SaxwJY1FquMyr6H5jkfc/j+x94Lmnm50klQAU2wFNAzT5TI740VdA0gSYNCHtQDFgUDvO+&#10;MRfXAkRANGCzB04g/VJHUsn9NMD1/WYe/R7Wuf3nymfo5xr3Mje795jv1O+o7zEqB+vzre8vLdBf&#10;/goEHTqGoU410aV8GTQtUhRNi5aCP2v7dpUc0KZCbbRgHFwjWx6UpQKXJsSFCbBfmVI4t2YNwg8e&#10;Q+SRk4iS9bEOMW7lddS+I4SY4CnMjIvVTiGJ7mKyzDQyJyfcpussliIFmip2k4Va3O3EY4yDjwTx&#10;GVYCB0/SWDHQnY6gG31j2VKCvAThSxYjat4SxE2dj8TJi5EyfR3uTN6A1AnrcW/iRtybtBX3p27H&#10;3Rm7cH/+Qdz//CgerzmDx5sI8+ZgPNl+CQ93BePhkasEl8DK8MiTVEYeU+nmp4oKU3Wl1fy+wHuJ&#10;sTABlu4vdaUlrud3TRFTFZY9oWRUVjhBFjNgFnBl32SBVhqtJN6/zXAikZ5GPCs1WVb20pz5mODk&#10;imofZYFT9rxomDM/2peuhOGeTdDf1QsB5WugAQHuwZi4T00ntClSGgNruVKB/TDa0wuDnV0wytUJ&#10;h9evReKdl3j89ntdYkcAfvsdgRFPS5TM1uDE8sAyq/Y/BPmPgPuj9D97LjOzPcNzgVgB1qOhxh/Z&#10;f/F0ManVqMSCbgBmuM5a2M0Cn97sYFEzILWHVk3uST6a8W4jXVU5Q359l925PCOfrZMS5Dub98Ss&#10;ucDSkGX/jHXMaPL9rApGGuAk7c33/GF+BgL37MfIerXRq2plNC1cjC5yGS00bcvXRPuKDmhRqipq&#10;Z8/PGDgbytBKfvIJStMWdO2G67v3IGzvQSowlZiKGXWQEO8lwAeOaxdT3FGCyHQBOOHIWaqOLD8b&#10;Al1DWiCgmt0mvAowXcubVDNRJplXnHCYz4orzXdKi3T09v2qVgJw2Pw5CJ83D1GLCfGSNbi5dAtu&#10;L92JO5/vQur8bUiZuxUp8zfj9txNuD1vM24t2IZ7aw7j3tZTtECk7jiNW7tOIWXvGaQcOq/DJVOO&#10;0ejG3+H3kv2d7socZAVX5iLLPF4ZEioDU0yApYVdjABLHC+DU1IJsDRSybRB6TYzABbllcqKoQMr&#10;B2mZFw8jZvdhhK/fhiPDRqN90TI6YaS2TB3MVwIBpaugf91GGOTeBB34P6ifoyC6VHVAn1p14UOF&#10;7lm1Lqb6BGCkiyfGeHpiXCM3rJs8Fgm3nxlLzTIGFoi1IUsbnwQClgOJg/8P1Ncye8g+gM6WlnZP&#10;72vsLZ8tedPS/9BEsXm0XGh7+0jjXr7MFndaAEsBV3CNQm6kixmwKQha+AWGNDDEFFyagmUZr+VZ&#10;Y/QVzcpnB5ztOX2Pmc9mBnRGDMyjaWngWpb+2v57Wab3eJTvpd+H5/abeh/cuBVD3Z3QpWJF+BYu&#10;Ad8S5Rj/Ouiidh2rO6Fl2apwpAJUyJIDZT/LhtKfZlEV9ihUCAdmTkf4btlu9Lha1P7jiCZwMYRW&#10;hlnGHWc8KxDTBODEY8bKlTdlLDQhUKPrfFNNIL5KNzpEIZb88XS/RYXj9h5DNN3NyG27GA+vRfjn&#10;i3B95lRcnzYNN2bORdi0OYicvQgRcxYjYtZCRM2ch7BJvD9hIo+TETpuPPPMQNSizxG7aiPi1m1H&#10;/OZ9uLnrCG7KjKcDp3CLsbcCyVhd5ikLwOJCS+wrEzFkgQEDYBrdf1FSNY3nzYY5gqoT9kV1qcia&#10;VzwN5pHwIJlHGXkVuesgwjdsQ/DsBVjVoj1d59wo8dHH2mXnW6g0/BkP967thp616qNTlbponLc4&#10;OtF9HuDoqt1K/sUrY37bHnSjm2BoHUdMblwfa8eOQHzSY9x58h4vvvwZr741BnO8FdMGJxGDNNj+&#10;r5j5/nQw6r0/rjSsvBrn2sy8L+DyaANYagOrUSkNYDm3gP4QbAvijOBaJvdE3RQwMYXEUjye06w8&#10;9oCL6bt5Le9JA1HOjR9cP9OW/p9Zxu9n/275THmvxEWiwLLL++HN2zGtXUu0K10KXgWKoHGRkmhR&#10;riraM/5qX9MZzcpVh2OugqjwaXaqcFaU/zQbStGdFoj7uboiZNNGhO7ai9DdBxG2h67ufrrRCnAQ&#10;4SXEhFdM3GKJiaWxKpkKLCO1RHW1i4nACMTJqsJX6WJeIsTnES+xtAJ8VBu0onbsR9SmbXSnCfGi&#10;Rbg2awauTZuE0CnTcH3iVIQKtHI+jefTpyJs1iyEz5yF0KmTcWMWYV80H9HLVyFm7SbEbdyFuE17&#10;kCiTFPYF6uyoO9qlFawNbaKoMlbZaDEXN9gEkmZ0K4Wpoko8L0sIScOc0dJuuMoCrkwXvCWDWqQx&#10;T9oDZBGE/bKt6H6Ert6Ag8PGYESdBij7cRaU+eRTOFGB/YqUQpsy5dG1miP61vFAt2p10axwGfSq&#10;XQ/D3BujYe5C8MiRHxO8W2J6izZ0n+tjtLsrlgzog8iwRI2Dn76RmUkEg/C+ob1mudeVOOzAsUzh&#10;yST9f2PWO21wprufdm3LJ2kS89IEVCvNqgDsABYo7SBVYDNAa3dug02eywCUDQ41E0IBxLxnwWmB&#10;Y1UGGc16Vp834TVi9fTw6XuowPYq/KEim2Z7n3Gd8Vz+mQLwq2//itP7DmBet7ZU4HJoVrQEvGQ6&#10;IV3oDtVd0La6K3wZAzvmKYJKWXNqHFyOAJf5NCuKffwpqmbNhrUsONe3bMH1rbsI8j7coGsYeeCE&#10;Nm7FyBxfusExdKFjqKZSgBNFXQloMtVLYL3Fgn5TAD5jqjChsFqkZaG8eGnVluGW+6ju8m6Z+LBl&#10;ByLXbcKN5csJ8gKEzp2L0NlU3bnzED5/AcIXLETEYsbLCxcT4tmI5P0onkcuWYrolWsQKwCv24ZY&#10;Qpy896Sqr3QLSWwuLrQsOCcQp7BSkUYrY24zIRaAqazSei6VjgyFlHwCsXgTWimJd2Gmi7ssUywl&#10;dEhibB8jocCOgwhdsxlnZ83HqnZd4UM4ZaPxsp9kQe0s2eFTsBjalq2AztXqYKBrY3StUgetS1ZC&#10;P7rLg9180Ij/C9nBcIhTA0z2bobhLm6Y5NMIczo2x0n+/okpb/HoxXfaH6xjjs2W6IzQ/Dcs47s+&#10;eDevJS2zz7RP03OB1zTrOTla8CrACo09sPbGgm3cT7u2qaNlFgDmeUY47NPkXap4vLYGc2hlIH2x&#10;vLagtiC33muZlWZ//J+Y/bts7zErhbesjN5qDf13HNywCdPbNEXXSuXRrFhJ+BYthealK9OFdqYK&#10;u6JJ6Wqok7MwauTMj/IsYKWlMYtudClCXIgFr17evNgzcgTC1m/E9c07ELplDyL2HCXE0rDF2Jjw&#10;Rh+SdbOoQMcuEGIx6R82AE4W5RU1o1tqQBxGV1MatELUEk8wvwzZlEpAWqX57oit+xCxaRduEMSI&#10;VWsI8mrcWLYa4bQby3m9ZAXCFi5D2IIFBJhqPHsqY+a5hPpzxKxci6hV6xFDFzZhx2Hclnm+xy4Z&#10;K4PQM9B1m8UlJoSy+JyuniFuMJVYANauLwGY6qyDU+Q7i/oqwPzeArEcWQlJ63si/2YZoBJL5Y3Y&#10;Ti+F3zl40WLsHzEGQ53cUDlbThT96BOU+uQTOOTIi0b5i6N16QpoV6EmBro1RW+qcLuy1dCvrieG&#10;1PeBF+/XpjfUrXJtTGnSAmMaeGCClztmtGiAQ+tW4/b997j//Bs8/+LndNmJeXoAAP/0SURBVIM5&#10;DFj+2JWVMp9Z+n/DMgNYzQT1PSsZAdQGLO+J+lrus7EAvCxqpwos4GQCccZ0gctmBMA0BUCU0jq3&#10;M3t4LOAtU2jtrtWsZ+3P+XnW+/Q9vGcdDYVO/97MLC1/xmvzvRIT8Z/7+ru/YPvixRjjXR+9q1RF&#10;s+Jl0KpMFbSvVBvtq0gMXBdtGA+7FiiBKtnyoFKWnKjwWQ7CmwUlpF84y2eqHj2rVMMlqtu19Ztw&#10;fcMOhG0/hPB9x3DjAOPiQwKy9A+fVYjjBWDp72UsrIX9DMElwAKxQHGL7qmhyIaiJcuqFSclJpYG&#10;MYmJqeqMiWN2HkTU1r2I3LAdUYxpo9bvVIuW89WbCelmRK/eQtuo45fjNu9B3IbdiN+4B0l0m5Pp&#10;Novy3jp+WReXS6FyWvAaI8YIrLjOtj5hGQ5qTMpI4XdUgNWNJsB8RpVXjJWAeBCJ8rfSc4g/wEqM&#10;Kh+x9QDh3YpLCxbh1JQpWNahK5oUL61b1xSn+pakC12JFWS9PIX5fyiLAIYugxs0owr7oFP5Wujv&#10;7Imprbuwkq2A8oyXmxYrgxmt2mI0AR5d3xmTfeph6/SJiL/9Ag9efIuX73+hG/0by5WlZgLo/z1I&#10;0xs/R8qYVXkonMa1gCh5tGtL8lqAKqTGuQFz2rkFt6HAYizI6eC1QSvp5j1+CUuVrXjUMoXaSjMB&#10;sYcmI0CZmZXHOmolIcpol8e6b5hc//v3fmhpn2Mzbdz4C55/+Ss2zZmLsY0bKIT+ZSrCv2wVtK1Y&#10;Gx2rOaGrgzta0J2um7swqhHgKllzo4KMyFIF/kxVuBgLXrksWTCneTNcXroIIevX4/q2/YggZOEy&#10;EGM/1Vji4oNUT8bEArABMV3LQFErcaEJAkG5RVBuExA1dVEFbnGrzcYtdauNbiZZgkcAiaVbHbvz&#10;MOL3nUDigdNI3HcKNw8G4eYhWTBAVtG4hFTZzfA0QQwM03W17p6NNBbIOx+py+QYq2BKg5OMlGIe&#10;E1qdNSUNWdISLf3A2iIdrQDf4jMymkwb4U7zO7ISSDwWTE+B4EoDnFQ0+48jlgBH7DyCcFYeVxav&#10;wIVZc7Cr/xD0qOqIqtlzocjHH6OYVIaEuAIrRJfcBeBTqASaFCmN7rXcMMjdBz1ruaIfAZ7etjs6&#10;VHJABVm1I29+jPdpjmnN/DHC2RnjPVywatgARMTcxd1nosA/6cQGI+YUiAUmgmCD7H9nf6iqYgIr&#10;y5hRaQiYxrUFsDxrA1jzWwCLmWmabsBrmelC2wGrJpAyg0JrAJvxvqoi4bK5vaaSq2pmgMOCxf6Y&#10;mdnfk3dYam+5uVaejGY985+Z3Wfw3bIPkr5Huxf+qnNIt8ybj1lt/NCnZk10re6A1uWqoU3FOuhU&#10;sx461XZDs7I14J6/BBxzF0JlKnDZLFlRKsun6koLxCV5XYAqUjt7dmwbPABXVy3DlU2bcW37PoTt&#10;oOrQoglalKqxjJ2mEtO1jJfuIgKczMIv6ntT1ZeuKaERFb5tKnEyY89kQiXASGyprjVhvnmC8SVh&#10;TjwchKTDZ3VYYrK4woGE1dxuNOVsBGR/4bsXjB0MH8hOiboJ2k3IhmiyKN39YEmXNallh8MobW2+&#10;J32/IbFIlXHQYnIvJI5HWbOaAEsFw+8nrrQocNLJq6xcrtBDOE/FpZdw6Iy6zNGsxGRM942t0mi1&#10;CZfmL8LJiVMxr1kAGhYsSfX92FTfLEabQo4c8GAM7FOkpO5R1dvRA4Ma+KGvsxddaC9Mad0N7egd&#10;VZIW61y5MdrLF9NatsZwx7qY7OWBBT06IVSmLDIGfvH+Z3OdLAHJAO5PoftvGj9PBU4/W7hJD7ye&#10;m98nY7rReGVc28NrAJwOTBoLc3pgeW07T1Nq/RLyhaTwKwxyTjDk+g8sPUiZm5VPj/qHZg6tmO05&#10;2zlrNDtA/51Zbrr8qFYLpSxHupWx4aQmDdClXDl0oyq0I7xtK9VFZ9b6Hao7oxXdN4/CpRXgKp/l&#10;0v5gUeDSVN+SnxBgORJkcaUbFi6MvaOG4/raVbi8bgOubdqOMMarkXuOI0IAPkh3Wvp2qVBx0ipL&#10;EBPpfiYKmAqxqcIXBWKeC9ASc8pEAgGG14aJUl43hmSK20sV1+VpRT0FWnPx+AeXBFiZ2ierZCQb&#10;azrLlp+yIHuEsc6zLAz/+HqSTgF8KDtCXJGJCIk6jtm2mLxp92ipl2Jwh1CnEOTb/C4Ss4sCJx4P&#10;ofLSszgQRHgZr9NtjmKMHU6XPWzdDoQsXYHzc+Zg54Ch6MT4tczHWVBcjPCWEON5Rf62TjkKoFHh&#10;UmhVrio613BBP7cmGODaFH2cvDGtXS/0d2kE5+x5CfEnVGYnTGnZBkNd3DDN1xcLOrTGmd2HdGrh&#10;yy9/0e4k+T8rSCYU/+/MUFPLjU4zXstgEnqA6VxnAVmPhmWE1wSYJwqlgGtZGqjpTO7p0Tw3gbVB&#10;y2fsARP4FBSeW8c/s4x55ZjZc/bpViu3AS4/8xfrmur9Ry3SphnP0/jPlEXAxY1+/e3fsHX+fIxp&#10;6IaupSqgW+U66FjFCR1ruKJjTWce62qfsFeRcnBgwapKF7o8Y+AyosICLwue5U7LuUDcqXJVnJg8&#10;AZeWLcblVatxXXYdoAsZJkpElzqarmU0VTOGMWIc3egEQigQWyp8U6C4aMKr7rS5JI+4unRnRRFl&#10;PrHOL5bBEhdlnDEVUkdM0VRpEyBbkcri77IVyxPZZIzQyu7/L2PEzN0XYh7gedQ9PL1BkMNv4VEo&#10;8wvMNNnuRUGmpUEs0wpj1aW+Q5BT+Nn6vVl5JFP5kxhPxxPgONl9f/dxhG7aS9d5D66t3ITgBQtx&#10;ZOxYzPJugTrZ82k3XClCK/AaEH9CBc6D2tnyol7+IrqtTZsqtdDHtbEC3N/VG6N8qbYeTdGAlam4&#10;0TLgZmITf1Xi6U2aYVazJti3bC1SHr/H669+I8Q/aahkQGPCkSls/0WTz9B4V4TPUn+7dAXWrFQs&#10;iAVee5jN80wAFhgNNzidZQYwTYce2imjfTeRvUma5QKnA8Y8t67/zP4sT8b32F9nBDdjV9MHxr/n&#10;FQEWd1p2Jdy+cDGmt26OXhWro2d1J3SoQohru6KLQz30cGqA9tXqokG+EnBmHFydNb8ocFnGaqUZ&#10;95b69FPDCLM0ahVlPCwFs4eDA87MnIYLC+fiGpX4+ta9CKUrfW3zboTvPEB3+gQBppupKnxZAU4S&#10;JROALRUWcAmsHmmysoc0It2lG3tXtmChiZtrqaRM3xNon1w1F2EXdZVF12XbE9mALNLYfzgN3kd4&#10;Hiv7Ed/FM95/Ssgfh9G9JsRiCjHNgldAvkcTgA0VNgAW1z7p1FUkiAIfOo+onYx7d5/EjW2HcX0T&#10;wwgCHLxwKU6PnYDV/h3QoWw1lP0kq/5WWgF+bFR+JRgLV82eWz2dunkLwrdYGf72DhjUsCkGN2qO&#10;oQ2bY6C7N0Y39qeHVAsVqcC+xcpjVANfTGjSApN8CLGfD3bRTb99/42OiX7x7kcdUmmLNf9fmoIo&#10;kNLkmsf3OozTvKYp2ARV3WiF1zQT4IwQpzViZWqisha8huIa4BoFX2GyjnamUPCo+S1I7Mw+LeOz&#10;tucz3LdPs7+XWXpGywxeK029BlFeWQScAD98/jUOb9qFFYMHoWeV6ujGAtOZbnPvel7o5lRf3eh2&#10;VZ3QmApcL18xOOYpjEqiwFTdMgS4jIBsqq8ALCAX5XkxqsMwDw+cnjkVwUsW4sra9bi+Zbd2MQnE&#10;N+jmRRDiSLrUMUfPMBZmPEuXOMnqUhJoNQ4OJ8AyqkkamaT7JlzHJ+teSXZgibv78Jq4wbK1iblf&#10;EsEVeK0dDTVd1Djstm6G9jJadjSUvYhT8Tw8lenyDGNjOxUWRU4PcIIBsKgwAdZ4XeJ0Ahx/VBan&#10;O42YPYz3CXHY1oMIJbxXVm5E0PTp2N2nP0a7eKAif6ciH3+iLrOEIKLC8ruVItDlP8uGavRyHHMX&#10;QBPGwAGVaqKve2P082yCkT7+GOrRBGObtEG3mi6owefq5syHofUZB/u1wcRGAnATLB06ADdCE+g+&#10;04WWdbIYC8ui7wqJBdd/2TJ9twmwuvByLkKo1yzHcq15TFB5NJTZANUGsNy3u/dvAM7cbKoqAPHc&#10;BpkFlF1eNZ1zaxyNjbfT3GvLrHfYW8Z7f5TPMuu+/XPWuWUWuPZQWzNU5DulPnyLC6euYf3EaehR&#10;qSpd6Jp0geugZ92G6O3mg26O9dGyXA14FS6rClwnV0FUyZZbB3JIY1ZZGR/Nc4mHDVeasbGoCwuo&#10;rCXd17EOTk6dSHf6c1yRLqZNO3Ft4w6CvBcRdKcjGRfLdERR43hR4qBrZjws3UhyDNU4U/temaaD&#10;KWRivMapJrw0+90Nn8rGYqK+JsAWxNb2KAK3pEk8LPY03MjzRwCLCospwARZlD/1Uhxu042WikZa&#10;0JP4G8Yfu4joAwwPdp9A+JZDuL5xL66u2Yxzc+fjUP+BWOTdDG75CmrfeTH+TgKwei7qPhswy29Z&#10;lb+vjHxrVqoyw5c66M7/QW/nhhjRuCWGefpipHdLdGcl60pXu+pHn6ELz6c1DcBU3+aY3boVVg/v&#10;j4unLuDpmx/x6uvfNA7WNo/vqXx26vffNbOCUJeZ5dAEV4EVd1nymOqrrrXcsyAmnBobm5Da4LWu&#10;mUfv8zMIsAGUobaWWeBZ98xr06R7R1WYZgNIoNB7/CLWc6bJihsybFJM08y5uhZAYhnBsyyztP/U&#10;rGf/yDQfv89b/iNfSVzECubOg7cIonIsojr0qVIDPSs5aJ9jDydPDGzkj37uTdG6Qi34lqzEwlcc&#10;rlTh6jnyqepKHKwAmyosUw1L0p0uKYWT18U+4jkLa39HJ5ylO31l1XKErFmPqwT56oatCBV3esd+&#10;RO49ghv7jyFGph+euoTEU1eQJN1GNIHjdpDRVSML5Okql+JGy46GAvEVcZtFfQ14BWJpYX4q+wyL&#10;qfIy/g29g+eEVDYoeyr7HwnANMmncPP4lDGwveusFprejVaAQ+Jx53I8blOBb7FiUXiPX0LMwTP8&#10;W44hbMt+hG7cjzACfGHhEhwbMxrr/duiRbFSBrwff2rEvfyNShBa9V7ECLRUhNXoRtdkLOxbuoIO&#10;Z+3t3Ah9CfAo71YY6OpFz6Yp+tXxhE+hMgQ4C9qUrqgAz2jWBnNat8byvp1xbNt23HvyjXYjPX8v&#10;3Um/qedlg+a/bQKmlCkLXJvaWtc025H55Vyv7WG1O6epEjPNNpiD5+kUWJe2sZ3Lio1ynh5gbbDK&#10;AIGkCdSaJ0PMrBP2zXvWO3UAB68VYh7tYbPgs8xKt33Wn+SzP1rnf2aahz+gLCX7Wn4kpqU+/wpb&#10;5s7DtBatdFRQ5wo1GaPVQD8Xbwz3ac/4qxXa0oX2LV5Ru5Jc8xZDbcZoAq9CrOr7qREPm26gwKvG&#10;QlmMcZpAPL5RQwTPnoGLi+fj8opluEKQr63fQkXeStd6F8J2H0TkoUDEnbygECedlj7iYB3EcVOM&#10;UMs4Y2ORvFCkykoZ4koTIm01vkKFvEIlDpG9i0SNDbV9JmAKoLIhOOHWHQ1576G515HsfaR7Hck9&#10;gvpI1rIyVV2hpcqL2ksX0j3aHcbc6jrTbrIiSToTioSTIYg9ch4R0mi15QBj3t24vnYbLi1dgWNj&#10;x2Bb+47oU76irmZSmL+HNFipSUXHo7rRPMpvV4a/W/UcuelG54BPmfLoIm0RDGP6MqQZ5tUCQz39&#10;MIQAD3T2QsdKtVGTz7YpUwETvJtjqp8/FrXrgLltm2HnvJlIvf9eV+d4QYBlhQ4dC22naB9A+G9M&#10;yndm6fJOa4piRoANSO3StfXZTFfj8wKrBawJrwWwNULLskxdaJkna+1wnz7dLPhULTmKmlrdNgpw&#10;RnhtJs+nf59+hs7H/RAssf8UwszMevbPnpd7Osmf/0QdG8vzr/8CXLl4DbM7t8f0Vq0x2KUButeu&#10;hwC6zH3remOkXycM9WnLAuSOFmWrw6t4ebgVKImaOQuq8pZjvFY2S3YtdEaDlhREKooNYFEXmfTw&#10;CcrRpZ5IiE9PGUtVmkOXeikurVxBRV6trnXo1p24se8ooulKxx2/oDsfypDLRBlHHHgJssqlsdKl&#10;7PogkwVkYrwx6f4+YboviizdRsE0uriyIZnGuwqycXxIsB9Ivy/zpQZFIPV0uA7ouHs+ms/F8p4B&#10;qdrVeAXXujb6gGNxWxqtCG4yP1v6pqUfO/boJUTtD0L49sOMew/g+rptCFm6EsfGj8O2Ll0wrmZt&#10;NMqRE2UkrLDgpcnvYyix0Q8sAEtlWDNnHtSkG+0uS+tUqoEuNZ3QuZYzBjf0M+JgQjy0gQ/61naB&#10;W/Y88M5bBL1rOGGSrx9mNKUb3bIFVgzohZiYFAL8V22JfvV1Wn9wphDajHnU7K/t72du9uBaRwHU&#10;Sv8js+9KygiwfZp1NFxoAYqF2qaO5nlmEFvxrLY+CwB2Jmm2qYeZAUwz3iPvtT6T+e26fiy4bO+0&#10;S7PP8+8s4/Np6Wn3dAohfwhJ/+oXwht8BctGDcO0Nq0wpYV0RfihV50GdMlq0G3zxrCm7TGwQXN0&#10;JcAtqcxNylSBd4mKcGB8JvFvmc+yEuIctOx2ABuxsLjSAnFxFlJRlyKEuDJtopsbjowZhjNzp+Ls&#10;PCrykoUIWbWSirxGIY7YfZgwnNAVPmJlGuIxgViGXQYj6YRMRbysi9/dJNgyE0gglqGNMtn+3sVo&#10;Kqv0+zI2VjWm+ytqLDsMUnFlQzLdWFw2GyfAdwKl35iVwDkZjSUgU9F5X0ZciYtubDQejTuEVrqN&#10;UiTmZTwu4Cadvo74E5cRc/gcXecgRO48pg1W16i8l5cux4lJE7GlYyfMquuKgHwF0DhPAVTib6EA&#10;q/KalZ1CbIzCUqD5u8norNqyEmX+IggoXw2dqzuih0M9DK7fBMMbNseoRs149KEK14dHznyo91ke&#10;dCxbBaM9G2FS46aY3NgX89v548TWbXjy8nu8/fYvOj9YBu8YimhnFoDSZ6v9tpJmptuf/5kJXPbg&#10;mmZdG6Aa9t7u3DA+awescZ0+zR7sjwy4BDojVrUgTgdtJmbEu4TCHhLrvgmxAan1Xv4RejQgtgFM&#10;ePU7mOlWpWB7Jy0zEP/MLEAznhvGazNdAH7/G/CCbtWRPfuxbMxwLBzQmwC3xkRvPwz3aKJzULtU&#10;Ytzl4oNRzTtiSMOW6FTdDU0JtVeximhctALqUhnK0nXWRizCK3OEpUXa6E4SJRFFkS4SKZCGukjB&#10;LcuYuD6vxzrVwZ6BvRBINT49awrOzp9Fd3MRQlavwLWNmxG2fQ8i9h7VQR8KsQy7FEWWiQFHz+vo&#10;q5uE+ZbMxWWMrCtniBE03QSc4N2/JEu5Uj0F2IuxSD0XTTMg1Y3Fz1KBeS17Dsu5ddQ0uW+OyLrF&#10;+Pu2LPsjLeI8Jku8y0okTmLeQ+dwY88xVd7rG+k2r9yA8/MX4vSkydjdrStmVK+OgYUKo2vBwvDL&#10;XxCV+TulDdwwwJVKTn4nqfCMvvRPUStXXjjnK4R6eQqhbcUa6FTVAZ0rO6BvHXfGwI30/zSC1s/B&#10;Fc0YVztlyaX3x/v4YVrzlpjVrAVmtGiKdWOH4+q5q3j//d/x5tvfdfaZNGAaYFEBWf7Ek7TBbFlm&#10;kP47swPXZh/Ays9U2M1zSdNKJQ3WzAC2NyqwvcJmUFvTLCXOXJEN4AVmI433TYAtpbWUOC2PYfou&#10;+/eZ70qD7d/bn/bvmmbBqiDzxzWOfwW9KTz78hfs3bgJ03t3xexunTG1bQCmtW6Dsay5+zl5YgBj&#10;K5lE3te1CaZ06I1h3i3RuSbd6ip1qb6V0aBgadTNXxQVs+RQk0EdosBWTGy1RBvxsFk4P6byMK00&#10;C6573rxoTUUaW7UKtvfohEOjByNw+niq8VRcWDATlz9fhKtU5OsbtyB02z5j4If0Gcs4agIdf1jm&#10;FZ/Tyf4yLlpm/Ujj1u0zhExGa4mZwyh1Gdgz4Xqdwuu7AqoMr5Q0K51HUWGxVL7jjlybQOt6XTQZ&#10;jy3gJhBaGSopI8mi9p1E5I4jCNu0F2EbdyFk2UqcmzUdR0cOxZYO7TGnZi2MLlIMY0uXwagKFRBQ&#10;sAiqKLimC83fQ34Tm/tMgHWGFwGurgqcB25U4NYVq6NDtTraM9CLlWtvR3cMpwKPoBIPcKrPyrYm&#10;3LPmRdsylTHKozGmN2uOBa0CMNe/BbZMHI2tc6bj0ukLBOcfDJ1+N5fYIQwKHiFTY1nNCK8soqjn&#10;dmkZzXomM3hN05VkLHjlmOE6zdLWiM4MXMsyj4HtQP2jc/u8crQ1Ysk5obFglT9YVM92zzTrWlum&#10;TbOH7j8B808tE7fccJl5zlrvy78BD559iW0rVmJGn26Y2Lkdxgf4Y5J/S0whwOOatUb/eoyr6jZG&#10;t1oe6F3PF2PbdsMgutWda7mgQ6168C5dFfUKlULN3AUIbnZUYfxVJXtujYdVhT+TWFiUJA1gm5uY&#10;xVAZx7z50aJIUfQuVRwTa1XB2la+ODpiII5MGIbTM8bj3JxpOD93OoI/l77jDbi2fhtCN+1CxM5D&#10;iN4nS+uc1rHGMftPIu6gLNMjisw4+cQVutXXqMqyRO113OJ5Cl3k2yeN81s83j5xDTePXcGt44T+&#10;BK8l7bTAT5XlMeWULJVjtHrfJtBylMkWCUcZkx86y88MROTuY7ix4yDCtlBx123FVbrLFxfMxekJ&#10;o3BkUB9sauWH2bVqYAxVd1KZ8phRi8pIJe5SvASqC7CmAotHkj4eNiAWq8zftma2XHDLVxjNSlVE&#10;W+mbr+msQyj71vXE8MYtMNKrJSvcBuhW2RE++YqiKfP2qe6EKb4tsDCgPRa0bo11Iwdjz+I52Llg&#10;NkIvhuHddyxjLBOyoLoBIUGyAUlA1OzhNEG05TPStFtIIDTv25//EdCax4TVAjg9xGZXkmUZwLUB&#10;LC+zAPojywhtZmnaMi0QE1ZtWRaXWe+JEksazQ4ouaeNWDzagOY77ZfYseUlzBmBtl1nTKepqsuR&#10;79RYnecCsAWxNFYl3XqEFTOmY1bfbpjQqSNGtPbHyBbNMb6VPyZI/EulHeLZHIM9mqNbbQ/0rOeN&#10;0a07YahvKx1SGVC1DhoVL0/3uRitqCqvWNVseRiz5UGFz3KaSsyCqBCnAaxuNAumDBWUpWmbFC2K&#10;fpXLY2j5kphSozxWNfHEvn5dcWT0IByfNFpBDqJrfX7hXFxatgRXVjI+3rANN7YdQNSuo4jZyxhZ&#10;9hLeSxd7b6BOGhDAEo7IpHnZ5SEESXJ+iHaYcB9m3HzkMhIPMp4+QOAPXUTSwYuEOQS3TlylO074&#10;j9N4vBUok/NDcZOKm8RYO46KH8uKI2b3UWMu76aduL5iNa4s+RwhCxciaNJYBI4egoN9umNTUx/M&#10;qV4VE0qWxPSKFbHI1R2LGY9OcnRCLyqxU/acKMEwQrqLbODy99C2App0vwnAlVghKsC5C6JFiQpo&#10;wzi4o6yHVbc++tX1wAivFhjSwJcudAN0Ll8LDXMVQtP8JTCwphum8N5cKvCCdh2wpFsXbGHFcnD5&#10;UhxYtQpJCXe17UMHdYibqnAJcPZmAWdCZ+UhwNp/a963mUJt/5wJpHlun24D1ozF38tz8j2kf1rv&#10;G5D+mRL/IcD/CbRiAp8CawKijViaLkfj2oJX+1xtYBsAK7S2awNAG4wmuJmZBWtmLrflARjfTT6b&#10;4NKFl+/39d+B2/df4PPJEzG1RxeM79QFg5r4YYiPD4YyZhrhQ4ibtsToxnTLvJtTidujh2NDDGjQ&#10;DJPa9cRATz+0p/vctmIdtChbEw2LlINznmLqPsu0QhnUUTV7flTJmg8Vs+Y2IWZhJMTSGq0KbBZO&#10;cRXL8tqvaBEMrlIJo6pVwqTqFahSFbHcyw3bOrbGoeH9cWzCcJycOBKnpo5F0OwpOhwzZNlyXF1t&#10;KHL4VrrWhClq5zFEbDuCSMagMu44Zt8pgi1QywoeZ3g8jbi9Zwzbw/PdgYjZQRh3Hkf8vjMKdAKB&#10;TiTQiUcJ+1HCfuwyj8FMkx0DT/K9sg7XPoSv34zQVWtxeeECXJ4zExdnTEXQxLE4Oqgv9nTuiM0t&#10;WmABlXdm5QpY6OyINb6+WOvXAsubtcT0eoxdy1WAM6Es8fEn5m9hgmuBLJWd/F68V5HejGOufKjP&#10;GNivSGmdF9yqVCX0ru1CaN0wpL4vBrKC7Vu7PnpUcULTAiXhzf9Jv5ruGOPeFDP8ArCwQ2fMDWiD&#10;NYN6YeO44di7dDEOMXR68Pgt3v/yTx0Lb4EmAGYGp943LQ3SjPns76U9o9fmUa9p9u60YQIyKwYb&#10;wHZpNmjl2g5gC8SMJrAqsIThgzQrH+9Z4BoNAJJuVgj8chbAVqOR5jPPVa2t99D03aLIPGYGrL2p&#10;e/yBi2wdjUpC03kuP9jbn3/XLqOvGfM+evUN1sydj0ndu2Jw8xYYQEXo07AxBng1xkAvbwzxboaR&#10;hHhUYz+M9W1Na4su1eqhl2MjTGzVje5aANpVrodO1eujWeka8C1RES55izFOo/tMeCtbRnjlKKqs&#10;LrRNhUVVRIGNoywb45EnN/pULIsRVcpjWu1KmO1QBfOda2FRfWdsaN0cB1joDo/ojxPjhiFw0iic&#10;YYx8jrHchXlzGCN/zhh5Ha6v34qwzXsQvnk/wjfu1Rk/N7YQNFrElv08P8DjQUTwfsQmnm9i+uYD&#10;iN5+FJFb6Y7zGLsnEPGEXCYfJBw+h/hDQXouqh5Jlz18I933VWtwZekSXJo3i9BOxgV+l/NTxyBw&#10;1CAc7N0Nezq0xiY/byx1qYvPaauaeGF9m5bY0qkzNrXvzBAhAIs8G2FYpaqomy0H3eaPjd+CwFrw&#10;isnvZKxyQgXOarjQLjnzo2nRsmhdtjralK2KHtUdMMCxHoYQ3iHuvhhGG+jYAK2Kl4VnrvxoX7Ya&#10;hrp4Y5pfWyzq0BXzA9piSdeOWD2Yrj1/x33Ll+HkngPG2GhCo8vOihoKgOo2G+XH3tIDKWlybl6b&#10;9zPmtdKkxVnPMzFRYdvIME0TUK2jPbz2138CsGWWwgmsad1ABhwWkAqKusrMb355m0keHj8A2HqO&#10;R0uBrQYtBVlhZRqPYmnw0n6l/WaCrO+Td/1Dj7bP4T2pOCTmldr0q9+Bl1/9iu0r1mFijx4Y1qwp&#10;erq5o2cDT/TzbIy+nlRZLy+MbNIco30NG8+ae5hnC7Qt76DzTye36YlhXu3QtVZjdHdsDO9ileBe&#10;oLgC7Ji3CKHNRWjzsMDl0vWy5Kjbr6iSEGAWUqNhy4yLeZQlaWtny4pu5UtjZPXymOpYGbOcCLBr&#10;LSx0d8JSj3rY3KYZ9vTtjCMj++Pk+GE4NZkQz5iIoBlU49nTqILzEUIX9ipd62trN+Lamo26xtR1&#10;sbVbcH011XLNFoSv20HbrlP5bhBwATpy62EawZbzbbQdh+iWH0G0DOvcvo/3diOc77uyeDEuE9pL&#10;s6YieOZEnJs8GmcnjETQ+OE4PqQv9nftgN0BrbDJtxFWuFJxPRtga9sA7KDbuqdPbxwYOAA7e/XC&#10;5m49sNq/DcbUqANHgllcxkDzN7HU12jAMn4bHRBDq0LQpRHLkb+td9Ey8C9XA82LlUPnStW1r34Q&#10;Y+H+zg0x0NmTQHugXZmquvB725JVMaKeL2a27ICF7bpgbksqMV3pz3t0wsqBPbFx8hgcWLtaF/L/&#10;4sd/aKu0AGIPXZoZ1x+mp7eM96155nptvdfO0jVqEWBplc483jUAf6ffMS3tPwZY7IN7AiC/gNEN&#10;ZcS69l/+AxOweBRwrXfa3m2n7pbSf/nr3/DVr3+n/cNmX9rBLPbWBPUt/wGyouRr6eP7Thqr6Dbz&#10;c8S++OVfePfdX7B73VZM6dYNw1q0Qi9PT/Rt2BB9GzVEn/oS47orxONatcFwLx+M8W2GcU396Zr5&#10;olMlxmwO9TGmaScMatAKXWo2QN96TdCyQm3ULyizkorCIUchVPpMwM2tjVkCb8UsOVWBpX9YC6W4&#10;heIqitqoGhsw18iaAwHFimJIlXKY4lITM11qYa6bIxZ7uuDz+nWxopELNrb0xu4e7XBwYA8cHz0Y&#10;p6aMQdC0CTgrKjhrOi7Sjb20cB4uL1mMECrkteUrcG3FGlxfuRbXlq7EtWUrELp6PcIIY/haqvXa&#10;bTTCvNo4v7FhJ20HIjbupDoL6BsY2y5jXMt3zpqGS/ysiyzw5yaMIbijEDR2GE4OHYBDfbphb+d2&#10;2NPWHxu9vbDKzQVrGnlgf68eODyAXsPIoTg5dhwODxuMg4P6Ye/AQdhGiCc4uKLmJ1n5OzAGpnci&#10;7QIGwNbvIwosI9uyoCoBdqIL7ZqrADxZYbYqU40qWxEBZaqgv2N99OX/ZpibN2Hm/5TnA+s2pAtd&#10;Ai0Llacie2B2606Y27oD5rduryOzPu/VBYu6tcXn/bpg7+dzcXjzNsQn3WfZ+qcJEMMte/BsjViW&#10;QJnp/4HZAy3nFsAfus9pptMdeUzLn6bG774Xb0HglWs7BZYPsM7tTdTR1kCV4Z66yeYC8Ba8hhob&#10;53otRzOvAszzjA1LFsSW+yxq//Wv/8Q3hPdrtX8YR95TiGnveV/GLqvK8n1vBN7v/oaXX/4Fz774&#10;DU/f/4aX3/xOoP+K1/yOJw8GYRLjoFGt/Okye6FbgwboIQrs4oJutF7uDdCnUWOMbtEGI3xbYBxd&#10;6bHiSjdsiT4OHuhbxxPDGrVBH5cm6OrgiT7uTdCa8ZZ3sQpwYbxVM1sBWn5Up1XLkQ/ltUspJyqI&#10;CpvdStqFZJqlOjLW14Fq3TxffgyqXA7TXetgvocz5td3wjJvd6ykLW/oglWNXbGtTRPsaNcSB/p2&#10;xfExA+lOUwFFiaeKKzsVF2fPRPC82QieM4tqOQdXFi2iLcY1sSWEetkyQrkKYYQ6TOBeTvUh3GGy&#10;AB7j2RsrV/N8BdOW4Mq8mbg8ezKCp47DBart+amjcY5x+NkJIxA0ZjgCCeORHl2xr2Nb7PZvjo1e&#10;HrSG2BPgjxND++PU+DE4NZagT56I89Om49S4cTgxdgyOjhyFTe3aYXjVWqimqisAM+alWQps9QkL&#10;wDIgpjKV2okucd3s+dCwUHG0KFUR/iUroXnhsox73dC7pisGuzamC+2NAXXrY6i7F/wKlUaTfMXR&#10;q4YrFbgj5rUhxP7iSrfHyn49sLx/Dyzr1xnrJwzH0Y0bcGzHLjx7/T3LFyt7E15DEQkKzQA7DUIF&#10;i2VayrV1bivzdnmse7bzTMxqxMp4TDs3TMDV72aaKrB+CQUwvVnpAqSCZsaVNhjtnzNrJv2ScjTv&#10;axqftVzktHelwWuZBbGYAPwNIc1oAq4Br6m+BPg1P+M1f1hZDvYl/WSB9/GbX/Hw1c948vYXPH33&#10;Gx69/h3XryVhap+BaF+rDro6O9N9Zlzr7oHuzg3QzdUNPeq5UYF9CK8MzWtKcJtiMmvuSS27oJ9z&#10;Y/R38aEyt8OABi3RQ7qWnBvpfkmyzYoAXC1rPippftQgyNVz5FcVLqcLv+dEOSqszBnWGUosmGIW&#10;xOJeO7CAtihYEP3LlcE0p1qEl/FjI1es8KnPGNIDK5s04LE+XemmhLg5dnRqjQP9ulLReuEkgTo9&#10;eSyCphA0urcX5szAeQGZdnnuLITMn0ubhysLFuCq2KKFuLZwIa/n8TifcMv1AlxbMB9X588muNMR&#10;MmsyLk0di2CCe5FKf47x4rkJw3BuzGAEDR+AY/164livbjjYuQN2NPfDhobu2NbMB0f69CDcI3Fh&#10;2hRcmjuXlQhd+7nzEDxjNiuYGTqF8PSkSdjRpTOGVa+FCgIr/37LLIC1sY8mMbBYRVZ+TnkKwDFH&#10;XngVKYmWJSroqpStisti767oV6c++tf1xGCCO8TNE8Pre+k9XwLctbIjRnv4YWbztpjfqi2m+TbB&#10;gk7tGQf3xrK+XbBsYFfsnDMdh1euwMlde3W2kjbKmq2+MuHBKNcESsqzdU1TyOzKesb7mZkFpr2l&#10;AWmca7odpF9In7ANXiu/8Ww6BbbMBiZNoFOwTNAsGNPypj2Xlpb+fbY0WkZo7c+NawH4Q3jFRJVF&#10;eQVeVV/mFXhfEt4XVF6BVcC99+xH3Hv6A+49/4Hw/oIHL37Gs6//hjuPv8b6RWvRz6cZ2tV0QMda&#10;TuhdzwNd6jjxvA4GezXF1M69MKlVO4yR1ujm7elGd0D/ek3Ry9kXA+q3Rj8Pf6q2L3q7+iCggoOa&#10;V5EKjNEKoXp2qi+tRs6CqsLSkCVDK41x0rIIvDFCy5joYLrULKC1s2VH66JF0atoMUyqXpWucz2s&#10;a+GNtX6NeBRriE2tfDQW3tq+JbZ1boXddAH39eyIQ0MIMcE6xdj4NBX53IzxOC8gz6Qi0/UNnjuD&#10;MM0imHMQMo8wU6HFrjCevaJHXjPPldnTcWXmZFzm85emj6PyjkHwxNG4MH4kzrOSODtuKE4P6YcT&#10;vaj+jGv3Md7d4euFnX6+2NuhNU7w3sXpk1lJsCJYvIQKv5ZKvooVxHJcpwXPW4hzM2fg2MgR2NO1&#10;GwZUqIpyH32qoYSaCbN1tIagigst3UhOufPrNisNC5VAC8a/7ctWRzMee9R2oRvtYcS/Lh6Mh+lS&#10;13GFrBvtnasYOrCCHVVf4uB2mNW0JebSu5rTshUWdAzA3LYtsKhLG6wZMQAHV3yO/Z8vQtjlcIZv&#10;MICj6upihwRGZqxZZVlB1PO0NPt7f2YKqd25ZfYAf2gGvMZ9o2Ix0sxuJLH0UKYBLNBZ0FpKa7uX&#10;ybN/dN++IcseWnt4VVV5/UcK/PVvBsBG/n8wzqUCi9v81V+otr8pqHeefIeUh9+opT75Hg9e/YL7&#10;z37CA8L89Av5RwCpD97jxKEgzBo0Bj1cGyKgfCX0pRovHjYRe1dsJrgBjIFbYGLLDhjp00ZVt497&#10;c8bKLdHf019h7uXkBf9yNdGONbxviSqol78klbeAAlyNbnSN7MZ5BbrHCq/ZnSQA66ZojP1K8VwH&#10;c2TPhYAixdCrRHFMqFUNS7wbYEVzL2xo7YuNbX2xpW0TbGzlTeN5hxbY1tUfO7u1wb6+nXBwQFcc&#10;HsS4eERfnBglrusQnGWsen76BLVgqmkwgb4kI5AIqZxf1vMZCBFXm2mXZ05ByIxJuDyd8BLci5NH&#10;0W1mZUBoz48ZiqDRg3CSFUUg490jHRiHt/bHrqa+hNcHhxj/nh0/gio+j8AuReiqdbixbjvj6V2M&#10;uTcjdKXE0usQSjs/czbj9+E42K8vepephPKswGTwRkYVNgA2KreypgLXypYbtT/LCfd8hXX52IDy&#10;1dGyZAX0qOHMuFfcaBeqcT2qsQsGOLujbbkadKFLo33pqhha1wPLe/WnG90es1lJLwoIwLz2/ljE&#10;7z6bleJ8Vojr+DceXrFUW6bv3X+Jd9+xjIn6SbklOEbrNMuqGSMbALJ8a0t0erPuZ2b29/9zgC2T&#10;+wKuKLJh/9FADsuMGNYwG9TWPbs/wJYuX1bzy7Pp1dcCN+O1ZdJ4peD+JsprAmwqsKG+hPf7v6v6&#10;Pv/id8L7ExX2O9x68DVu3f9KLfXx93hMRb5PeO/z/sNXP6kiP/uCcfF30ir9D0RE38eOVVuwYuIs&#10;RETdw54NBzDA1QtjmgVgon8HjPPrgOGN26vq9nVvhqGNA9DDqTF6uXqjOWv3dtVc4FW0ApxzFaX7&#10;LPDmRU1RYXGnCbGsHS3rRktrtDG80lAVY7IDC+vHWVCFCtO8YGEMqVwF42tVxaLG7lhFYNcFNMGW&#10;js2ouM2xtSPB7dgK2zq1wvYuBLhLa+zp3YGudGccIsRHB/fAieG9cXJkXwSOGoBTYwYxXqXbK+4v&#10;lfnClLHqDgcTUmlFDp5BuKcS2GnjcHESXWXahYkjcJ7QnpVnR/XF6UHdcGoA39unK46wsB9u2xoH&#10;/Vtgb6vmONKlPU4N6k23eiiuUs1Dly5HxPqtiNiyB9E7ZKH5g+bidTu1sezasjX83Nk4M3EcNjIG&#10;7lKinCpr8Y9NFSa4VgOW1V+uLjR/p3K8rs3f0TF7Xv7OeeFTpDT8y1aFX4nyaF++BvrThRY3eoBj&#10;A/R1pEtd1w1dqzihWYFyaFeqKnpWqoXFXbpjSedumOndBAvbtcWcNi2xoIOhwrNYUU5hqLJicD/s&#10;XMBK7dR5vP3ur3j1lbkQPMFSFRbAMgJslnm9tjvPzKz7tvyWEcz3pkucObhplhYLmwpsD+G/M3Wj&#10;pV+XR4HZSpcvlPHcdtS8ds//kVl9twI1z6XrSMElwGkgE2Cb+2wA/OLrv+LJ61+puN8i+e6XuCl2&#10;70vcJsgPnv+Ip29+I8A/qmudZj8R6B81/dELuthMu32fzz34BlsXb8RAlwYY5k0X2r8TRhDYwXSb&#10;+7k0RX8q8MDGbdBDxke7Nkar8rV1z2CvopXgnLuYxr9VP8uNOnShHXMWRl1C7ZCrkO6hJK3RGgPL&#10;ZP8sxnxhuZbdDct+/An8qMAjatTEhBpVMNfdESubeWFTWz9sbueHrZ1bYDsVdzvdvW2dWzOGbI1d&#10;hHhfr/Y40L8zVbgLjg7qjqNDqMRDe+DksD44RUU+M2ogztC9PkMgz4weqEp6djxVlep6fuJwgjqE&#10;eQYQ1oE4O3owzo1knmH9EDiwF04xNjzZpyOOd++Ewx3a4nD7NjjEAn+4Y1sqcQ+COwyXZkxG2JLF&#10;uLF6HSI37UD0zsOI3Ss7Rcjqk0cQvf0wbmw+gPANe3F16Rqq/hx+lzFY2tgXHUuV5+9CgAmpwKvK&#10;S2gtkEvTxEORVnoB2CF7HtTNkUcb/LQvuEwVekBV0K58TQxz88Ggeo0ZB3sQXoJcryH6uzREs8Jl&#10;0aJweXQqXQ1Tm/ljRa++mNeqDebSBOJZ/n6GtWqKGQxZZrbkb02v5cDKVYYKf/83vJLVOwQegYsm&#10;rrRxTEuzgPyfmgWwAWb660wtk3v/McDyJS132oLXHtzMTJ8xzbq2YLXANdQ87WhLJ6TaEm0BTPuK&#10;1+Jmi2mr8zd/w/P3v6uLnJT6Xi059Uuq8Fe48+hbPHr5swL8UNX3Z1VfC+C7z37A3ad0sQmxxMoP&#10;Xv6EFCr2/vV70b2mIwa5N8Rk/44Y6tEcg9yaoZ9TEwxs4I/BPu2oxL7oU88brcrVRutyjvChC+2c&#10;tzhq5yqMKgJwriJwIdDOOYqgtrrSeVExWy4DWFFgLZiiMDIFkfHxJ5/Cu1BhDKhYiQBXw8IG9bCa&#10;BWpLByqvKG63AGzv3ha7e7XDrh7tsKdHW1obHOjbAQf7EzACfGRgNxwf0pNGgIf2xilCHEg7PbIf&#10;4eyPMwI01TloTH+1M0w/PYxpTA+Se5J3cE+cGdgTJ3p3I6SdcZwKf7hre1o7HO3ZASf6diPsgxAy&#10;cxLj2nkIW7kSN9ZuRtS2/YT2mG59Gn/4rC5kF7fvNCE+qiYQh67ajMtz5yNw+HAsbeiNLpWqs+Iy&#10;pxOKmSpsgJzWPiChRjke6zDMcGMc7EiQvQuW1IEcHSrVpAJXx4C6Amwj9Krjro1ZskrHuGZtGCOX&#10;RSt6R7KiygSGRCv7DsT8Nh0wqZEXPu/YGfPaBmBWy+YE2g/T/Ahwcz8s7tkVexbOwbmjp/Hs7U94&#10;+f5XXU/a2po0LSY2gcpgGdMt4DOaMkGzXWdiGWHNzP4jF9ro+jFA1MkHGWJhMftr61yOBpjyjHFu&#10;XVvKLHkss1q3dbF1fob0+QrA3/IoJv10XxBkUek3Ujt+RfV98yvV9lskpHxBBRbX+WuF9y5j4ceM&#10;f58xNpbjY8JrAGxALC3Ur76Uxq/f+A4jPeXhd9i8YJUWrmENm2By6w4Y0aglhnm1RX83HulKy6oc&#10;PRw80bWmOwIqOqJ9JWcEVHKCCwF2yl0UtbIX1H2TnHMVI8RF4Zi7CKpmzUsFNqYZyuqVEg/rxH9x&#10;qWll6EZ65M2PYVVrYlqdOljUqD7Wt/Gj+9wKu/q0xx5CurtvZ+wf2AUHBvLYr6MJbmeaAbAo8LHB&#10;3XFiWA9C0ocxaw+cGt4Lp0cQTB5PDeO52IjeCCLIp3j/zJDuCOK9oKGGnezfBacH0G3u2x0ne3ci&#10;sJ1xol9X5utNcAfgHGPdEMbPodLYI/Bu2I7YXUcI7hkkHJHdBoORKIvLH7+CuAPnELcnkKp8DDe2&#10;HNTBJJfnzcOR/v2xsokf2pethNKyxBBDCAPWrAquBbMxak3c6U/5W2WBU87cqJ+noI7G8ipYAv6l&#10;KyGA72hPkPtIKzQB7s3jQCrxACrxcA9fVek2JSujbZmqmNK0NdYNGomF7btilGNdbBgzHiGBl7B3&#10;0Uos6NIJc+llTPL1wmQfT94bjiPr1iEx8T5efvEbXshqluY6WgKoHG1A/6kZANufS2u2NPzaxjrQ&#10;LFb+jwFWeASyTEw7rwW2TPLZp9kf7fNZqq1N83YAW7Cm63JiTCE13BseBVDJJ/2+Au83NFVf/sFf&#10;yKgriX8JsDRcifImplB9CXAK3eC7T76nKov7/Auev/ud8P6q8Er30tN3BPdbvv8HGXnzN/5jfscT&#10;5nn0WmLoH7B0zDR0KVcZ4/3aYHrHXhji2QoDPP3Rt0ELjNIVORi/1ayvy7p00DHRTvCvUJsKTHc5&#10;d2HUohtdm9CKSy3dS5JW6bM8Oi66It0/mTNsNWoZ62cRYhbaBjnyYmjl6pjq5KgAb+/WFttoe/p1&#10;wkG6xQeG0kUe2QuHCd3hwV0Z7/JIeI8T2qODu6kdo50c3pMuNGFkvsChPKcJvJadZpwcyHj5NN95&#10;eggVlcezQwgw084MJPT9u/K8J+/1wjm61hfH01Vm7BwyczKuL5yL8GXLEb5iHWK27EY83WWZCZVw&#10;9CKSA6/pTCUxWQ9Ld2TYf1aVWIZ3hq7YQNd9Mo4M6If1/gFaSZaScdAEWAZx6Og0AmupsLjRBtjG&#10;YI66VF+PfEXhmqsgGhYori3QHcrVQOvildCrlpvukyQAS/vFIJ73qe2q8bEsWdumRCUMZfqS7v2w&#10;pGdfjHXzwFQvXxxdtxuxCc90EcPo0ARc3H8GGyZOwuxObbFp8kSc3X+Mlb+0o3zPcvSTDrXUOcQC&#10;sDns0t7efGeYTFF8++3v9BB/x6uvf8fLL6niFIpXX/F5pmuZF3BpEibq2AaKktUoZvQ30/jOD0ym&#10;P4rxXDbjUxc6HXB259pFRLPt1m+CZuWxv85o6d7F5wVcBThDPmN0C++bX/otTf7oZ+9kzSKq8K9/&#10;V4DljzRmHtFkLifhe/nV37TLKOHOOySlSOz7NVIff0e3+Ce6z4b6vvhCdluQPY/+gpdfyw/NioTw&#10;vhYF/076jv+Cp2//oo1dt+9/h7kDR6FbpaoY16QFZnTsiWGEt7eLL7rUbsCjNwZ7tUJXmeTvUA+d&#10;atRDG6pwU7rQjnSfaxFcWV6nBguZc57i2rClAGeVcdL5dYaSLLej60hrq7Sxfpa0StfPlR/Da9TC&#10;LA83fO7ric2dGfPSXd7HGPcIVfPYWKrquH44M2EQTo7ui5OjCOkIwkkFPTmytwEuVTVwOCEcZkCr&#10;sBLgM1RhNV6f4btOM+9ZvuPMyJ44N6IXzjL9HN3oC1TZC2MH4cKEIbg0bQyuzp6Ma7OnInThfIQv&#10;XYaI1esRuXEH4nYeRQILe9KRi7h5PAQ3T8pOhMZ+SLqlSuAVJFOJ4w9dROy+M8Y2KsvXMP4eh9Oj&#10;h2GDfxt0KluRCvwxIZWWeHGVBWKjBTpNlSXcMFrsZSx0o0Il4ZIjP+rnLaz7JHWtVAfty9RAp0q1&#10;0d+pPvo4NtB9kwYw/pVGrU4Vaul46PalqqNvDTfMbNMFy/sPwcwWrTG+gQfVtiVCToXi8qVERMg6&#10;2V+IV/cX3Iy9g9P7juLA2i2IiUnF8y9+ZRj2HSt/WQxP4CWYX1EIZLtShZZpMmjo699YnsTlNuw5&#10;1fuZjEV4K+HbT/T0ZCkfKjfLvZRjEaSvtGzLICWKlUBNXiwWVIX/RInTAWzBZh0FXt21QY56nd7S&#10;AMzc7PPYn6ef5SHphllfWmqwp28YpzIulYEZ6kZLDcU/0FJgacASECX+vfPoO8TfIsB3pOGK6su4&#10;9hHdYYl9n739XVuoXzFWlgYvGRct4L7+juff8UglfkWonzHPQ8bACcmvMKVTb3SrWBUTW/hjWodu&#10;GNKgOfq5NUWnmg0woL4fhjZpg14ujRXmjlXrwb9sbfgUrQS3/KUUXhlOKRueOecpSgUujlo5Cuji&#10;7zK4Q8ZKiwpXlq4lVV9DXcrRfXTIkQuDq9fAvMaeWNKkIbZ0b6du8xECGDhuAE5NGoIzU4biLC3I&#10;tDPjByJo/ABCzSPznBklDVd9CCdB53nQWMa65vU5xr3nxw7A+XH9eU5Yxw+iuhJWOU4YikuTh+PS&#10;1FEImTWBbvIkQjsboYsXIGzJIkSuWYcocZe3H0T8nuNIljnHxy8b84wJgMwTlh0VZR6xsWKHMW9Y&#10;NjWTNaFvbN6DkEVLcXbiBASOGYblfs3QslhJlCLA2iJPWCuxcpOKTMdCixFabewTZf70EwW4MQF2&#10;J7wNCxdH44LFqa7V0aVqHXSqWIuK665zgwcT4EFu3hju6YfuVeuyMnZEV1ay/QjwVL+2VOABmEUP&#10;YIKXD4Y5u2HJ4JEIC05EoMzWir2POw+/Jpwsi9/9k9B+y/L1hYL76OUPvP6RwkJwCals0/KUMfLT&#10;dz+zjP3MsibtLRKa/YzHTH/M88f0AAXc+y9+QCrLpbS9CMDGSEQL4H8qxAKwQqxqLOXdPJpQKzuE&#10;1nLdFWIBOA2m/8z+TwDOaJYK67vkDxH3Qb+oqKsBlTRAPaIqvv1BhlL+yzaAQ/LKuOc3hPAFlTWF&#10;8a8AfPPu17j72HCdxWVWeKmsz+gev/yaSiuw0qTf+I3A/C1h/ppuuAy9pNpLq3R4+F2M9GuHrhXo&#10;yga0x6SAThhAeAfRje7tSngZ/45p3VUHcQjU7SvVRZvyDvAuVpGwFkVNglqZADvlKsRrutF0q6VF&#10;ugbTHXIXJNh0pRXwXJB9haUFWgZ6lP+UUFOR+1atggU+jbC6pS929Gacy7j0hMA4kcBOG4ULs8bi&#10;3IxRuDhzDC7NmYCLs8bh/LQRuDB9JI3pzBM8fQzOTRlBG47zhPzc5MG4MHkoLk4egeBJwxDM8+BJ&#10;Q3GZsF6eOpKu8VhcnUv3eP4UXJs/jS7yAkSs/BwRy5cjYs0agrsFsTsPUHFPIulwEJKPXkAKlVb2&#10;AL7No672cT4St89FIuVCDFLOR+EmIU48EaIxcMz2Q4jcsIOVwTJ+l4kMAQZiuntD1MuZl0r7MeH9&#10;lL9FVjjno/eSPTfdapngYbTSGxMaxJ3+FNX5OzXMXwQNaLLZWZNiZXREVtfqTmhfoSZ6OnmgNwGW&#10;VTn61W2AkY1bUoU90KOyE3oQ4l6VHTGC8fGcdl2pxB0xpr4nxnvL7CVnHN+6D0GHLhDi07iZ+hb3&#10;GYI9evUj3WZxe8VD+0lV+MlrCgthFCV9RLf6ESt9gfLhyx+Nc20s/REPCPsDpkvDqHRhSntM6uNv&#10;Ge79SFGi680yLqMIpUdF4ZUuU8IrJh6nlHP1NE02pN3JAtlegcXSYmDz+EdmD65xnv6+1bL2H5n5&#10;Lmv6oDE90PiDZBDHOyqlgPWQrrAMjZSYVwDWWUkCMJ8VBRaAb9//hur7FVIfsYZjPPyArvOjVybA&#10;7+g2f/lXVVpR3bd2yvv6m7+zovibKrSM4Lr7lACH3dMlc/yLlcL0Dl0wtX133VC6l7MPOtfywFBf&#10;Qt2+t65L3NvZC20rODAOdkLT0lXhmL0gambNh0qE0Ylus4vEwYyBa2TJjerZ8qIaY1zpE67KPFWy&#10;5kWFLDlRKVtu4/hZbt7Pg/7Vq2N2Axes8W+C7b064pB0B00YjPMzxuHC3Em4OG8SQhZMxpWFU3Fl&#10;wTSeT0XI/Em4PGciQuZNxmWCeIUgBhPuy/Mn4tLccYR8DIJnEHi6xJemj8ZlVgJX+a7rC6fhGp+/&#10;TmjDFs9WcMOXi9quJHAbEb15J13lgwpuIhVXFs6TvX4VXFmxwwT3jqyZdTEKqZdicedCLFJ4nUw3&#10;Op4wxO44goj1u3B96Roq+2ycHjUSK1u1RGcqaA2qrsT+AqzsL9WgcAl4FpU9l3OgxCcG2FZ/eWnm&#10;kb5yT8LbiPGvc458VOMS8C1YEp2rOaIdK9z+bo3Q08EdPWq6MCZ2xZjGrTCWpgAT3s7lqmO4W2Ms&#10;7t4XM1u2x7B6Hlg1bCQhr8u42QUXjwTj9IFzuHI5Fo9f/KZtJy+/kIkxIDwgZDLx/18qLBKavaIb&#10;/YIeoPRiiMLK0QL2/vPvtWfj3jMalTf1kQws+lqvpc1FQkOBUwEW91kAVi/TGOOgxjIuHIh3qiEs&#10;y72YxMjiOluWrhXaOreHzbpnn67npmttn/ffW9q7VHkFSNOkZVlVWCHlNfMKXI9Z68kf/AUBllrI&#10;1iBGZbYU+Pb9bxXeJ69/Y20p8bPAKw0I0vInLdbiOpvwijtNeMWkEUzjFNrtR9/iSshNDGvUFE3z&#10;FcD4FgGY1r4HhjVsScX1RleH+lTgNpjYoQ9rey+6083QsYor2lSojcbFyqvq1slRENUJZx2qbV3G&#10;xPXyloQjYa5BaGvKRmgEVSY9iBLLXGEBt2q2fKjK5yp+mgsdSpbBDBdHrGvXCjsHdMcR6eqhal6g&#10;S3tp4XSELJ6Bq2Kfz8H1ZfNNm4fQz+fh+pI5vDcbV5fOwbWlcqQLvJz3mH6d6aFqPOd12JJ5CFu6&#10;EDeWL0HkyuW4sXoVojZuJrTbELNtFxL2HkHiodNIOmaseimL5enStbLjIdVVF8O7IAvmxepiebJi&#10;paxSmXqO6nvK2NAsUVqmdx9D9JY9/H4rcH7qFBzs0xvzGjaEf75CrNhkXDgVlipclx6Kd7FyaFyk&#10;LCp/ko0AGyosANv6ggm7C3/XxoVLUb0LwZdH7/zF0Z3AdqpUU0dh9eH/qI+DG/rWctM5wrLFSvcq&#10;ddC5AuPkMlUwiq71532GYH7n3hjCOHl2x56YTUXuXKos1o+diKOsbOb3HY5Nc5bhwKZ92L1uL7Yu&#10;3YLNizZgF89DLkYj+dZro5fj4Zd49PwbliN6d9/8heXtFyqz4TWK0t4jxPcJ7/2nPyi8tx98hZTH&#10;32hZEw/SBrC4zqrAUu5ZrpluTI+lURSl5Vq5EXXm/Xcy046VhwLMY6YudEYwLejs0/7MPswr1+Y7&#10;BEITWjHtGhJg+eXUTWCaqLHcE/Ck4UmnGjKf7T6PAvDLL//GmOVb3HvyA+MPQ3FfSK1JMN99zzz8&#10;TGnwesNzAdhQXQGX8FPhxZ4x/3Na0r0vERQYhq6s0dsUKa39iFPbdacr1hoD3JugYzVX9K7ng/Ft&#10;e6IPXbHeLCDtqzrrLg3uBUqgdvZ8hLYQahHg2oRSdmyol6cEgc3H6wK6AHxdutVONHGzK+gieAQ6&#10;ZxHUyFmcEBdFi6JlMKtePWxo3wa7BvXG4eECMF3fedNxjaBeXzofoUsZl65cgrDVy6huK9XC1yxj&#10;2lLcWLsCN9ZJ3+wKhK8lmGtoq+gKr1tDVV2vFrVxI91i2iYCu4XAbpFGqb2IF2gPnCK4Z5Asq1zK&#10;MrWyu34Q3WXZDYImW7mkXiCoshzt5Xg8CEnEPR5FgQXo24yDdSme47JsT5B2Md1Ysxkhs+frbKl9&#10;PXtgjocn2pcqg0oC7yefoLgsct99MPZtPoa5g8ajRdXajI3NvuBPjRZ6iYMrMD52y1MIXoWKo35e&#10;WZmjJPyKllIXumP5GrrAnXQh9XVywwBnD23IGu3dAv0cXNCjYg2GRTUwzNULcwjt4u79MNazCXpV&#10;dcSqERMw0sMXQxgPX6CncWJbIO0oYY3FCSry2nlrsWDULEzvPx6zh05FIF1tcYlPn7yB8/Q47jz8&#10;BvepsDLfXMTlFQF7Ll2TjIUlZhYFFnhvyUAh2gO62yIk0o6j5V/VVwA2ObBUmEqrM+m+lXaoNBf6&#10;DSuLN0x7JxB/8ydDKTOmWzBmvP4jkzzyJWw1CL+wBaDYlz8zeBezGqj0C8q5mLjLZi3EZ41AnwAL&#10;vOYfaAEsbom0OCu84jK/Z6313T9NaMW1l0Ef/+APayivqq60SjPfCz4vAItqRye/wekjVxBQpjIC&#10;ilckwG0xpmkAhskYaKdG6FzVBX1cfTG+fU/0dfdBhxqyKocrOlR1glfRcga04jpTTZ2zy8yZAtqV&#10;VJexcf2CZRgLF6KbWAbNy9diTCyNXXSrsxP4nIydc5ZEpRzF0ZAVx0w3N2zsEIC9BPj4OMawU8ci&#10;ZKEo6gKErljCuFT6X9cgYvMGRGzagBubNiFiyxZEbd1q2LZtiOJ15OZNNKZv2cq8ctzOeHQXonbs&#10;RvSOvYxPDyJ+31Ek7DtGtTyhipssinviMlX3EtVW9hkOpZscoep6V5alJaz3Ce39K7LrQxLPk3CP&#10;6bLkrCyCd4vqe+vUNbrcF1khSPx7kBXJFlY8KxE0dgJ2BnTAEt+maFKggG4FKvD6u3oigap2eMcZ&#10;LBk9GcvGTkYrB2fdR0rUV4dTmgBrH3CBovCgK920WGn4lyiLzlVqoy3VVQAe0oDhTh0Xhj2eGgeP&#10;knW9azqiO13s7rKGVi0XzArojDkdumMej0MdPTHNvysW9xmMruUqY+MEArrrOE4dPI/I6Ed4+lpa&#10;l8EyCHz3F8OVfvfDv/Dmq3/g+OErSLn7BYH8GSf2BeP8OWMShCwMIF2hr79maPb2V5bP71WBk5lX&#10;7A5VWLw+6SqVcmw10toDLBXBG1YEL1grvCKwFjvCkrz37Te/GwDz/CNpNLKgzMwsGO2v/8yM5m8B&#10;l0rID3nFWkL6v6RPTO7LFxZobSbXplnL0Mq8X2O9aLk24P2aJs9KmpiA+YoAiuv8mK6zKO8LutwS&#10;t0j8/IKgvv5WKpF/8geVRi9p4eYzdKsVYOleYl7tA2bMHJfyHoe2HkFA6YoIKFkJk1p1wEhvf4xw&#10;a4H+Tt4sGJ7awDW6TVf0pUvduYYrejg0QDdC3KhQGVVeUWBXxr4udJ8dc4gaF4BTTtkAzegfblKm&#10;GtrRxauSJS/jYt7PURK1c9Fy03XMWZqwl8AYxmQb27fG/qF9EDhhJM5Pm4Sri+bi2vLFVFoq7sb1&#10;iNi6BRHbdyJyxy4ed/G4BzG79yF2zwEe9yNWbO9B2iFCepgwiZnnB47SjiPpyGkq5VkCK2obTABD&#10;cOsM3WRZevY849sLkbqIu+zMLzsdysLwD64km0aARX2DY5EqrrM0YlF979C9lmVpbx67zIrhlLZa&#10;31i7E+Gr1uPIwIF0oftgvo8PGufMg0p0ncsS4p3rD/B/+Bt6ereGb8nyGNmyAwY389cBL+pGWwrM&#10;GLhOznyqvl6FS+p46BYMXTpVrIkOBLRbDWcMqOeFXk71MMDNA0PcG2FAXU/0Zjzck6req0YdglwD&#10;4xv6YVHPAYS4GwZLo1ctd4wl6B34fx/gUh/7Fq3G7qUbcT4wHAmpXxIUaMt0TNwj3El9R9f5a8TG&#10;PEFs3GN8SVi/YPl69v4nbJhPN3vNPpZ16f81GkalUSuVai0KnMRnxW7e+0IbvV7R9ZZ57AKtlHfp&#10;DzZcaCM8lIbcl4yX0xSYosTzNwKwaXL+kTxgD2hGE+gyXv+xSb+VobpSg8hRxpNKnCABv9Q87+jK&#10;Crhf//I3bTYXMPUPoEktYwBsNFgJqNI3JtdSQ6kKm3mkYUtakTXupfv8klDam8As9uZbQ4VtsfB3&#10;otyEl2otcfLTt78ZfckpX2DllIVoTdesNQvGuKZUYMa8Q+vJbvC+6O3mi9GtOmNy+17oyX96t2p0&#10;zWo3QIeKddDYVOA6OfITWBmJVUDjYYfs+RXqGjzWyVEYnR094FexNqp9lh/1i1SAS/7yhLccHPNW&#10;RY28leGQoxz6VXHUNaQODO6NQJnKN2MqQpYsoJKtovJuxI3NVFmCG7P7AOIEzH0Ec/8RxO07osf4&#10;A4eRcPAoVVUgDUTiUbrFx4IYl0pDlGG3Tl7ArUBCe+YKbp+7RmDD6QbfQOolusIE1tj3iGorOzpc&#10;FXDFDNW12aV4Akxllt0azkcZOyXK2tGnQpF8JJju+Gmq/n5+7524PHchzowagV29emKcgyPqEcZK&#10;H3/E3yUXgumSJ9x+gy78fatSdZuXrYwudeujcrZcGiMLwLI8r8TDtbLL9iqF0KhgUXjTlW7GkCOg&#10;fBX0dnRDu4q1MLRBE/QkwAMbNMQQDy+61F460b8v4+SeVevQla6JwQ6umN+1N+Z06oZhbszHZ1sx&#10;BPLKlRety1SgijdGm1LlsH7WCtx//isObDuOvo0C0NXFF13d/dDJ0Rfd3FsS8FB8/Ruo0CyP5iIA&#10;W5dux8XTEYxTwTL5i8bA0vos7rOorwCccOctUp9+R8+PcLI8SswrwiQAG41YTKPXKQ2sIkTSrSqN&#10;V1L2dUcJfqgFsWxYbu7MkLnZw2ldZ0y3TJVXzll7WDGvXNvexfTXVD+B6j3PdbUNBVcANs4tQCXN&#10;cpnlKGZLswFMIKmwz8zYV4ZFKrj8o+UPNyA24tuX/DFEjV/TrX7FH036hV/QhZbnnrz5DSlPvkdM&#10;/HNM6zoQ/kVKoDVd6PHNO2EygR3s4qVrQw9o0ALDvdtjfIvO6O3giR7VCXENd3ShK92oSFkFWLcb&#10;petcl0dXxrpu+WRMdCG9rpu7KFpWqoP6dKPrFy+PzozX3ApXJbzV4JCnGmoXqAmHfLXRtbIb1rVp&#10;g/0DeuHUxFE4N30yrny+EGFrV9Nd3oyIbTtVZePE/T1wEgmHTiDh8ElV1MQjhPWoCe3hU3SJCe6J&#10;s0g6ec5UWtlLibEt1TYlSMClahLcO8GRuGPBSzfZ2GtYNkiju0ylNaA1lFdd6BCCTchl/yXddkV3&#10;baByy6LvJ68hWVa13H8K0VupwGu2IlgmMYwbg02yAmiV6nD8+BNUIazVPsuBUyf4XR5+h7Vz16Ix&#10;PR/PwsXgW7aKjik3BneYXUqyWz/z189fCL5Fi6MJrWnREmhXWTae89RVKod5+KGfc30M9/DWSQ19&#10;HNwxQLqXqjujj/QJl6uKftXrYEabjpjXpSdGNmyM3jUc0JHq68P3NsiRB61KVESTgsUwyr8Dlk1a&#10;BM/8ZeFfuhYCKjijbfUGGNuuL1ZMWYIZfSZix8q9ukTxFyxXUjZlBtP1COlL/kbLnyowARYX+uY9&#10;Gaf/hQ46klhY+oi1kVV40XIuYmW40QbAf2WZlsEassOJ8X6ZTigDRsSFVgVWgE3AMpo9fBnNgtYy&#10;gdcyI03yWPmMZ/RLyBfkF9YvxXTp90pTYuNLivJawFom11aa5jErHZmzKSpqAfzKVF8bvO8MSKVV&#10;WuJciY9ff0t3mqYqzDySfufJD4iNfYZRTdugSZ5CdKOrYHSzdpjStivdqsboXsMDfZ2aYnjD9pjQ&#10;ohuB9kGnSi46lLJjdRf4FK9Atc2noEprtKiwutI81s0lxsJBN7sN87sXKIXWjMWGNm+PegTYpaAD&#10;6uRzRJ0CLnDI7wrfEo7Y0L4T9vfrRRd6FC6oAhPgdWvpOu9A1M59hvIKvALt0TO0IAU0SUxgDRRY&#10;qbam3WTa7UBRXYltqbpUXgE49YI0SlF5qaR3ggkwYZRGKYVX3GYTYgFXdvqXXQ7FpZbNzR6KQssG&#10;agKxbs8iuzeYAB++iLjdJ+ju70Ho8nW4NGsWTowegZX+rdGlTDnUovtci3CWJcSblm7Bozd/x5Wr&#10;KVg+eT5aVJJGwVI62MUYmSV9wYZV/DQrGhC0JsXpQhdkHFyoJIGrDJnQHyArUDZsRtVthP51GugE&#10;B5kj3I8Q96ruhH41ndC1fFVaFYzw8MXcrn0YJgVgcL36aF+qPDypwG658qAx/4ddq7pgWsfe8C5a&#10;HsOadcWq6ctwcOMRRIbeRkLCI4Scj8eyiUvhX8YJJ/eeA4u0enhf0NP7gmFayqOvcZsQy4jAO4++&#10;UXgT77yhvSXAbxBPu8vYWMqgjGfQRSxY7rVBl0fDhRaACSpDP2VHFJpepwAsCvxO+pO//PXPARbL&#10;LC2jGTMq0q6NPmXJTzfYBFjMUE/DJE7+iiBK8/k3PFrutNRA2rmt9iHEBsB8L/+Yd/xDpSvpBUFV&#10;gE3ltQCWRi0x6RMWV1tmLT16IaNo+AMxv6i1VACpz35GyOWbVFNnNKM71aZkRYzyaYXRBLqfqw8V&#10;tzH6ODXBoAb+GN+qhw7saF/FBQFU1Da0JjKUkspbiyrsQNdZAWas5izqy/jXmda4RCU0LVeDLmAJ&#10;DPINwAAff7gVrAT3Yq5wKuAO9+I+cCzkBddCLljcsj0ODOyDE+NG4uKcabi2dAlubKT67tiLqF37&#10;NaZNOESlZQwr0CafvKjKevO0KGwwFVZakIP13EiT68smuGJXCdt1pMrm4AIx4b1zibHsJWMTMwFU&#10;tyhViI1tRXXHf4Gb9kAU2DzXzc+kL1hiZ8bAt05eJcDnGAMHEuBdjN3XIHjaDBwfMVxXo2xN99eR&#10;YNYgkALw5xPnE+C/4krofWxetgV9PJugFcOMmjnyaQu0jMwyGrKyKMD18uRHi1Jl0awYIc5fRJfO&#10;6UeVbV2qCoZ4NsWg+j7oVdtd9wwe4NIIwxv4EuA66FmlJnpXc0D3SjUxib/vnK59Ma1NB4zy9NaB&#10;O16suJ2z5YZL1lzoVMMF/cUdd/XE7EETcDU4nmEgCBBw9thVxMc/wfZle9CxMuNtz9ZISHyOb3+n&#10;O61jlI2QUcbjiwnMiXSdY5JfIvbmK8TdeoPY269VmZ+9/VVdZe0tYflPA1gGM7E8U95l7IIyIws8&#10;8t4X8n5p3Hr/C168/TlzgG0gZpKW0T5UXnlOzIDMel6+hP25Gs+/5vFbfnlDjfk8YZZ7GQG2ILae&#10;lXdLBaGNUhbAX9m50hoDGwoswyqloerB81+Q8uB77Td+9PJX3v+bqvPth9/jMv9JvRgPtShYCh3K&#10;VMXoxq0wqUUHxlLN0b9uEwz18Mdwr7ZU5s7o16AZ2lZ2QkBlB7QpXxvNCHBdiXkZA2tXUa4CuhC5&#10;c16qr/QJs1ZvVKwiGhWtgObla2LBkPHo790O7Wo3Q91C9eBcqCFcCnvBpXgT1OVxuIsfDg4eiMCx&#10;oxgDT8G1xYtwY90GRG7fS/fZbD0mwAnSCBV4EcmmW6x2JgS3CakeaRawt8/SZeZRLJVxr8JrAXwx&#10;guor8awBsTZciYssEMvewNqIFa+qK3sIWyYQWwDr3krSEq0An6cCn+R33oHrn69E8Ny5ODJkCGY6&#10;u8GHbmrdLFnh8Gk2jXmn9R2F+y9+QXjMM2z8fAv6NfKjp+KolaFM/LCGVooCywIA9fIWgH/Z8mhe&#10;ohRVuDDalq6ErtXqol3Z6jqEUpZB6lGLcTDj3+F0qUc14v+PKty7ihP613bVyf0jmT6vS29Mbtqa&#10;cbAXAXeBb/4ScJYhsNnyoFH+4vAtUkpbvBvnKYkmRSrj6O4gPH//Dxzbcx73H3+HmymvMaJ1P3St&#10;7on5w+ZQjP6l5VEHC0kjlrStSBfSw68I8BeITnqJqIQXiE58iejkF5D56k9ep7nR2o3KMi8mPS86&#10;2OhbEUajvFv9xerFStsSvVipLNIAVvAsAM008zozs8A14JV8lhmgWoBaw8AyMwFSQP2GbvS3auYf&#10;wXsZ4bUH2PhuBsA6J5iQ6oirr1hzfSlmKLCkK8D8MR++lKV1fuGP+iMB/h6Jt7/WQSAyguvWwx9w&#10;aNsxdKpciwpcHO2l09+7FSY278hC0ErnA49s3I6q3AGjm3TUMdGtSldHu0oOaFe+FpoWKQ9XU2ld&#10;8xUmvPnhKO5z3vxU4bxwzlkAHVmI6tON7urmi89Hz8Kgpp3Rw6MTaudxgWvRpnAt5gfn4s1Qr7gf&#10;+tRuiq29+uDk+LG4MHumriwpAEfv2E+ADzP+PUaAGecep+scKEorsKa5xilU1zvnDEshuMZ5GKHl&#10;0bxOPU9wxQjwXQFYdzKM0oYpcYsFVoFWINYd/2Xnf6bpVqW637A0Yhnxr+xiqADLuOiTV5B0MEgn&#10;84eu3IRri5bi9KSJ2Nu7J6bWqguPbLlQ45NPqcLZUJkAD2zWXkfBRSW+xraVOzCkSQDa0YWtm7MQ&#10;yhNYHchhNmbJcNM6OXKhVbkKaFmqDBpTgf1LlEfnqo5qPeq4YQyfl1lJsk60LPY+smELDCfMvXm/&#10;O/+/PanAQ2VIZccemNyiHSb6BTCfj66z5ZozD6p/Iv3NBVkpl4N3weLwL1UVS0bORGzMYyQmvULg&#10;4cs67kDU+P6j95jZexI6Vm2AoCMhIE90pcXNFeEQj+8HxrvvEX/7nQEwlToq4TkiE54hiVDLqC7x&#10;IKXBVxtstYwb5dsYMUhFJ18GK4ao2XpuCLLk+8iCTGEVI5wGIMZ5RksHbgZ47VVX3vmVGoGUI7+E&#10;givX1rn5xUR9rTm/ci3pAuw3vxqAZwRYTD9HWpdZ4wmsEv++/oo1F03dY7ORSsZDqwIT4HtPf+KP&#10;/xPuP+X5k59x6953iLv5HnFJb7F+6mI0K8xanarZrmwVTG7dlTFSNwx09cMAZxYErwCMFoBpg+o3&#10;0z2DO1B9O1esAz+qq3ueYmoS8zrSpDHLgW6gc+4ChLsQ2kl3E/ONDeiJOYMmYniL7pjUfRzqF/dF&#10;g5JtUb9UO7iVag+Pcp0YW/thLWO0Y6NGE+C5uDx/EWFgDLxtD6IJcMKBE0g4GIiko2dx04prT4vC&#10;Es7zoYaqSmwrLcs81+vzNxirGtDeEbPyyJH57l6UPYVlK1IBWDYFpwqboAq0hvqm2QNbAxZV+1wU&#10;1ZfwnmL8eywYCdIHvIMAr9qEK4uXIWjKZGzvxMqwbGXUoxtch8rq9FkO1Pz4M7Sp444kFvC4pNdY&#10;OWsZRtC9lW1bq2eVtbVz2gZySCu0KLBDdgJcpjzalqsIr3xF0LJYefSoXQ9dCGg7hiiD6/uiry6t&#10;Y0wtFDj7UXn7Mg7uXd2RVgfD3BtjakBHtfFNWmFEQ180L1ISTtlyovKnn6FutrzwK1qOcXFRrZwP&#10;rD+AZ1/8iyp8Fsf3n6fXJh7f79qA9SWB3bZ4C3q4BeBW8nPd/eONLLJodiMJwDHJrwntc0TEPzWP&#10;zxB3+42OYZBuT8kvLFk8yFH4MsZQWOkWAyz30gYkzLHs2xTYAvSDc7trBVXgNSX8C1PG9cMJlAGY&#10;GaPSrMohHbSST76QaZImkAq835mwGl/YSM8MYKuikO8jn69xL3+I19La/LUB8CsZqEF4n5vxr/QX&#10;33/6M+4+JsBPflSQxW7SnQ4Nf4xVY2choFQl+OYrhE6MiSbSfZYW5351feiSNcBQxr0jvdvr4u4j&#10;vFqzANVGh3K1CHtNNC9eCQ3yywR+qnDuIgS4EBW4EOpkk7g4D1yp6i2p1L7Fq2CMfzfW6NMwq/cY&#10;rJu1Hb4V28G7bDc0KtcdvlUGwbf6MLSo2B5LAnrj6NDRuDhT1ndehtAVBHjzTgIsE+gDEX/4FJKO&#10;EWAZMXWaMW0QwRWX+KIBpAGluMYRjHGtaxkCyWsF94bRdSTphNgeYHsVtsz+Wt1rwn1f+oHPM34W&#10;BSbAt06GIEnmAe89hcitBxC+aiOuLFiCczNmYFuHjuhBl1S6kJyppK5UYpfPcsO7fA3EsVAnpLzH&#10;qplLMaRpG7gXLImKWbKjHFVa3GeBV1blkOGUtQlZGwIcUKYcY+CiCKALLf3AXQlwhwq1MYIucx9p&#10;eXZwwwBHY3WOPjUEYFf0qSXmjIGO9ehdtcFk/w4Y2sAb0/zbMYamF5UzL2ryu9XiZzcpXJbK6gKv&#10;XCXQMG8JBJ8Ox8z+E3CKSvv6m39pf+87urlf/vQvEAMc3xuEBSMX0Nv7iTz8iwLyK0XjJ12bLZZx&#10;b1TiC9yIfYobcc9wgwDH3npNQflBlVp6Z6Q9x2JByr7BnZjBiA56Mu8JQ9Ly/Y4qnTaZgQ9khNl2&#10;zzxq/660gqUz1iC0t3QbpMVMPtQAkB+oH2yYgixHK80OSLmWxixxo0WNpXHLaNSy7E8AZuUh079E&#10;hcWFVoC/MmJinY1E99kCWIBNffQT7lJ9RYFTH/3IH/gbXL92F0uHToB/0TJoWbQUOpevRte5CcY2&#10;bYe+MojDwYO1tD/GM/4d17wLBro3Y2Gpg47l66BFkYp04yrrJHNnKq9ALOor/cA6Q4mFVABuWKg0&#10;/Cs6YlqP4Vg5cREWMG46tvMqOtUfiqaVBqB5jRFo5zwNAc4z0NphNGb69cHRwSNxYQYBXrxCNxIL&#10;X7cVUTsPIm6/dB3JWOWzuBV4mfHuFcNFViBNaC23WFqXBVwTZMNdNsBVI8iSlip5bC50DEFNU99H&#10;FriiyDQ53pPGLqqvbPqtAzhOyXalBPjgOcTvYfy7aTeuLF2FywsW4QwVeG3r1uhSuDhcqMDu2XKj&#10;XtZcqPtZTrgXLo2rlxOpUu+wefFGDKVL61mkrC5DZCx4YMwHLkM3uiLPa2XLQde5IF3o0oyBi6Fl&#10;8XIKca9aLmhRoiKmt+uuUwn7OXpgkHMjXa2jXy1aTXcdIy39wQMcXDBFhsq26oRRHr6Y4NtcV/dw&#10;z5UPdQhw9U+ywrtIGWyYOgdzeg7C+imLGedOpfLXRAi9jVdf/4sh2+94S4Dfavn/O775B3CJv8Xe&#10;dcfwVobqsgw+pgLfefitwhqd9AIRcS8QHvsE4XFPtFFLGrKevpGGLMNVljJtAGyIoE7iMZkUYTS6&#10;VU31lVZv2geTGTKz96ac6yBq+uXSEiYm/blyT47yMnEFZMSVqLMAawOPX8bejVaAxeyglMas7/jl&#10;JA62wBWYjcYtszIw82aEWOLgF+9+x2uJg02ApctIWqfTA/yjApz6kBA/IsCPf8ZNutGnjl7HOP+O&#10;8C9WBq1oMnNldCM/jGM8NUjWhHbwxNjGbanIXQlwZ3SvWZ/w1tJFw9uWrsZCRAXOV5yxUxEdTild&#10;SjKoo17eotqFJC3R7rmLo6d7U2yevx5bF+/AwU1BCL3+GBP6rEDjsv3R1mU62tWbg3Zu8+BPG9Nw&#10;EI4PGYfgmQsQsvBzXJPdE9ZvZRx8ALF7jqoLnXzsHG5J/CutyjaALUgZmxLGVGld1i4iaaQyQL4r&#10;iqyq/GH8awEsLrRCzPhXuo8s9bVAlp3/xX1WgGUUFt3nWzIM89B5RG87iPD1snXLJlycOx9HRwzH&#10;ooYN0Ykxa72Ps8GTcDYkLPVy5EENqt329ftxh57Rsb1nGVYMhCfd11qsAGUhQGNBfJnc/6m6twKw&#10;d5Fi8CtZCk2KldbdClsT3B7V66JV8fIY3aw1Rnj4oa9DAwxv6IeBLl4Y5NQQPas5U33rEWYXDGAs&#10;PpYV9HivVhjsUA9DqMj9CXXTAvL/owozDq790Wfo7dYYB1dswKRO/dCyTHUMatgSMdGPWLYoGhqy&#10;UShExChc0qVJNBB+PQXnTkXh8fOf8ZTl7s4jAkx3WYCNiH2GsKjH+P8Ye8s4qa7s+5uZiXuCu7u7&#10;u7u7uztxFyB4gBAkBIIEd5eGbmh3d28cQtxmIutZa9+63Q2T+f2fF/tzq6urq6vuPd+z1t5Hrk9A&#10;milydLJTyNL0Xm1QIQYdlc0vVPkE0X3eeHO4+9vFDE44/lurjmSZpa6yq7cFL6HVeK4DMP8BIRKA&#10;DqgM/izVdqHNVVL9/qGwHkcVOP6dmwcrDF4+L2XOr8D2Pxj25dQT8f/f0LiuFPiOo8JmoRVWhf7V&#10;cmDHQmtcTr0iQU763o4Rid/izGEfTGndHl0LFjeAh9DWaaPwBQR4SpNONi44o3UvzO08GLM69mdu&#10;1d42Fh9crobt+NC9ZCU0IqwNqcDNny+KRs8WQmOGAU2AGz9d2HbtWDRkMr5YtQ0bP9qKYweCcdU/&#10;Bx/O/Rxty01E30bvEt4PMajNMvTvsBYz2y/CgRkv48zrWmW0Aj6r1hsU/lt2ImTHAZvEEbb3OG3r&#10;OcRIgU8QYOW4LrwEN/48c1SGQWxDRApCek6wOpHogdbAZSR54E0UwMqD3SKWC68KWx711fhvjCZw&#10;aH3w4YvMyU8jWPcq3rwTVz7dgksrVuPUm29h96RJWNKqNYYyZ2375HPo8OxLaP/8S2hNJa1YoADW&#10;fLgW8Rm/4PgRP56b9ehbq5nlwNpHTGFFLFpozYfWbKxOxUujY/FSaEe31LlQSSpwJQLcgJ1pJUxq&#10;1prXqRdG12qKOe172IqkSQ1a8ff1qMrNqMINaafrYAHhXtS2FwFuiom022/RTvcrURYNadGrUemb&#10;sYOZ3r47FvYdhsbskFcvfA/vT1qAeDq2VLaljGs/UywoZkojv6OdJReqJt/9AQhnzuvlFYOo+Dt0&#10;e9/Z+G9AeA78gjNxhfAKYL/QLEQl871y3EKWmCMHnraucF2rC67znAOwG/8HwA4cIt3Jd/mc4HXD&#10;8wZ3FAJV4Lr/MF84Oa8HYIZ5eD3v+b3zvPOzJnXnQsyf7xvAzu8NYM/f2Pt6Pp8+g+60rpw3W/s9&#10;WxVaRwdgZxxYGwT8jMTMnwjw94hJ+g6xCgGc8C0OfnGYeW5tdH2pCPPaKhheqbZtUTqvc19Ma9aZ&#10;CswcuEV3zOk8yCz0dObDA0pXx8Cy1e2G052KlbdZWBpKakpom2oBw7PF7NiYALd4oZhtgLdy/nvY&#10;+N4G7Fh3GJcvpsLrYgo+ee8A2pafhP7NlmBQ61UY1mkdxvT8HLN6r8SeWW9Rgd/BufeWGMDaLN3/&#10;893MMQ8g7CvlwKcQefAsoqnCsSe8EXdSiuqorQutgeuCrCN/doF11faB4GsEbq4KE1gbE85XyMoP&#10;cPwpPyf/NfU9Qfu8H4Fbv6KF/hznP1qM8++9a3cmXEIFHvDsC2hN1W3z5PNo98wL6PhSYatEr/nw&#10;EyQI4KPB2Pzx5+jH860huZIF/unMxCK8Th78KKpTldsXKoFORUqhU6HStNHF0YsWenClOhhSsRaG&#10;VWOa0mcwLXVjzGnXnQrcChPrNbf7CI+pxWAePLZ6HUyp1wyvde6PqZpqybz4lW59MIp/2/SJZ1GF&#10;Nl959ai6TdGM8M7s2hdrX12Cd8fPRmbOr2w795GW8xPbHTkwYaMTpAJLha/TDWp6pSCPir8NbXcc&#10;FnvThpD8QpQHS4U9ACfds0q0ajh5ALN921TjPMW10POy0Rrl8bT7/wmws82lA68sswGcD978byCQ&#10;DFxP5IfM7EDuzxqI9sCY/zUGtwOn1FaFrDyI/xvg3C/kdjD2OTVN83dkqzooeyN4VdgivI6N1p5X&#10;v9g4cFzKd4gitNGJ39E+6+Tex3aqYr8y5Zn/FsegitUwjI1Bm6Qt6NKPCtwRo+u2wqz2fdizD8Rc&#10;KvCkhu3Rl3nvwLJV0YXwtn6pFBoo5yWsgrY5gTV4CbWKW8qnhtdvA+W+69/agHOnYuDtk4kL55Kw&#10;d6sfutachf4tlmNE540Y2X0jxvb7EtOH7sS2mStx+cNluEQFvrx8rQEcsOUrBBMSDSOFHzhN5TtP&#10;gDSEpOEhVZadXNaF2IU3gUBaCFrNuPobeF3lde1zCsFVSIFtIoerwh6AtS447sRVaGeOiH1nEPmV&#10;bhy+H1c37TAF9lq2DKfefZsAj8d7jRtj0IsFCe8zaEMLLRVW1P/HI9i8dAOSsn4jwAHY8NGnGNKg&#10;rRUByxAkgavQdErdpaHaE0+hLQHuSniV/7Yr6OTBgyvWwejqjTCArmhOe+bblepjWvNOvH7tMaJq&#10;PYym8o4j1GNqUIFr1MOEWg3wcufemKedO2ippzVthSkNm6P9C0yBHnkMLZ55EfX/9SRmduuNz956&#10;F1NbdbB2Ep/8DdvPXWTS1TnwSuAceB2AKRq36Ppon1NzfrbJHKExNwhvJnPgTMdCM3yDM6zA5QBM&#10;G65KNNu0M5zktPf/avPky+XO5bBA/p003GKV3TjJPphTbX4AYL2B/hGP6g3+Ftz8YR9GEOa9xqyx&#10;qmr5X+eJ+/zQuQAzXICdKly+HklfRhAzVMG7rsnfBFaqa+prADtDSTYTiyczmQDHp0qBvzeII+K1&#10;Hc8drH97NYZVrW6bqw8oXwFDK1SzccSXew6jBetmu3LM6zoQczr0Z17VE7Pa9EK3IuXRV7e5LFUF&#10;HYqWR6uCJdGM9rnFi8Xt2OS5wmah2xYpjQ6Fy2FWz+HY8PZa7Pr0GLy9eTF9r+HMcYJ8Ph1D276F&#10;Ie3XYXyfHRjZZQMmDd6DGaMP4LPpq3F58TK7z5D3ynW4snYD88sdpsDhtvxPCxOcRQkxqkLbuK5b&#10;jHJyWllmAWyQElwX1P8VUl8XXqeQpceayOEAbOqr/Ffqe0IFLC0j9ELkgbNU4KP22Xy37LKKudfK&#10;VTj55uvYNX4MPmrRHINom7vQmrZnqtH+2YK008+jK8/Vmpc/QmL2rzh1MhAbl/D7d+qHRs8XQ5l/&#10;PGbb7aj6LBXWnlnlaKdbFixms+W6FCtBgDUbq6zt/ay9r3oWq4jJTTvRMjfGhIbt2Nm2s7sXjq9L&#10;9aWNHsNceUxVdtC00S936IGXO/bCJP5uauPmmNaoOS15UdT65z/R5PFnMKZOEyydPBMLevTE7K4D&#10;cOVSLAKCUpFIW+wAzLZH8bBhVfHCozMG/KvBm5zF9pZOCx13yxTYBdjbN9nstLZATqFS6/WaveUU&#10;suRS82y0mMhr8w+qr3i05YQGsPJafQiFepa/gfe2Kl+CV+Dmgzd/PAykwgA0CBVObmvqSijvmcXO&#10;C6ca7YQLvvNFHHjd19mX8XQkClUEZaENYsHLnFgA5x9K0lhwUvqPtM4/IjL+G4RE30Fg+A188vrH&#10;6F6iJK1wSdqxsuhTsrxNAnit7ygb/9WuHFLghT2GY0Y7jQN3o3WuaLse9mN0I8jti5ajVS6Oli+V&#10;MAVu8WIxO3ZmXta9bA28O3Yutn28A+dPRiIwiBfU/zrOn05AdPS3eGv6Dgxqvxbj++3CpP67MWPs&#10;EUwffwLLJm3E1dWfwmftZ/Beu4k58EYEbPoSocwzI/Yco+qddJYCWg7sTXCd/NdVV1d5XYXNHw9A&#10;S0jtMZ93Ac6D11FhQSx4XYC1hDDupG+uAkcfPIfw3UcQuuMgAnQ3f37Wix8vxcm3XsHWoXQupcuj&#10;51PPEtiX0JZOpeVTL6Eb7e90dZSDJiIi+gYuXo7F5pVbsWDwBNuWqPQ/CS/z0XIMbYYvC12VOXFz&#10;vodmYnUmwK2p6l0Kl7R0ZmDZauhetAyvWVfmvW2YBml3yhY2J3ps9QYYUaU2VboBRvGoQtYiqu/r&#10;vQZidstOttxwUr3G6FOiHOo++jg606IvnzQLbw8exXy6HpYxnfG9koyrVxOQkvY9nd0vbHNqd1Je&#10;8eJR4LsegNneEgmnKs2hsbdombPNPl/2T8Elvo8q0rLQGivW67XuN6+QlQewsaN50GrzZp8fttCu&#10;AqsX8QBrtlnTuBT5ADaI9YcuwATo78DNBVo/EzRZZgvBasASSv7sFKqcv3F7Gz2fp7xOuHmz+/42&#10;zvwQwDp5ss5ZhNVANoBpoQmwIuP6bwaxbHQsFTgs7h4CIm7hSkAmPpj2MtoxH+tRphJz1aroVqyC&#10;9eLzugzEpBbdMKut7HN/LOo5AhObdsXIOq1s7u3QirUxsHx1dC1RCU2oGPWeeBHNniti9lkgdyhe&#10;AT3YqMY07oBVcz7A50u2IyjwOgJDNHHhDrwvZyAu/gdsXH4B/VutwqRBezF9+AHMnXQCsycexxvD&#10;1sPnk8/hoxtub/zSClhBn+9A6PavqHZHELX/NGKY/8Yc87LZV86QkH8uoIkumA9EHrx5oDrK+/Dz&#10;jgo7Flrh2Gu+JyF2FzDYMsJjGgM+j8h9GgM+aHn6lU/W48LSj3D+w3cI8GDMLV8RPZ59nrb5BdtC&#10;t8Gjz2JI+VpY2LYnZnboA6/z4aZSOzYewKujpqLe0wSY9lozsKTC2o7XbnTGY5NnnkX7wkXQ5qUi&#10;PDrLCrX/8+AK1anGZTCtdUfMb9cTkwQw818BPILXakTlOsxzG2AMIVYha3azDljYsQ9m0GqPpM2e&#10;VK8J+rPzbvnUc2j9XCF8/uFKfDhuBvoWLoMN76ygW7uFq75JCA7LodPTqiBnBETTHjWUZC7Q5tc7&#10;bU3344rRrqkE2JcAa7roJb9kXPJOgi/z4UgBrH3f2GY1cmILIgSp2rkHXicclgTvAw6Yry9gkzLM&#10;Ajig5gLsgfm/4NUfmvq64cD78NF5zCP/2T3Gw2qrD+RUmQVpHsCOAufB+zDAOlqog7AeKQ/g6/cc&#10;gAWsTrADMHvE679aHqx7KGlBgwpYUl/fkBu4zN5wZs8h7LlLoTcB7lKyLHqWrmx3ZJjdiWrbvBtm&#10;SIE79MKczv1sSGkse3cNHQ0q71ShNQOoGQGW4rZ+qRha0kY3IcSy1T3L1sTbI2dh3aLV2LnqIEJC&#10;7yI04i6i47+DH210TOx3OLY/DkOpwFOGHMD0EYcwhwAvmuWFV0fvxOnlW+G7cRvh3Y1gTaPUYoZt&#10;uxG2Yz+iqMAxhz0A2zCSMxnDBTgPUA+IFg7Ueb/L+znlYp51TiWwepyqn/k46RIhtjFh/o3GgVXE&#10;smWEBFizwMxGn7N1wIFf7DW7f3nFCpx85w3sGj0CC6tUQe/nX0Srp5+zsdaGtKja4ua1bv1tGeDR&#10;PecRkXgfe7efwhtjZqDu04VR9h8qYEmBH0eFR560WVkaD2707HNoX6iYrQnuSIA7FSzu3KGhRgMM&#10;qVDD1gfP6dAbk5t3wQRVoCvVIcC17DimemOMpr0eX7URZjZuj1c66I4MvQl0YwLcHMMrVkfbZ9kR&#10;P/kCNi39FMtnvYo+VPg1r36AsMgbvG53cOFSsm1p7LS5/0D3ptYCfWeF2y82pCkLnUg4Y1K+RXjs&#10;bfiF5xDgdFy+mgwvn2QEsbPSHTT1Go2SSHzcQpbEyUk988JGdtTW3aM4FMC2k7wgVnjgdTardp53&#10;rbX7R/aHgidf5EKZ/2cdGfcImSA2kPXBXIh51M/2AT1rg9XrCOC81UlO6PVmLTz/Q++b/4soVMhS&#10;jyiABaxrn93Qon/lJJpOqQ3c/cPYmwbdxPlzkRjXogMGlquGvuWroXPJcuhZpjJz3a6mwBMadWIe&#10;3IUWmgAzNxtesxmGVm+CHsUrYwgbhODtXboKWgregiXQthBzYOa/VsB6rigG1WiGrYs3Y8Obm3Hh&#10;ZBRCw+8R4DuIS/oRoWH3EB71Nfz9bmNC3y0Y3Xsnpg4/iOnjjhrAr088jMMfUbW/+AoBVLXgbfuo&#10;cHsJ7z4H4D3HEU3liz5G9aWdde2zo6TOYgTBZ5MxciPMc6QtJtCuyj74mryfBXKy4L0c5oBMgN0q&#10;dAL/n225QwWO0aZ3dAPaMzpw2wH4rP8cl5avZA78GhV4COZWrIqePC+NHn8WlQs8YsM0s6mUb/Yd&#10;jFmtumDbim1Iyv4N+3adxQeTF6LRC6UI6z9tIoe24K34L91n+TFT4QZP04rTPnctWgKdqcRdeM6H&#10;VqqF4VXqWSVa+2TN47XStZOV1qjCiCp1MFYb39VsRBVuhNFVGmBB6254tVNfvNK+N6bUaYkxfE57&#10;ZTXVxgHsMF4fNhGzO/bkda6KVweNhp9fEjLv/YkTh/xw/OBV/PAX8PWvwLe/wcaA7/wEppmwmVoZ&#10;t39HKsUjjoIRTLEIib+HiIT7BDcHl3wSEUCAtae5hjelwM7SQgqo2jLbtgmWa6HV/vO19fxR4Doh&#10;FagW7EkMYIPYUeb86purvATMIHSBssd5QLuQueBa6O8JmWupv3YBzger3kdFrL8DOFeBPe/vAOxM&#10;5NBjA/j+H87YL2HNg5dA82iTOTJ/tiKW8l//sNvMQ27i0O5zGFyzLnoR2h7sxTsVL0clrozZ7XpY&#10;DjyejWB6s66Y32UAAe6PAZXqG8Q9igngevy5LhW7KpW3JG1zSbSS+j4jgAujwePP4xXmd/s/O4Gv&#10;NpxEGP9ndBx75Kh7iEn4nsf77NXvISrmO8weuwujeu/A9DFHMXP8cSyaeRGzRu7H9te2IWL3ccJ7&#10;wNmbeRdj5wELVX1jDl0gQA7AAkpwmc0lhFLNFK8wQuiEC6QFQU5jpF7gawiwjvbY85o0/m3apXCk&#10;XiK4AtgizAFYxTDNg+b/U9FMeXCMNr+TCu8/h6BtB3GVlv/iipU4/sp8bOjbB5NLV0CHp1+yWU7l&#10;/vFPNKRNfXvQSLw7cjxmtuqMda8tI8C/4uQxP7w+cgbqPFvIbr2iTe+V+9o9pRhlqMK1n3qa14jX&#10;qUQZglzM8tX+FWphMK/F8Kr10YPpzQKmPJMbtcdkAjyawA6rUAeT67fGSEIq0IdWrMHftcQrHfvh&#10;Fdr46fVbYCiv+xu9+qHpU8/bjLEhlWtgXP2meHPAUCzsoSJWBHbR4g+s1QHzhy/C9k8P4osNh7Dm&#10;7c+wZ/NRnDzqB+9LMeyYsxAReQ0+3jHwD8lAVOqP2PHFMUxnWxjToT+Wv/0JopPvMz/+Bim02Zps&#10;pKEkrT5ybDTbtNo527upLzl5GFw3Cjjw/scmaqiCJnAdRSa4D71YMi4A84PqhgOxB2i+Jld1Cb0p&#10;Lx/foeXQRJC7es5jqe13ng8qWJ2JGy68zu/yg/tw2Je1z6e5oX/YOHAmYdVOHQI4m3ZGx7QcD8Ap&#10;P9jsK/8wjc3dxrZ1uzCoek30Yu7bs1xlKnAF5rfO7g7zugzG2PrtMJ158IJug5lb9UAfWuKRtZuh&#10;e4mqGFSxLoZUbYCBbBCtBG/BUmj+fBECXIh5cCG04c8b3l6NIzu8ceJIOO0yL1j6T4iJ/xbxKqTx&#10;5/Do+0hO+zfefeU4Ad5p8M6ecALzZ57HjLHHsemNg1ZpDiXE4buPEdyjBm7UnmM8HkX0wbOmgPEu&#10;wFRfy30JYQqBE8ApAjEXZBdiAqyfBbEFgfVyXidw0y+7f6P3ceAVxDaRg++vqZSy6prdZXOwj1OF&#10;j1yy260EazHDF/twefVq29drXbfOGFe8BFo8+YztRlmeYGq3ktVzX8WymQsxu30PLOg/BqHRN+HL&#10;HPPVoVNQ64kXaJl1Z0KqrhWxCDBBLv2PR1HzyafRk/D2Yr7b4aXC6FioBHqUqoTeparYfYF7l6yC&#10;ucyr57RmHlzXmYXVv1RVTKjVDKOqNKIaN0C/EhVty9kFVN9X2/XCwpYd0OOFwni5c3cMIrh1CvwD&#10;7Z59ielSC6yYOgcfTZiGt8dMR7cSdTCl81CcORmCcV0m48i+K3h5/FvoULwpmr1YB51KNUOnMs3Q&#10;sWwLvDbxDQQy941O/gY96rYx59H0xTI4feQK4mwu/rd5VWjmwBpDdqcjuwBb28+XKj4QeRaa8Gpe&#10;p8Jk3AkbY7U3ywMoP1B/99giH8BS3lyA+Q8V+sfqDFx4FS7AD4ae85TSPf//waAz0OfT52TcpAJr&#10;JpZK/ALWADZL7VHgrJ9tGmVk/H3Cq0XWd7Hp400YUr0W+lSobjeN7sQLq7u7L+g2AK/3HYspVF/F&#10;zA79mA93Zt5bB6NrNkePEtUwoHxtjKzeiBaaeVOhsgZsK1WiXyxBiAuiHxvO50s/h9fZWBs6io4l&#10;rARYG4enZPyMKFPjb5CW+QfWr7qCEd23YuaEk5g17jjmzziL2RNPYfWCw4jUTcP2n7Wx1qh9ZxFt&#10;Y64neGQOfPAc4o56W0FJY79WaCJ0Ai7VFDTcA2SEHd3IBZqvy//830UqYU7xjjAbbWuDGc5iBo0p&#10;S4VVzCLERy/b5wzbcwoB2w/Aiwp8lACvaNsSY4sWQ+PHnyLAVFHC0bl0RWx5dwXWvPIeZnfpj7k9&#10;h+D4IR+mN1/jlRHTUfWRZ1HqH4+gnG6/SnC1mKG8hpT4uBpz6C5UXU2d7FqsLNOZcrYNTvcipXk9&#10;GqI/HdFUXqs5bXphbI3GGFu7keXIUuJxNZtgVPV66FO0DF9XhTa+Kxa27YpX2nXB4FIVML1RS5sf&#10;Xa/Av9Dyyefx+sBh+GDsZHxMiPuzo+5dpiHmDZjKPPd3vD7pXczoNxuxcbdxiur7xoR3MG/QPAL9&#10;Oo7s9bL2lnHnL+zfc455f0HUKPAUlr250iYPaRFNkm7Al/0zHaKTA98gwDY5hOwZc2r3jPzQ5oc5&#10;NwfWILJt/uYWrQQvwXhgMjUjF9D/H5GrrgLX88/yhyC+S9U02PV68/v/DbCN//L37v/Phff7/1gn&#10;4JbV9bn15VUN1OyrVJ4YU2HCm3HNXZHkATjua8LLvIT557K572BYlZroU64KurMX71aiMgGuiXnd&#10;h2IBY3zD9gbwtLbMk5p3wojKGlNsg958zQAVR2o2pirXQIei5QgvVeZZZ050C6rw8DqtceqAD6Ji&#10;v4Vf4DXEJX6HFLoAdSgqsEVRgYNC7yAt63fs2hbOHHirWegZY49h7pTTBPg0Xh7xBcL2eSOaEEcp&#10;aJljeIw9dJFB+0zbGndM0yivEmB/J5+V8hp0BJDgZnhHWgjih0F2n3v4+fy/TyO8AjhVR76vOgfl&#10;15YLm5UOMCstBY7g5wpjpxK48wgVeK3dC2llW1rXIkVRm/a30iO6ofk/0J7q+fmHG7Dpo3VY1G8k&#10;c8yR2PzRejqS21j68hJUeeQ5lCog26y818l9pcTanbLKvx5H56KlbQZWF75PdwKsPLhf6fIYrI3c&#10;mQdPatoOczv2oSLXZe7bCH1LVaZ1rospDdtifL3m6PJSEapyBcxo2Rbz2nXEyx27Y1Kthhhvkzra&#10;oB4/a7cSZbFs6mwsmz4HK6bPx8AKdfl+LTCn32Tmq8DZ4yHoUpK5c7sRCA5KA5uy5b437vF4508k&#10;8zoHBGdhzfufYRQ7qffnfkDndx1+oddtq52UTAKc87MVvayIRYCVCrr8iTtr83+jwG46W8DJeR31&#10;1bxO54/VA+gNnBe5Uv7/J9z8+P8F8B3CpqPstOXFDA0p5QdYeXXu+xq0/Ez2xRx4838xcwtyEkwD&#10;rt3+twFsEBNcwevkwJqJ9QMtrMaA7yIk/AZeGzIRPYuVRtcSpdCrXFXmwtXQr0wtzOo4AC/3Gobx&#10;zKGmNOuMGe36YExt2jFasEmN2lJtS6JfldoYxover2JNtClcCi2pvs2eJrzPFUXTx1/E68PmIDb2&#10;a1pDp3CVyP+dfu03XrRf+Bn/g9S0nxHBfDg9+3da7CSM6rkJU0ccpo0+gbmTBfApvDbhIIL2M8+k&#10;ysXaxnGElTmn8t5YLSOU+mo89uQVWmg/A1iqKthSCW2aD8G9QoB5dECO9kQe0C7gGfwb93Hu8x6A&#10;9X56rwcgNiutseYAs/Ax7Ei0sD/swEUEfnUSPus24ci8mfigiTMLqwYtcQWN5xYogCFUukNbj2L7&#10;6h1YOnUuPpg4C5+8uhhXryZj/dLNKP/PJ20c2CZvPKJbsTqzsqTCVbXcr0gJOqCK6KgiVpFidrO0&#10;vuyEh9dugqFVmO8274DZnftiRK0mGMeUZxA72SG8TlMatcYYAqxN9DX3eXrT1pjNHHx+2x6YUb8V&#10;RtGJTaJit3jsCYzka7/8cA0+XfgmPpo0Ez0Ll8foGq0xvdsYJKR8wzb3F+aNeBldSjXFwDo9cfKI&#10;H0UPSLul297+jPPnwrFn+ykEBecgIu4+giNuwds/k23hplPAyviBTpEdej6AVdkWxM4UZQ9XP/yZ&#10;D15njYE409EAtoHofMqbq7oCxwOQKmIuTK61deytBzQ9x39kisq/FbgGsD5IfnAfCrPYglhh/yc/&#10;vHwNn7PPoh7HgM2DNxdovofl63w/G5tjHixIUjJ/RBohlp3Wz8lUP82FjuLJDCdYfn6pmNq6O7oW&#10;LkkrVpIqXBV9yldnLlXNVh69PnC03fFuQuMOmNKyO0ZUb0r71Rjj+Fz7wiWYO9fFMF7sQdXqoi0b&#10;VEvmv62eK2bRoUhVHNh61lY9+QdkIzT0Fq3yT1Yd18SSnFsEOftXpPIzZWT/GwEBdzBr7F5MGnaA&#10;AB/DvMmnMG/aObw64zT8mT/LHsdS6WJtPS+BpmUWtHGE2uwzn9P4rOYuS4EFb7pPDOFl+ETbMZM/&#10;Z/BxxpVoPo7iUa/hkc9lKgi2ntdj/Y2e1++dTsA5Pgyxgcz/63QiVOHjV6jCF+wG336fbcPeKROx&#10;qCbTjUJFUFMK+q9/ogIBnt1nBI59dQEHvjyDVQvexoq5b+CTt1fC62I0Nq3YifIFnkSZfz5OYAkw&#10;LbPWBpeTlaYy2nxoKuiQinRNvG5di5VC1+KlqJhlMFxV5tqNMaZBcyzoNQjj2NlqimV/5sddXirF&#10;TrixFc16F6uAPoXLYiLhntu8K17vOgizm7THmPI1MKUmO2VeX90Pes/KbVgz6zXsWr4RC6miQyo3&#10;xcj6PeB/NdEqz3G0z1N7z0C7Yo3Qp0ZnnCHEl68kYP+uCzh1IggRsbcRFHkHPoFZuOKXhiv+6Tas&#10;FJ/2PdOoH61das6CA7BGggSwI0yueIo3t527UBvEjAJ2mwYVrXLh9QAjmAwoByrdPUGRp5AuxDpq&#10;nrMHcAOYwfey0D99CNqHQ1b6jqywXk9oH7DO7oc1eJ0vZl8kF2jnZ4V6Lp0Ay4Npm5N5glIIjSBO&#10;zfqJP/9EoFSF/hpRtLPHDzLvrKFhBe2pVNnu5N6tWCX25DUxp8sALOgxFCNrNceERh1tTFFVzpFV&#10;G9rYomzbgAo1bSM8AazVMS1f0OSCkmjzXEnM6TkBIYE3EBh8Ez7eGYjgRUxjr2xTPekQbtz73ey0&#10;xqlv0HYlpf+Cd145i/FDD2DWhBOYRYhnTTqNeVNOwvdsKhIJToxmP51xl/4585lVuHKHjmwsV0Uo&#10;KavU0yeWAMbySHCvxCKT4QDMn6/qOQdw/c6Cr800uAWu+3d8/VV1AFEOxAayo8aC2PLti8q5w5Fw&#10;IRQx7EgijnjDf9sBXFq8BOu6d8a8qpUxuXI1NHjsKVQggOUI8Bvj5+H08WAc2eeDNa8vo5X+DBuW&#10;bIb3lSSse28j82Rn5pXNwuKxDAGWnS71L92p8AmmKi8w1amELoVL2+4ZnYqWROeCRTFQdyqs1tAW&#10;9L/Wdzg73s4Yrhuxl6iCji+WwLBK9TC5XmsMZSfdn4o6rV4bLGjVA2/2GIT5rTtjPNV7YtU6mMTj&#10;sikLsGPpZ/jsjSU4tv0k9m3YhdH1O2BYnU44fzLE1Fahec/rl36BPrW6oUfVzjiyny4k+iaiU79D&#10;UNRt+IVcg69/BuHNxNWgLETE042lfWsLHvS3DsC/OQv7HwJYDBgP4pLPGWMuEwLYxno94Bq0BiTt&#10;7M+aVOFsdfNNvlVCNk5rqyUImqmksy1sfoXOHUISmA/B+n+F5cX60PwfD39QB1JZCYHL5zwA54dY&#10;FlqpgE0ov/EbezhB+6OdqFTCkwtwwjeIYBzcdgLj6zSxwX9tzTKgjG4IXQODKtWiAvfHjLa92GO3&#10;ZO7bDdNb98S4Os3Nhk1s1ArdipaxuwIMI/yDebG7lSxLeIuh7QvF0Omlctj4/hYb4/XxzoS/fw4S&#10;Er9FBj+DhrWus4MRwPpsmQT45td/8Lk/sXKJD8YNOYCpzIOnjXamU04bdQTHD6ciJ/keAXZyzQTN&#10;nNIwkarNKlpp4gYfJ3s59jn9UgTVVMqaD05PGMRX45DpG49MHa94go+d3xNgO8Yhy57X6/mz55hO&#10;mAWxbHlebkyY+f8SvSKguxRG0NYHbD8Ir48+wrKmTbGsR09MbtwQFf/xT1Q0gP+JJYuW4IpvBs6c&#10;DMdXG4/g4O7L2Ln5ON3R11g4br4BrCKWbLON/2pxPx8r6jz1HC10SfRX3aJoWVrosuhZshxtcQkq&#10;JNMa5r260dn8boPontoT4Hq8ttVt47qRVepjct3WtkNHXwI8rkpjzG3VBXNadcTb3fphkqZalq2G&#10;yVThT2e9gS2Ed+fyLTi8/QxCQjJo85ehd/lm8L0UR15g8F2/RyH7BYiJuYVXxr2JYwd9kXrjPwiL&#10;uYvQuG8QFf8tO6Y0eF9NhX9oNgXkrs2ndtcMa/NFKbDmQ6sW9XcAa9RGMyBzGfOwUUDgugPGCs2C&#10;csLZaO6bn3/HtwTWDcH8ANCEWPHAG+tnfYCHAH04bnvyYPfxbX54A9jew3kfB1bFg2qbC3Eu3C7A&#10;PAnsyWRRpXDaPieFuYYpMH+2cWDCGxn/HTav+AIjqtZC/5KV0FUAV6iDQQRYa33ndhmIOZ0H0Iq1&#10;xvhmnWwSx8gaja2BTG/ZCT2LV7Dpd5ooP6RSbf59KXR4qSi6FS6DAZUa4cyhYISE3cXlS2mIpPqm&#10;Kt+hG8i67pmCR5ufxOeu3XQcw73vQcuVgcm00DMmnLRq9MxJpzB99FF8uSkaN2/9iYSAZMRReTWc&#10;k6KJFYTVFNBTdZYipl6m3VWO+xC8BqsbfoRX4Zv3c5YLtG8ssvw8r9Hv9Twjw/NYR0U6FTz9KtVY&#10;QcVOodVOpPpH09KH7z+PoC/3Yd+Uyfh0yCAcW74WfSpXRmkqb1UqavUCj2Pdh58R4EycuxCHixdj&#10;cfhgAM6ciUB03B20KF+XSv08Kj72rM28MgXWwn5tcEeAKz36OFq+WAh9Spe3uyj0LFEOPUqVRTe6&#10;oCF0Q1rcP6B8TcxiB6zF/SpeqYjVtSB/T9c0rmZTdtzN0LNIGQwsUREL23XGrCZtDOBZDVpiaNHy&#10;GMt2sWvJOnz57goc3XoMp474Ijz8GgJ84vHysPlIz/weN+9r+q4z10CTMbT1rDaN+GzlV1i/7Esk&#10;sL2duRCJqUMmYvHLy9gebiIw7Drb3j2+TgCrJkIFvqn5+04OrFGg2wJY7d3DgcOmJz011vJ4K+Ba&#10;VscWE9hcgD2hO6cx7gtaTzgQO6uGdFS4M6hc+PTPlIib7c0HbS6s+cJ97hbhM/CluvY+POYD9+HH&#10;FvqZMFv+Tvuh+dsqx8uqKvdNSP2BSveD5cMCOEHjwPH3ERp1H5sWb6SKVrNlgb1LVMaAcrUxUBvV&#10;VayLWR374eXeIzG+cTtMaqkqdA/0YS+ujezGE+ruRSqwUWhoooGpcueCxdFVy9xeLIXZXUcj4Eom&#10;c+wc5r/XkJyu/83Pwc8g9b3FC69cOJUKfJNKrL2V7n73F4KC7mLmuCOYN/U8Zk8+g9lTGBNOYfWS&#10;ACr178hM/RZxVFdtuJ7q7VSZNbQjcGWbU2ltLfeliir/zYXXo7BZLpAC1j/Bwn2c7fk5O0CRiCyF&#10;n+f3nqMbLsRphD3VNwaptOEpl6OcOxVqfvSxq7jw0VLsmzoFXgR50xvvofFjT6AyFbgqFbg2wdy0&#10;bBu8fFLh45uOS1dScf5CLK/Xbzh6yBtF/vE44S2ISk8UJLiuAj9mCxpK0ELLSjcyC10B/UpXQK9S&#10;FdCjZGkDuH/5ahhTp6ntmDK5YXu6pXYGa1920t0KlsawCtUtZRpVoyE77ooYRrDnNmuHRe264r3u&#10;fTGvcWsMoi0fQUXfvOhdHFi9DSd3n8e540Hwv5LItvS93SNJ8MryaneOTHbKGvHQVN10mzT0b2xd&#10;uw+zh89CY6ZkFQr8C7s/PYQQduRB4Q7AibTXGgNWkVUdgC0pNIDZlr931NbJgR1xtanIllaKU4Xj&#10;eAs4PzjhWmY3DFLCqt0hDVT+kQus/c7zGvexs36X8DJMGQmWweYB9OHjw3Hz69/4O6kw/0ahv/UA&#10;+/8nnBzYsdGq8qbn/GoAS4UFsSx0gsdC+wXdwMoFH2Fk9XoYSIi1lWz/stXRq2QVDKPNmt9Zd2HQ&#10;RI7WmNmmB2a378XevjKBr4ORtVtQaSsyb2ZjYUNQD9/xxeLoXpgq8EIZrJi1GL7Me319Mqgo95Ge&#10;/YtBLBsv9RWwytEVagjqeO7+8BdiEn7AwhlnMHfqOcyffh4Lpl8gzBfx1ssXkZjyM67TlqVGXkPC&#10;uRACS7WVlaX6WZHJcl797OSqlucKXkFrEHrCIE3Mi8Ck3MdZHngVOYHOMZPHLAV/Z8Ar+DjD31Fo&#10;g5ifIZn/XxY68WIEQnadwLkPluLCtv3wPxeONwYOs7y3GtW05r8eQ72nXsSWpdtw0TvFrOXZc3EI&#10;ibrJhgtMHjweLxb4B6o+XgIVHnX2hpb6lqXqaijJJnfwuXpPPYtuJUrTRldD79JV0a+cahiVzBlp&#10;W1lNc51C+zy7XS9MbdIOg6nIKmINKl0Ro+iitFPl8HI1MKBwBcxmJ/1ur0F4o1MPLCLMowj7uLJV&#10;8MHAUTiycQ9O7b0MnwsxCKAFlmre+vYvZ+hVixcoFBqqlLMSxFrAkHrtNwSH5qDeM6VRt8CL6FS6&#10;Ps6djIBf6DWERNxAVMLXbIe6KbhThRbAWkHnTKSSGDlClWuhf/6LXAnkPKecq8CWzwpSAfhQGJgG&#10;8EOgen6XP+x5/bPcDsHpQTTzSlC6kN5i43Ue/zv3OT3W8wrBrYq0wL1LK2HFrXyQ/u/g+/C1KgJo&#10;iZdyCgGSmKb9r3iyCJBCC/ojYu/D50o63h07n5a4DnvyKrYxmpakDWAMI5CyzHM79ccEqu20lp0Z&#10;HZ29l6o3tpuadS9aySZyTGzYGsNppds+Wxh9ildCj4Ll8cWHm3DpXBIio9jT8v9lZhFgWvcsXtib&#10;6mWZ86rXvnZHMDu7OajHzbz1H7z/ljcWzPTCojmX8PLsS1g0+wpennMO0dE/4Lp2G8lmWqAlbbSr&#10;VoDyoZ2l2primuqq6ESAmatmmhVmEDbB9zC8OYTXDffn/L/LDkpCFkMQ548MhSAmwOl8/zR2FMn8&#10;LMnMgyOPXMJV7Ym17SiC+TnP7jnNc9iMKvQPVKF61nnyWarwY3ZrEl+/LJw5Gwufq2nIuv0HfPme&#10;FZ4shLL/KoQqTxZH+ceeJrxPoBzV2wH5UeeO/bTUtbU0sWQZ9CvvbGmk24z2I5zdmQ8PrVwfg7RD&#10;JXPbRT0GYVKT9naXwq7Ml3sWLYMxBHhC9UYYx9cNKV7ZAH69Ux+82ak33ifIE/m3EyrUwNymbfD5&#10;60tw4UQgfLzYyQRnG8DaukmbOEqBc3jNnNl+ziL+JIpECtudNkps+HxZNP5HEfSs1Bw+lxIQGESA&#10;o24hmgDHJX9rKVRqtu6wIAXOK2K5xVoXUgdcJ5yf9bwDsymwC+XfhRWzGA8//wC4+SL/MkD7Rx6I&#10;ld/KIjug8jl9UA/EspRu6HnttStw/1aBpd4PP5cbznRK5RGamqZClgpFsUnfmBInEKK45O9sNZDP&#10;5WTM6znG7oPUt0xF9t4VrJceWqE2hlKBZ1GBta2s1pROYA+uccW+VOe+parb9MkOz5dAT1po7bk0&#10;onpDdKACd36pBAaXrYV3hs7EhYOBNl1SNlkXXUMGglaK665bvkk1vvH1nwawChcCe82KUCyYfRmL&#10;5l3BormX8drLfpg/6wLOnLuOm3f+YM5M9dZ9d2hZbbyW6mdFKaprOo9WXSa8Gb4EmOoogLP8FfnV&#10;NQ9cF1odrwUlG7S5z/NxdnCyQfwwyAZwQDzSBLAn4s8EInD7YVz94giCveMRFZ6Dbe8uR6cXClKJ&#10;/mUKXOOxp2wixvr31iEg8BpOnYlBNK/PvR+AhZMXoQjz4ypPlSe8hRnPORvbSX0Jr9noR5UHP4pa&#10;Tz2HziUIcLmqdkOyweVrsAMtxzSmFAbzGioNmt6mKxZ0H8hjN4yu1QTdme92KVQOI9nxjqvSEJOq&#10;NcZQPjetYUu80bEXXm7dhUo8ELPrN8eEirXwescuWDVpAfy84+DDPD0i8joyaHuvUxwEsBRYm0fI&#10;/moyhoaEEnmdEzJ/QkhIDka3HYL6T5TA+zPeRZCm7gbn0EbfQhQtdFzyNxSU763AmqHVSFJgvp8c&#10;pLVl1Xg0LJsP3jyI3ccC2GN7FQ9sZ2PQ5st9c3/338AL2rzwqLDyYebU7jpgqbADbx6sD/8sdRLQ&#10;ZrH/C04nVKjK/fmh1wkCU2C+hxWyNCOLtjWGDUQ9ngCOTrhPG3MHXudiMK/HCKpvNaqu1vbW4EWv&#10;YZXloVXqYW6PgVjQcygm1G+LKU072/rgbsx7+5RSjtUMrZ4tho7FymEML7Yq0drWpWuhkjZksWLC&#10;a9jy1mZcPhNlQ0cqoOkogG/c+8MutKrQytXNUhvAPBff/IVNn8Xi1YV+eOuNYLy6yA+vvRKA+XN8&#10;8NW+VDYcAqxiicaSaaVTmQ+rImzFpXy2NoN5qSLLL9YDbxwhTcgFMy+SCW2KPRa814P52EIgJyMn&#10;hI9DUpHNo0DO5Osehjid8GcwR064GIrwQxcRtPcMws6FIiHxPq6cC8NHQ8ejD0HT3OKaBLDOE0+j&#10;ClX1q40H4eWdjItUpmx+L03+r/lSOVR5tDDqvlANNZ6thEqPFaKNfsoA1lhwadpvFbGkwDWp5B2L&#10;lKJ9roDehHBQueqWBnViRzqA+e9wpjaj6jY3FR7PvHZkjUY2TNivNB2WpsMS8AlVGmBkmaqYUrcp&#10;Xm3bnUrcFovadsUidtZTqdgfDRyEpaMnwut0CK6yQ4qJvWPz7KXAtgOrlhLe+s0q0RILDVcKyrjE&#10;b23JalBAFo4f8EUgj1f9shEQloMwpgrKgSUqeZXonx8A2Nq45b8Pqq/y4Aet9O8P5sDKYf8O0IfD&#10;Ks868rUOsH8f+YeDNKwkdX0YWEX+x7kA54PTvhB/tkZuDd3zJfPB64RrobU/NE8wlU5zTWMJrwCW&#10;lY6O/9puq3L+ZChmdOjDC90AI3TnOtqqIVXrYnClmpbrLuw5EAtpvyY2aIsJDdsz722Ods+zwZSs&#10;iuFUXC1W6ExLpttZTqbV6sbG1OXFEpjasjsObz2OM1/5Ytey/bh0LJQW+jdeJOU5slv/RgYBvvWN&#10;7vfK72zBz/3tv3mOgJ07U/HGa8F4970IvPF6ICOYAF/Bjl2EjA095wa/F9/jOjuFVP9Es85WmLL8&#10;1LHKjnV2qskPAyxQ3ePfhQAWsDmhqbjG0FGRHfKgEpuN9k9CKuFNvETrfCYA0acDEXI6GHHRN5CW&#10;8i12rfwCS8bOtPW6Nf7xL9R95Ck0fOIZVKc1PrHvMk7RPgdRqe79Crw7fzHz5CKo/GRp1Hq6Emo/&#10;UxEVH30J5R9/BmVouTWFsrRVojUm/Chz5KfsLv09SkmFq5kS6zYrXajAA5nbyjIPqFgT05p3tJuc&#10;jazWAP1LVMLQ0tWowLUwulJtWuk6GExXNblWUyxoSbvdqhsWteiC11t3wyttuuCj/kP5XAfsXbcL&#10;UYQ3Jv6Oo5YC2KPAqh7b5Bx2zrLDienf2aaJEXF32c7uICT8Nq5czbAhs8DQ63zuFiL5O9nohNRv&#10;rTaj6ZSy4drNwzpzplM2OpQPYMF7/+8ANov8C0NHPik4/w5aNx60yIq8f/J3oQ9hw0qyBFRIqa4L&#10;qxsPAqzXOWHWm7A6Ntu12/ly54cAlgI7ywodgJWfSO1kV2KoCIJYJ04b2p054o/xtMZjajfAkCrV&#10;MaiirHFdm4bXv0x1zO/SF1Nb8OI3aEVAO9j0u7bPF2fuy96+Ul00euol5lvlMKkhLTZ7+G66Y3zB&#10;snh7+Ez4+yQjPPQ2fC8lY8/qo7h8PJI97c+4de9PG9JShVxW3ylgOdZZPe+9H4FDRzPxxhsheO+j&#10;KLz1bigjAosW+WPz5/G4ee8vugoCfF0Q/4ZM3V9H47W+zG+tuqw8N5Ghx659jie8f6/ALrRSXgde&#10;V3X580MAW/D5LFlqqTEjlf83kVY+TvcMvhyNyLPhiApMR2r6Dzh76Cr2bNiPdyctRHXCW5W5a21C&#10;pwUCjV8qiuP7L+M0AU7J+Q+8ryahdsEaqPNcTVTVjc6fr4qaT5VDxccLotwjT9tUSltKKAvN0OOK&#10;jObPvoReZSugP12Tok+ZKuii+zuXKGu7fWjfsqnNO2FsneY2Fjy4VFX0L1oeQ6jEE6s2xLhKVOCy&#10;tZgL18P0es0wi/Fmu+6YTyWew+s6WXtp8X0/XfgOEpOoqvF3kU2AZZvtJgI8CubsW04By7l9j/Zc&#10;+5Yq+zWd3k34BWbbcJmffzYCQ67TQt9ABDsDJw++byrsAOxsiWw1EQKsuRn5AVbc/+nhYpYmctz5&#10;Abe+/onA/Ja7c8Z95rauwuaH9cGfH3xzB1Sn13CGgDyPZQWsIu0AJzBvqtomC0nIFC68N+79ZoDn&#10;L3q50OaP/L9zYTfgCYM7G+s6398KWTyxKtnrhMUmfkM1vs/H3+Ls0QBMolUaXrUWBpWvihFaI1qp&#10;DoZVqUU7XQez2vTAdPbK43V7jvqtbWZPq+eL2nLCIZXrotnThdDxpTK02K0xsUlb9vxlqABV8fni&#10;LQgPu42IqNuIirqDAJ8MHN/mgzO7/ZDC/FuWXvZen1EQO5+XANNKf02Az164htcI8Psfx+KdxdF4&#10;+8Mo/hyMNWti+N3/svMkeA1kdk5p4VlIJ0i51WYPwFn+AjgvB84PsMHqOZpt9ljkh+HNgziNCpzu&#10;QBycSoBTzD6nMt+O94pA0pVYJPrEIpRWM4HqGxSQjpNHAnHpXATGtOqOqp4KdN2nnkGrZ15CC7qV&#10;r7YcwTmveLYNYPboBaj8SHk0KdqU1rkGGhSqh2rPVkSFJ4pShZ83+1zmUQdgC40FP/Y4WjxfEF2K&#10;l+I1qWyTb/qUZo5LgLsXK2PLCvvTLuuOhVoTrCWFE2mpexcvjx6Fy2A8AR5fqR5G0W5LjWc2bIHZ&#10;DZvhrS49sKBFW8xrwJ8J9OSq9fF2n2HwvxRj85+10u2aCk5sWxoSdPZfc8aBU2zDCAdgVZpDme/6&#10;h1yz3Dcg+AaCw29aDuyqsERFIyRpBF8K7BSx2CYkRmTmYYC/FsAU2vz8FciMy0RmQjYyE6/jWupt&#10;XM/8Grdu/oC79wm0vYH7B38HriAlPPlg1TRMC1lmU0Y+L0vg/mygCV4CK8vAE3HTA/L1uwI4D1D3&#10;cR68epz3s/s6hRZHmEXnUWomgHWSVeFL1i4cPKE6YbLTGkY6ezTQZunIOquKPLxKfYzgRR9Svob1&#10;1vM798PMdr0wpVF7jKd9VqFKW8hqtcvACrXQ/JnCaENFHsqGMaVpR3QvXIE2uyXO7PdBBHPsOPbA&#10;sbH3EB//LcKCruPIF5dwePN5xNBWqfMSwFZtVErA7yQVloX2vnobb74TjveXxeO9ZXF4lyC/9WE0&#10;Fi8JZy//GyF3YJe7uH6Tf8dGkxGcbhVhG6c1JRa0Tv6byWN2QDxyVKgi3NdofR2APbZZ6itwBbB+&#10;/luAHYj1OFsAB6WahdbEjVTfWKTx54hTAQg/H4mIkCwE+KYjLPIm9n1+lArpTKGsTRVt8XxhNH/6&#10;JbQtXR7bP92PDHZEF70iUf35amhaqAmaFW2NBgUboWHhhqjyTHnaZwL82Iue/PcRWxNslWg+rszn&#10;Wr1UGB2KFLd7JQ2tXN3GhDvTQvdgTixbPah8TYyp0wKTGzs7U06s19IWMXRmRzyanbSmTY4oWxVD&#10;SlbCrEatMJNOal6r9nizQ1fMYWo0SXtMd+2Hk1sO4vDnh5FMIcghwCpimQoz3A0UTYHZOWuikG5f&#10;G6VUTR142HWDODCU8FKRFaHMgwWx6jFSYAfgfFMp1S4estAWucNJec8XyE7MRFaCIgvZ8dnIiiPM&#10;isQbuJZ1H7fu/IK73+meRfwj9QoMG6M1ZXXU1VFYB1BNqHDA5WM1zvy5KsGyFU+CTIoreO/wMXsy&#10;wesALBBdQPMAlmrn5c9/D7HB4Cow3189pE6uKtFmnc22yEZ/i9OHfJn/NuGFrwMN6us4hBd8UJmq&#10;GMbeeX73gZjVqY/tLaxbcgysWAsd2Th6l6yA4dXqo+mTBdFOW+YQ+Am0XL1o1xZ2GYqrXnEI50WK&#10;i+PF4f/SDobx8fcR4J2K419eQbBfFpJ4kVXMuvPtX57P7ajw3e//Yq/9Hd75IBwfLE/AhysciN9Z&#10;Go933g9hr/292ai736lyzfPHnFp2OivxHtICmJvKOj+cA3sKWdm01wI4J1BKnGjKa9bZ4PUArJ/z&#10;gWvweoB2C1lOUSsNSVTcJA1fsWOI945B4N4LCPdJQlhYDqJj6D7i7mDlog9te9aGjz+N+gS4a8ny&#10;aP98EbQrVQHnz4XhOh3FkA4TaJnroUXJNmhevA2aFG6O5iVboRahrvB4EcaLtMwuwI+YEquIVflf&#10;j6NNwSJo+WJBdCtVFv3LVbZtkboWLk0LXQ69SpW3278Or9kEM1t3NXc1hhD3LqVKdXH013h/2eoY&#10;XIKdctFymEqHNbM+Ia7fHItad8QsAjyzYXNsfvVD+HrF4ODGQ7x2dDfX6KDYbt38V+mQ1TUIsG0j&#10;a4XSrxERc4+Q3kVQxA0EhtGVhN1EMB8HR1zPBTiKllx5sAC2WwPlAkxWPAD/F8T5QtwRYIKrMIAz&#10;GISZqpwVl4XMGKpzbA6yU+/i1q2fbJaUzbAirAp3vOrvQuDaRnkeYA3mXAVlg9UQilTXA7HU+LrH&#10;QueH033s/l1e5L3GhcDpMByALQ/2AKwqsNTXBVhLu04f9bX5zlNpf0fxwmp3hsHlmAeXrkxFboD5&#10;XQdQhftiSrP2dkuOAfxdu5dKoBd766G0XG2eLYL2LxbDEFqwiey5+xSrgA9GzEGEetrQawatcsEM&#10;5UXMwUOCruHqpTSE0kppXnTWjV/oPPS582y/5nrHp/6CJStjsXh1CpauScJHKxPxPmF+670w+AV9&#10;w/QGzgw0dZwaeqIS57BRZUVfJ7xOZVhFpiyqrk3csKmRVGECnE3Ac/j8NUIs5b0hcEPyrPPf2ud8&#10;v8v2gJzO90m9Goe0wBQkE+CQQ5cRfMIf0ZrAH33bxt7DgjMxq9tgNHz0SdR/9GnU+9eT6EmrW5NW&#10;ekSrrpYuLH1rC211I7Qv1xmtynVEu/Kd0LBQQzQt0QINCtdH5cdLMA9+CWWptmUflXXWwoZH7J7B&#10;Ff/1GAEuilYvFEb7IiXRg52DOuHuxcugFxVZc6P7V6iJYdUaYjo74SGEWTtSDiDo3YuXNJutBf2D&#10;2CGPKFMZk6rXZ15cH7Prt8SrHbpjYYsOeIXHgys/Zz5/Gef2eeHiSc2IE7Aaw1fbcuBVaGM62/GU&#10;aVJEnJaQ3rGNE0Mib5vqmn2OuGUQKw/WYofIuNuIpy1X9drmVFOkrAothsjX3wHs3HJX8DptoICp&#10;L6HNjsvgkaFjXLpzjGVEZyAtMh1pMQQ5jfb6zq/OBAs2OlM8D6xqhG4RydnRUsARYoZbbXXhc3Ne&#10;V4VvqKgjJWaDfhBShfNc/r9xf3ZhN9DtMzD4OD/Asjiq+qpsr/E33RYjnNb23MlgvDVsIiY3amMA&#10;a1O0oRVqYGCpihhRowEWduyNOW1poVt0tkKVzbaiAmuxvxY8tKH6tniuEBtKJUxs0NrGHdfMX4LY&#10;6PsIC7+BREKalvEDMnN+RpJuIs4LqRVJwf5ZSOZFVh57gxfNviPPmwHMY/r1/2Dl+nh8sCoZy9an&#10;Y+naFD5OwlvvR+H0uRv45hcPwOw8tVhESzHvKF3Q7g7BaVRbD8BBSTbLyopYCgOYSswwO+3mwvly&#10;35xQ5/hf8Hp+FryZ/FuN+aazE0ihIkWfC0HQgYtIoKrEJNw115HJBnlg4wGMqN0UjR9/jra5IGo9&#10;8jQG1ayP8syH35yyEF4XotHopSZoVbQjOpXvho6Ve6BNha6oV6gRWpfviPoFG6D6U6UIsecmZwRY&#10;2+u4SlyBuXCT515kp1ocXUqURedipTGwUg10Jsx9ylbCAHbEGtcfVqEulbcpO+i6GF+nKW12Jdro&#10;4hbDNHxYktebAMtOT6/TBDPqNcUr7briXXbuC3jt3+w+CG/3GoY3eo7GF+9vQhKvazYh1vCRVDP7&#10;Rt6+4xlMaTJu/GmFufh0tjndPC/+G7oqQhx1g8rrABwUfi23mBXPtiGAnbnQFCW2ARPG/6nAzs8S&#10;SYloAYEqeA1ggRubTuVNy42MGP2ciYyoDKSGpyEt9hquXfsBt124CIxtw8PHVowhRC6sqrIKJAub&#10;tEBQPfmuU7zikcp7jSdDSmKWWu/jgTR/5Ac4fzgQ87GB63lMqLWqQxZaeYrmm8Yzf4mMu0cVJmBR&#10;t3HpbBg+HDMdExu2tB0cNMl9qJYHagiCQM9s1hGzW/fE9FbdMLZOMwyi6nYuXNbWCvcqWRXtXyqF&#10;Fs8yBytYAhMatMSoms3w6aIVtM7fUIXuIIX/L12D9Aw9Tkr61qAOCcxBLO2VDQXxomnCiSrRZp3Y&#10;+Sk//uyLZCxZm4rln2bi409SsGRNCt7+IAYHjuQYwFrgfYdqLZCtTvE9LTW/a2bcTStoZROurCCp&#10;sCZvqArtqi/hJeDXaLfzV6Glxpb/ykLTIueC6wnXPmuc2eZBU+lTqO4JXhEIOeiN6KvxSGaqkMrQ&#10;lMKIiBxsfvcTW3LZ4qmX0Iq2uebjTxHoRgT5SUzrMwr96g1A80Kt0a/OYPSt3R+dqvRA52r90KxM&#10;Z7Sr3JuWuhWqP1kSFR99DuUf010KH0M5AqwKtPaKrvzYY6j75NNo8OSz6FO+MrqVKIWeVN4exbUx&#10;P3PgUpUxiBZ5YOnqmFCvFcayM1F0L17e1hD3LV4Ko8pXt3HgoSUqYEL1uphByzyFn3F2o9Z4q3Nv&#10;qnBnvNymN15v1xevtu3LHLkbc+ETyLiluezaVeXfBm82wb31LRAQmI5dW05iyZufYvlHm7Fn6yn4&#10;+6ayA9cuMBpWYv7Lzj2IebFA1nNa1KD2KYDFiCuCNg5Mhf07gPWcANaxQFY8oWVkPwRvRkyqc4xO&#10;Q7oiMhVpApgXOCmUx6TbBO63XODcsPmces4gdX62SdpsmG6hSlZZDdcm8us1asjWoPV+ebDmhzcP&#10;+gf/n/saU2FV8PSzOhUBzPfW2ltVojUGrBOm4kIwLe55KvBHY6djUoMWGF6xBoZXqIUR5WtjKAHW&#10;PWQn1WuBGc2d21OOr9cSQ2iv2hHa7kXLo2fximhfsAxa0kZ3LFgco6o3xOR6bbH19TWIIZzRMXeQ&#10;RNssgNMzfzQrnU57lZ7xEyJpo6TGUil9b2dWjxqAA/Dtb//Ezr2Z+HBVChU4A8vWpRLiVLy/NBFb&#10;v0yxoSYVMmxlikA2Nf4d99hr37n1C9LC2BETUs1fzqTaZnkmdGRTNU19BbLlwk4F2gk9zqtIKx60&#10;z84YsDP3WRNFEpHKY/SZQESeC0cK3U2aZprxOyVSUQKDMrH25cXo8GIJ2+Gz5XOF0eKlopjcpDWq&#10;E8Kq/3oRnYu3RfeyPfDysDcxoPFIdKvWH92rDUDrcl3QiSC3LdcJNZ8uh0qPPY/yjz6FClThip75&#10;0KX/yRz48cdR/YmnUOeJZ2iZtZihnG0LrL29+xLggbTHssgDdFvQRm0xjtdwVK2mfF1F9OZr+5Qs&#10;y3SpGkaUZofN3HkqwZ1apzFm1WuOBU3b461OvbCoZWfb8O7dXiPwWvcRWDL2FZw97I+k9J9soYwA&#10;vvHNXxShP7F40Sq0KdkCdR+rgGoFiqN0gcfQ8LlyGNioDz6Y+zECCbeGlkJppYNDCTBBVkqniR9q&#10;n44CewCWq1Wa+r8A9qSxeQDHEdrYh8CN4lERmYKMyGSkRyQjjRYrNSQJKezdE9iLpzDvuqlcjg3Q&#10;wPVA5oQDrQan3fWvOurnG1JGwnqDH/rWXYJ9m1aXVuS6LKVHqR+GNf9753/eBdjJiXmkkskJ5AJM&#10;QFSJTtLd+AlwZNwdBLCBeZ2LxMrpr9hm4EPLOQWNoeytNc1udJV6mEC7Na1Je4N3TM0mhLYyWtE2&#10;dytalj14ebuDe+sXSlCJS2BEpXqY36YPNixajoiwG4hSHkirnk4LnaY8mDm4GneWnAAdQGTkLT7/&#10;I78vvw9TBwdiXTxnqODE6Vt4/+MkLNuQiZWfZWLpujR8uCIJn3xKJb2dd0F1AW0EQBebzkcQ38z8&#10;lurozHt28uBoZF2NRg6Bs0KWJweWAhuwstChVF9eW9c65w9TYL7GXYUkgNPZAaT5xCKK9jk57hbz&#10;/F/YWbFRZ/6A8MibuHAqFO/R3fSmCvYrWwWNmP+2L1gS45u2Rr1HnmBeXAiNn6pq8G5dfRTdq/cz&#10;eDtTefvWH0Ql7ou25XuizgvVUYUWuvpTBQnsMwwqsScPrkBLXe2Jp1Gb6tyXea2zp1kFqnAFm1k3&#10;jDD3pbLqjg0jazbGpMbtMYYA9yPU3QqXtplzA0pVxYhyTJ1KVMKkqvUwo3ZjzKjVBPMbtTf1XdSy&#10;E6Mr3uoxEu8PmoagC3E4ezQEifH32baAez8DqVnf462pH9IJVGGn1BTtGfUfr4gpvSbb9kD+vik4&#10;fTKI4F6jZb6LkNCbCAx2ZmQp/7U14fkmh5gTI8DOVMq8PNgFWTmwTU/2/L6AVDeL8GYR2iwqbWZ0&#10;KlXXAdfgJbiK9HACHJaMZPbGycG0UIQ43pc2KjQLOdk/eeB0gHEfW36rnoVhjz0/23OE9RpzCBtG&#10;uvO7Aay8UIqcH9b/K2TBDWLBTID15d1wbLvzOWR3NBfZAI6/i6CgbPhdTcGqGa9iYq1mGFmpDgax&#10;Nx5WrjqGl62Bocxzx9qaUd2W0rm7e/9S1am2pdgoq6BL0Qp2w7I2L5ZCq2eKon/JGlg8fAY2v/EJ&#10;An0zEBv3NZKp+Km0R5ls2NfYw2arxybAKak/IIw9cDKPch2550NHdnIqUl26fAcffhyP5Zuysfyz&#10;bCwlxB/RRi9dGYfYlJ8N8rwLy4vKsKIinccdfd+YHCtgyTrbcJJU2NcdTtLzhJjXz1FcJwd2gb0e&#10;lgevwM2deUXlTqOSyz5rAkfMuTAkhGTYJARtVJB57Wfmcj8ihI1z9/o9eGv4eAyuouWZNW0WVs8q&#10;tbCw1yA0eewFDG3aHe/MWcqGfB0bVx1B2xLt0LVid7Qp1xWj2k5Ft9pD0LxUd9R+oQ5VtgjqP18U&#10;FWm9taWOxoFloys8+ojd7FuTQzoXL40ezG21rLBXiYp0SWXYcVSkEpfHENrkYTUbYVLTDnaXwrHM&#10;w7urlkG4ZbMH83oOYYesCRvTqjXAnPotsbB5F7zSpidead0VM+q2ZE7ckznwMKxdtBSHt57GFx9t&#10;wyevrMYHMz7ExI7j0KNsO/Su1B5dSrdAs2eqol+T7ohiuhaf8avN845N/R6RiZoBeJvicc0mdMSw&#10;g0/JoSu75syjvkZnas7VzYHlrBgPA3zPA7BTSJYCm/KmegAWvIQ2Kh+84UlID2OPG5aE1FCqLhU4&#10;OSQRScEJSAxIRIxPDOKC+Lda60o1kbLKCl/X+kYpTG44ips/XGhdBVZ1L3+ObJBKsR9+zp7n3+lI&#10;SO2LMxz1zQtnyZfe1xlKimQPGEWI1QP6+CRjxYzXMYkAaxvSAYyhVGEp8DDZqsq82LWbYHQt9t51&#10;WkJ3IuzCHFhFrA5FyqNNwdJo85LuT1uacNfE+yNn4cD6I/C7lIRY/p9EXrgM2mbBe009rPIcXqxM&#10;NvYI2uikJK1O+sXOgzoz96ghopDw77BkRQJWbMzGyk05WEaIl3yagcWr4hEa8xO+USXaciTPRSXA&#10;usBfe+z0zYxvaZ+V5yoHdlTXIlAh9U3AdQNYyusBNiyN8KbZ0X1OYGcKYL5HBjuENIamTiZdikL8&#10;lUSkW2rwIzumn9lx/2bzemUxdy7/AhNbdqRzaWiKp8LVjN7DsHrB+6j3r2dx9MszSEj/NwIjv8bF&#10;i8mY2mchBtJGD2o6BkNaTMCAZpOYBw9CoyJN0bFUDTR9sbjtZllB1WjlwgS44mNa0PCU3eysBdOY&#10;7iWY2hDK4VUbEuQq6FeuEnoWK4UhlWphEB2VdhQdX7cZRlWrh84vFkXnl4pRgSvSRlfEIK1QomJP&#10;5Gun0UrPa94R8/n6VwnwK6274Q3dF6trf3wwbDb2bTiIA58fx85P9mFK5/HoVrY5upVvhR7l2qDF&#10;87XRtmRjXDjNzi3rPzaMFEHBkGhoH6ygiJvwDcxBQgbd2K0/rbiq3VhufwMTPrVjubBbbAMuwLrG&#10;+SF2Q+orFc4FWCH7LIDTo2iZCHC6wesAnBqawPyXyktwkxlJQfEEmMEePtonGtEB7AQIyfVbhFg9&#10;Sm441vj6LQHtPnbCoNXAOAHPvq6ff3WGkzxwPhzu84Jaym12XHbbBZgWOr8Cm60n4BqrS2Jji2HO&#10;IRX2C8yEf2AWtry9EmOr1WdPXNEa2hAVNGSly9TAGNrisTUa2Zxa3Ry6R8kKtM/lCXsN9GAO3JaW&#10;0NkHuiTaP1MCr/YZj7Nf+eLc8QjERCkH/paqqzW8AvhnA9hVYk3wSEz4zoaYrIDn6dDsHPF7hUZ+&#10;j+WrU7B8AwEmxMs/y6EKZ+O95fG4cOUevv4FjoX63gHXsdSaBiuY+TxdTFZUNvNgDRdRYQ1awatJ&#10;HMx/g/R8EiF1lPeGB97r4ekPAOyqr40r05Kbdb4aR/WldbaVOVReqohdS57jiIhrOLj9DL74cAP6&#10;sMOb2bILepeujMr/fASfvrsGH854A/UfeQYHdpxHQuZ/EBpxD0GatRbzLTvXH/DBy5vRpzEhbj2T&#10;NnoEmhdrgV4VaqNV4VKo9eQztNNPoAzzX+1MWYH5cNXHmAcTbE0Q6VKsNLpRcdXp9tKdI7VBYXHa&#10;ZB41LDi1aUfmwq0xjha500vF0frZ56nCZTC+Zj1e88oYS7cwtmINWuk6mN+0nVloTad8u8cgbFm0&#10;BB8MnYm3B03Bnk8PYvGUd7Bz7T62qR9xZL8PZg6ehd61O2JkmyE4eyIY6df/sLnQEXG3ERZ/B+EE&#10;OVjwaj+smK+xfcN+jO4yCP3rd8LUrqPYZvxx49u/2G4lQsqBPfCaEv+3ldbkKYVGXQpkxrCXNXBT&#10;Ca7CAdixzUmmvGkCOIS9b1AcUtgQknlMCoolwDGI949BAi1azOUoxPjxvdK+xzWV2aWubLw5zJFd&#10;mAXow3BnylqqYSuR5+9tTFgNWiDnt9OCVQUwg5fA6nWy6SqEWd7sKLHB7AHYgs/bPtFZP1ohSwPo&#10;AYQ3LPw69q3ZhjnNO2BgSfbWRcranemGssEJ4jHVGmJU9QbMmwRxQ3QtUtrs8+AKtdC5UAl0YO7b&#10;qXAZtH2RSvxUcUxr3gundvnA62wc4mLuWe6bqdSC58GBmArM0PdUHhxPmy17rQ7MBfiG6gL8XlFs&#10;zKs+SWQOTIA3U4FppZcQ4HeWJeLQyRuWe5kCewB2F41optx9Xux7P7AxZH1js6auqwglaHOHjajM&#10;dFEupA64DrwWHoAt9xXABNemaPJvMwOZPl2KRJRXFN0FHQQ7KFMOfubE5Pt2+01t9vbOsOnQnRJW&#10;TFuIHsUqENqnsG3FVizqPxbNnyuCY/u88fHbGzC47VAMajIYU/vNx6ZVhzG+70L0bToRwzssRNea&#10;Y9GhQmcMYP7am/a7RaGiqP7kU7YrZfl/PWYFrRpPPIlaVOCmz7zIlKak7VM2unpd9C5ezililSpv&#10;q5SUDk2o1xITBXDd5pb/dnixEBW6JK9tXbqvinRctTCR6jyS139mnWa00cx/W3TE+136Yf2ct3Du&#10;sB9O8XNrY/4Vc9/HhIadsWDgbOz54rRt1hCb9C3iU39EKuGNTvkeManf0j5/i4hEBoUjJPq+LWN9&#10;fdY7qFjgKdQu8AKaP1EeDf9RHF9tPoj7v8KKr4Iy//wKs8rmtvJDzMd8TnWmAgLXDQfeFKRFJBFg&#10;Kq8U2CAmwMHxzHsJsAuvARyH+IBYJPgR4qsxiPaORpQ/4deUMw14G8AKR22d+Hce4MwBswiwbfZG&#10;hdLr8xqz0zByFZmwGrQK9/cGsIKP8wGcP9TAVOVTxVCzXsIib1meFhl9BztXb6c16kdoa6B/0YoY&#10;QBs2VGOIAlUrVmo0xLjqjTCmSkNb6dJbW7BUrkOYS6Hd88UJcRm0L6jbURZlz98Wl46HIoY9bEL8&#10;fea42sROFloA87sawM7Cb+XBCQQ4nY5FEFiKobRDQ2n8XhlZv2Hj5lQs+zSTefA1rNxyDUs3ZuGD&#10;1en4cl8Oe2VnKCk3lAMbwB6I+fhrdmLXEm45s6sEZQhhFbTMeV3ltdzXo7w3IjJwzQOyfmdrgam4&#10;tr6Y+W9mEF0aO+ioU0FIjb5h30Vpks57NjvpyKhbuHwxHif3XMKoWi0wtnErLJtCEJ8rjqaPPY3t&#10;yzdjweDxaF+8Cka07IcGz1REi8K0s2VboUOJNmhWsClqP1cPHWsOxdC2C9C9zmSz1FM69saIRm1o&#10;pSuh+lPPoALts5Yjal+s6lTkGo8/hqbPvsDOtDQ6FiqJEdXqOI6qFCGmsuo2sNqMcFzdFpiujRnU&#10;YVesjo4vFEL3wiUwpFwVDCxRDqP53JSaDTC6TBVM4TWf37STjQkvGTYOGxe+h4OfH4GPVwJSsn7B&#10;hxNfwZg6rTCpcS/0Ltccw5v3x6F9l5F95y86iTsIDruOK/6puOAVg3OnI3D8qD++ojN5j+BXLPAs&#10;mjxVmh1ZRbqGOuhYuAY+eXsNvvsNthuHxEeTkvKvgzc1Jsi5APM66/eqKeUC7MKbTuucpopzOHOc&#10;fACnUIGTg+MsDODAGCQR4ARPxNNmxVGJowhxpD/fJ+OHXGXNZu5nwYbsWOUHjzbEwhDE1zWcZA2a&#10;Ssvc2CrW+VXXhddCv+eRea4DsaPGboVaP2uGi01341H7UkVEMxcJvkaQb+PU3otYO30R+jOn7a8d&#10;Nmz8sCJ6FS1nG4GPqUp4qzGYV2mnB0E8lGBr/6w2L5ZAa1rotsyB2zxTFEMrNUXAxTgqkcZ8v7GF&#10;C8p3szRclKvAToem3Dgx4Rukp7kAOymFAFb94MbNP7BrTzaWrkunAjsAL9tCG/1pDjZ+mYnsu+qR&#10;Ca3yI0+eZNVoKbHWbrOHlq2+fZPnNCKTqiooPfZYRSqPyrq2WfC6CnyNkU3ANS6sQpj217KJIVTz&#10;pIuRiLscYy5L0KoOkX3jZ6Skf4fgkExcOBuJQ8wPh1dqwJRiGBaPmobWT7zAc1QM+9bvxJSew1G9&#10;wJOo81QJdCzfBF0rtEW3cm3Ro2IXtC/XEXVerIWudYdhdKc30L3WRHSp3B3TugzG5I590aaY1go/&#10;yVz4MdsUQFMpqz/2JKo9+hivRSF0K14arZnbDihfA92osL0IsPY705az2pRhYqO2mN2mO210K7qo&#10;qmj7zAvoVqgYhpWvglGMMZVqYGrthhjOPFozsuY0bofZTdtg3ZzXcGDNTmx4eTHOHfHDwY0HsbD7&#10;GObzSzGpVT+Ma9qfHVADtCxdFxN6j8Pr097Ba5PexfQBszCp32SM7zUaozoNwVszPsQHs99BjX+9&#10;gMZPl0GTZ8oQ3tpo9khZvDpmIb6lq7LtdFwV1pBiLsA8eu5EYkrM0Ouu3/kNBXLBzQWY8ApgjwKb&#10;+jL//W+A2VgJroU9TqASx1tlOpIXOSogBRka2Ffh5ppyJUdlTWldsD2RlvGTbTkjO23jwaZEvxFY&#10;PrZ4GFy9xskd7fdmswWxa6cJ/NfOjc5U3dPfa9eENOZrmv0SHHHDVoqcPxGI1bNeQz9e8P6aAE8L&#10;3UuPCfLwirUxrKJUmDaaocXgvXhxtWi8B5W6Q1HCy9xMtxSVGvcsXA3n9l7ld6DCanYNbZTg1fdW&#10;7ntdqQSPCoGdQIBT+BoNLzmFPH0vLVLg8c6fOHD0OpYIYMK74vNr+JggL9mQg5WfpSI5+1crXN2m&#10;hbadSwSy2zszbGsjBX93I/UegXUAvRbhwHojklALWgsPuAa3E86qI7cCzfBjO2DuG3cyAMmqPKvW&#10;oXN+W+7Jmaji75cKf980bHp/A8ZWb4xlkxfgg5FT0Yg5b69KdXBi11nmiD1QlQC3K1EbXSo0R/vS&#10;jFIt0Lt6N7Qp2xZVaCm7NRqLCX2XoUutcYS1LPrWboZZXfva5gk1n3jarHM1glyNEFfV7h7MgVu+&#10;UBC9StMWv1QUA7Wwv2w15uDaPaWizczSMtFRzI2n0RJPJsCDylaxG5d1erEwr3sFjKQKj2L+O7VO&#10;I4wtX41KTAVu1Rkb5r2K7e8vx751u7Dnkx3YvXwb5rbuhw/HLURgYBpm9RiLMYS4IwHuXKoBGhHM&#10;L9bsQfqN35kG3UZ0/D06vbvM868hka5q9ojZKFGgADuxZ1D/8aJoX6wmxrcahMung9gB/4XrUmBN&#10;PybAjpX2QCx4Ca3BKyVmp60JS0onTYHzA5xmAD9knz0AuxAnBnoAZiTIQntCKhwrJb4Sh6hLzInZ&#10;K2dZoSMvZJkdmPOATtdukcwVZKUFsAOxA2r+cKHN/9gAzlVhgs6wu6WbcuuxvqhnSiX/p06qVFhW&#10;2utsBL54b63dvb2vdpnkxexbvDxtVTUraI2uWocKXAfjazW0mVq9SzBXJrzdaLk60LK1L1LGOT5X&#10;Al2eLYN9aw8QwD+QnPyN5cBZ2fx+AtTAzQNYzyckfGuFLp0LdWLOd9KsNF68e3/i9LlbWLomDas+&#10;v4HlW64zbjIXvoGla5MRm/ITvvnFA7B6ZV5QF17dHcOKWZ7q9J1bPyMnOgc3Y7JxPZrgRjlhEEd6&#10;IPaorxvu2K8WLSiyfJOQeCECkcf8kRJ7Cxn8zHI+2RoGIcAJSV/Dzz8Dfj5JeGvQFMxv34vndTXm&#10;dBqARgWexmha1y2LN6Pp8yVQ4x8vsKGXQ/MXq6Jv/e54bco76F27F5qXbI5qT1VFn5bzMGXwenSp&#10;OQpVHy1BlX0K/XgNepWvSgWmdX7cgVePK1KNqxLmRk8/i+7FS6Fr4WK2w+igcjVsG1mNLPQoUQY9&#10;S5bFYCrsjBbtMalBKytOdipYDM1o7QeUrIQx7KhH8v0nVq+HcVVqY26LDljUtju2vbMEuxd/hiOb&#10;DuPMIT8s6jKEytwFSya/wXz3B6x9ZyMObmfH1KQ3Whei2hPi9qXq49TxAFy/D0QladbfHVvIH0zH&#10;t37Fdix99WN8tvQLnKD7C2LHqF1jdE9hm4lFAVJKYsWsXIg9+bCrwHysKbQaOpXrfECBbcKGCzDB&#10;FbwP2+c8BSa0Chde/xgCzPCNppWOJ8gJiKASx7P3yWIuqIqrIhdmNmInfjaA49igpcTXPTmygXyL&#10;DVugPgTuA6EVOQYxHytXNoiV4LtqTID5nM3Ion3V4n7lKZpO6c2cbe+qHRhVuS46P1sCvYtXRO+i&#10;ZdGneAVblTSWymsQs0ceXLGmzfbpXLQMe3Ueabs70Z5po7TOzIPbPF4Yy2d8hKzr/3YWMSgl4Hd7&#10;wELTjbgAJyY60yudSi5/R4W+zoupFOI23YPP1btY9gkB3nqTCkx4t9ygCl/HByuT4KVK9A8gpH9Z&#10;b2x5sOW/Tj5st6ehjbZ7TfH311Pu4lp0Fq7HZPFIcBmmxAypcq4C6+gB2CI4jbkv24bGfU8GsWOO&#10;R1rat7w2ckq8dryumsAREXUdUdF3cHT7SUyq0xbLJs7HnhVbMbZOS7R7oiBmtuuJgdWbodY/nkbb&#10;MjUxZ8QcrHh/E0LDcrBw4ptoV7IlmhVphHoFG2FUr6WYPmwTOlYdyXyxKKr96ynUf4q2k2qpXThq&#10;akePx59mDvyELSmswce1n3wKXUqWYh5czG472p3Ru5Rnn6zSlZgWqTOuj0n1WmJGk/YYW7Mx2lKB&#10;WxJ83eBsfOU6GC0VZv47o15zrBwzkXa6KdZPW4i9a7Zh97rdtkHBok4jMadJN6ya+Z7NWd/26UHs&#10;/uwoLl2IQs/q7ZjbVkCDfxRF4xcqY9lraxBLsdDm7n5B2cyLbyMpjR3fPVBUGAT8xt2/2OFTXHgu&#10;s+/w+qvt5htJyZ2d5ypxvuKW1XjYvg1gU11GRrhnxpXU1wPv39lnNwdOCHAjltBGe+CNQqxvLAEm&#10;xD5xiNRC6OibBqoLcYYes+G6IYBj43Xv3B8Irwo+qmA7jVnhDkVpyOX6TdpRTxXbgZivIcBK6G0C&#10;CcFVOL2Zjs5zglzjwUm09Rpkl4X288/CgY37qbIN0O35ksyJStvGaL01XKQxxQo1MIIXV1Ml+5Sp&#10;TJtWGZ2p0J0Kl0OnQs4dAbQhfMdC5dHqsUJY0H0S81p+P/tezuwrDRtdz1VgR4UFsCZ6JCY6Y8Vu&#10;WqH54Frjqymm4dE/YNn6NCwnvCupwMtUjSbAi9dlYOPnCbRw16jg3+Hut3/ZOlFHcT3WmQA7G+5r&#10;GShV+A4/h+awS30J703C7Cqwm/+qgGUAM192LbTGkjOYCqVeiUXMmSBHfTN/sA5V1XN9v1Ta5+h4&#10;qoxfMlZOexNjqzbj8VUCvI25Zl0MLE07W7IaXhs2HcNadcerU95ASjY71O+A40xhWhSrb2OorYo2&#10;Rofq3bFoyi5MHrQJk3q9h0GNehDWZ1Htn0+gAq1yjcefQb0nnjPVrfCvx6yYVY3R4LkX0adiZbQv&#10;VISdagn0KlPeVHdEtXpU4qq2M4dUd2aj9ljQtifGE+AWTzyLZpqGWaQUxlauZdZ5FDvtSfybtVNm&#10;MP9ti9e79cH5w5dweOsJnPjqHBZ0HYGZTbtjybiX7Tv7+SViybwlSMv+DYH+aVj70edYPOcjvDbh&#10;ZczoMREHt51FOBU4mGKhfbDiU+m62MY1J8FuasbrnsmOWxsC2PwJtdkHAKbSGsBSYo+l9uTHattq&#10;7wVceB+2zX9nnfPAjbaI94/yHGPyAL5KgC0INfOmaO8YRGruLPNCgaseO4PA6qjClRq7lFcKnJr+&#10;I3IEryeuU83cYRgXWtvUTfmkAcwGn2u1+fhhgBVUM7PRBFn5pdZexhGckPBbNiPmxK7TGFOrCbo8&#10;XQQ9C5VEz6Kl0YOq2qt4GQytUB0jytNeVXCWGvaTJdNMrGIVCS2Vl0rdqVh5tCb8rZ4ogomN+iAi&#10;KMsG6NMyf7TOyrXPrgrre+UCnOTMl87i86oVyHXYoo67vyMh+Ves3JBqyrvmi5tYpUIW8+CP1mdg&#10;x+5sRITfxcUz8bh6mR0vz+PXP8GzW4OjxFJfC/6svZRuZn6D7Khs3JCVloX2xDWz0VRhHcOpyKEZ&#10;BJh5cEgqMthA0whxwvkwxHiFW03DhgJ5/jVEJgXWbLOEhK9x5PPjWDl+IRYPn4bNr6/C9sUb0b9S&#10;PUxv1AkTmnaG16lgdKzSCMteX43wxO/ZgP/Ay+PfoK2uic5lWqFJoQZYMPItvD51N6YN24aPX9uD&#10;PZ/uweKZb6BjmWqoUOARVH9EUyeftUkdGgsuxxDALajO2tS944tF0bFgCfQtUwndipUygAeWqW73&#10;ER5Zoz4m1G3BHLgtZjVqja4Fi9pd+Lsybx6nTrpsdYxjHjylRj1sefktrJ40G7OatsaxL47h8sVY&#10;+Hon4N3hczGxVnss7DmBnT9TC6rw6lfW4uLpcCTn/Ju57x/IucNc9i4Qn3APq99Yj0M7LiI+jWkG&#10;nYvmPWtzf0091chIFtu2LLTSO9VrzDUSYKmrC3GeEhNcPna2meLzApiilAtw6kNFq4eV92GABa8i&#10;zo/QeiJW6ns10gMxf74agxiCHCWIg7RX0vfIIKzOxH72QgwdU/kFTYHTPJVrNhJVbB2Q3YavQpAH&#10;bv1ej02dCbkHYgGsxp8Lr6y0vqhmZBFi5Rm6V3AcwdH6zNCIWzi7/xLG1m2OTk8XJMDF0auocimG&#10;7rOjaXhla2BUxTq21LCXJnMwB+7CBtGF8LalnW5LFW7+bFG0fqYourxYBRcO+fKi/O6AyQ7rQfXl&#10;xeL/1/NauZOkXJkXNH9hz1wHP2da1m/Y8EU6Ab6J1dtvEuIbNh68lAB/sSsTKfy9dvvwu5xOOHh+&#10;g7NtGur9X2StBa+rwgypM/OqnOQ7uBZzDddjc6jEBDkmh/mxgKa9jiDMUmCrVmcgmxCnS4GZCsUe&#10;9+f1TSK07GB57rNyfkQ2AdbIgmZjXTgWgt1Lv2TDX4aNixbj4GeH8daQaehZuAo+HDYDqxd8gMM7&#10;vVD/0SJ4b9aHiMv4DVHsRHsyB25TrDE6lWqL5gUb4pWxi/HyhF2YOXI31i89hv1bj+JLpjgjG3ZE&#10;i+eLocnzRU2RBa+KWcqBazGPbUoF7lSomOW1qkD3pnvSRvsjq9XHUKY+/Qi0OuOx1RtgYp0WdhvR&#10;PsXKoAmVXPcJHl+5NsZXqo1xfM3kGrUI70x8OvtV5sFdsOnVZQjyTYdm7237+At25A0xr/NIXNVu&#10;mrf+xJaPd2HnpmNIzvoVMQn3oR1QYxK+QTQFKygwA6cOB9oN9nRHB9udlMrrtHGB6xEfg9cZOdGE&#10;JHcINBdiKfE3tM+a5KH8WL+XIPE9DGDBmxKel/M+rLwuvA8A7OcC7EBs8LpBiGOvOBFDmKO9oxB+&#10;ia9jzpPhAVd5okLFnuTkHxAbex8pqd/bfGGnMWvYxQFWR31YgzbfY/vZIOYXEsBmo3lCPOPCprw2&#10;U8sBWDZaAGsNpvYmCiHEZw94Y3LTdujyfGHaqTLoUZgKXJhHWitNitdEAK0VHlyxOhW3DLowZ+os&#10;28zXtWYvrhlZbV8sZosaWjz6Enas3EEV/csz91nwOgBrJpbg1fMOwPrezpphFfb0XfS9tZOmnELO&#10;jf9g+94sfLzpOlYS3lW00Ss25eDj9Zn4dHMKElMJD3vyJE1OCboO71Nx8DoRyRz1G3wjNf4biO/K&#10;SsfRSgtgwpsLcCRz43AHYFNfrWgKSUeGfzKSTjs3K0tPvMfr4HZCP7OTcjobX684HNt+GQfXHcCu&#10;D7fiizfX49iGw5jWqg8WdR6Gz15Zin3MFQ9vv4CR9Tpj7bsbkXbtDyrt22j0fFV0KN4Mfev2w6wh&#10;CzC42RS8OvUwFk07gD1br+DAtjPY8N46DK3bCl3pfFoXKkMb/awpr+DVWHDNx55C46efRweC2IWd&#10;rqrOXXn9dCdCVaGH8rrZyqNymm1VB9MbtsaMBi3Rj51v88eeQacXCXCVGhhfsZop8KwGTbB4wBCm&#10;ABuxZMRUfDBkEryOB9ta8stnwzGiamu82nsSEiQ42b/i5AFfbF7+FZX1F1soE830LCzmNiJi78HH&#10;OxFBV9NsAYoAlvuzbWl53nJkm9VeCa8JD9usOy04f5gC8+jEv3GbYQDzb9VuHICpvClhjur+F7we&#10;cF14FQ64kQaxwasj7bPAjbkSjmifcMT4RHgikj8zLkci/DI7gri7Bm4K1ViKrC1nkghwVNQ9pKQ4&#10;jdmpVDsgO6B6Jn7kgznvd4LYCXd5noY4ZJkt7KR4AObv3XnR4TF37cbLJ3dfwIQmbdDmyRdon8uh&#10;exECzOilHRtKVbIZPcO0TrhSDapvWXQszmCuLIDbF2KDoVq3faEwbXRhNCzwFD6c+BqVSipFKBmu&#10;+gpgq0rruyltEMApOgc/WlHPvpMApz3VhnU37/6BQyduYTGBXbX1hsG7YiPz4A1ZWL0+GbFxP9m5&#10;SOd7paT+iPiYr3H1TBxztjA+vu1Uoz2bE9otbxjf0ErfyLiPa9GEVzkxAb4hgCMcgHM8AGdThTMF&#10;sE8CYvZetPsxXbfzzkanBsjPqFVkkSHXcGpfAC4eDbN54Ac/O4rPXl6NY5uP46PR87Bk1Dx8Mn8p&#10;ju25glNHgjCn1wRsemcDFoyajybPVEG3Mi1pf+ti+2fHsOfL82hRhjnytCNY8s5ZHNkXgiO7fbD+&#10;7ZUYWqcZBtdujI4ly6PWk8+bhdaulAK5FvPYRsyLO/AaaHZVJ3aq2mC/MzvW3iXK2W1U+mpKZemK&#10;mNqI6tu4FabXbYIxVOY2/LuOzxekAtfAxMo1MYzKPYVW+7U2ndkh7cKpHWex8eUPbfzXdjUllHM7&#10;jMFr/Wfy3P+BxPSfoB1IN7y/1fYcD4+7Dd3EO4ghRf5s+ZdYOHaepYnZd3636r1ss6WCBFjW2YHX&#10;Ex5o88Nrocf2MyHWZhl8LOstISyQEkHVDU9Amgfe1BDNdf5v1c0PryLWL8IKVgI3JldxwxHrw3yJ&#10;AEd7uxHBEMARiKAKR/il2LhhCnMnW+hOBYln/hsWdpsNWtMPlV+psTuW0oDl0R6rgXse5wfYGpbl&#10;xJ6hJeXC+fJhU2JBzed00mRpImO/RkBAJo7tPIPJzduj1WPPodtLpdCzSDn0oS3ux9xWQwwCeDgt&#10;9DANNfGx5ttq2l4H9vLtCXIXvr79C8Vsi51mj7xANe+JmAit9yXEUiqpsNSXn1dFH303y/vlQNh5&#10;aVmhwa7vwe+qHlrqe4u5+8lzt/H+J6k2Drx8C9V3UxaWam70ulTa/x/4ejoKvR/fV++XSBcTcDkF&#10;545FICz0hi360P2snHzYY6XpSK7H33KUlwDfJMyC+BottANwikGcSRXWtMnwr84hI4pKze+Roznd&#10;gvf27+wk7uDS6Rh4n47FpZOROLr1HE5+eQF7V+7FuQN+WDPrA3z++if4av1hnDoaitO0knP7TsHw&#10;+l0xvuMwzB84Aw0eK4+hzQYhMe1X7Np6EZ1rT6D6HsbmdQE4cTgUB3dexro3VmBam66Y360POpUu&#10;i3L/eMTu0F+ZAGtSR03a4AbMi9sR4HYvvEQrXRQ9CWx3OqgevE6aIjmM6tq3VDlMqNcQU+o3MYBl&#10;mzs/WxAdnytIcMszymE406KJVepi8eDh2LNuO7zORGLbR5/hxK4Lpqja33vfp0dwctdFy3+TUn9A&#10;ENvQsgWrEMPfh0TfsiEj3cQsmWnhgKY9UKbAoxjVdhBTxNu8Hn9YB+2MnhBkc4yC18lp/xfADzxP&#10;iAW77napFW0FUsPiCS7DVd2QvJzXhVjgyjYnenJfqW+cLwFWvkuIYwSvqa7gDSOwinBEXgpjhCLq&#10;chjz4HAeIxHixXw58iZSqT4aB9X2MrFx9xESctNW6KggowZuIEuF3fBA644du5ELsqvCgjjfickL&#10;Wev/2IwsbWGiHlUAq8I4s1l7XszC6PhCCXQvVA59adUGaUKHZvPQRmvfq8HlavBY3ZnEoamUmoX1&#10;QklboaTJ8W2fLYS2T2t6XkU26HCC6Iw7Z/NoM7AIgCrT+m6qAVgKIYDZiwpASxn4PZzvyO9AhfP2&#10;vYcP1yZjuRSYNvpjQrzsc40Fp+Ly1a9xk9YsO+c3Ow8qmOk9tZRR+2+FBFyzVU+Z1360oaT7AlnV&#10;aSrzrWvf22KHGx4bfU0AR2YiO0yzsFKRJQUOTGPu64voE/64wZw369pPpry32QiTeO4CfTKYf6cx&#10;UuB7Ph7nDwTi3D4/2mkvuoBgbHpjLeE9iAunw3HyUChO8HfjG/dFv6pt6LZu4ZVhL6NWgWLYvvYw&#10;EjL/jX1fXsWCcduxaNZh7N0RhjOnIghxMD57bz1eHzACL/fsh5aFCqPiPx9FHdroyoS38qOPotFT&#10;zzo7XdIBdXixIAEugq600d0VhYtBNzMbWkkFyPIYQaWdQRXWrhtjmO/2FeTMm4cxLRpTqRoG0E2N&#10;LlMLy0dNwoFN+3DVOxmn9nrhyJaTVjOJjv/aoLHUhQKkNeZB/hlY/8ZGRGnBAtt1EDvO+JSf6SoO&#10;o8YjRdDyicqoXOBxvDx8Hjvlv+gC6QQNYLeN5mungji/jbbHfI4O0n1OQCt31j5raZk/E2CqrtQ3&#10;xQX2IXBdeF3lFbxS39irDE+eK+WN9g61cAEWtII3wivEQI667AAccTESYb7JSGYj0JRDbZgdHXUX&#10;/r6ZNjYqRXKr0w7EeRM+LKz8ztDR8zsHbkeNnd6NebEUOBdiHZ2fbRsUvl474geH5OD4zvOY1qgd&#10;2j3xgm0T26t4ZfQvVpFBeEtXwDDmTprY0b9sVQwsUwX9GJrA0Yawd3i+JO1aKVPuTi8UR3uqcOsn&#10;CmP74h38bJrTLIClXOxcBDBBtQKeC7AnHIA9HRFfayu0mBtpWeHidSlYQYBXEeCVVOKVW6/j47Xp&#10;OEV1vnXHBdjp2KTwKez543leVQWNZYOLYU6mqY532BCc1UoqaLERJN2hCl8jwNdNjQVwDsHNoXXW&#10;vGfdoT9i/2W2jUyrkmtFlbbtSWejDQ9l5xByA6GB6iiy4X8pBX4Xk3DhcAjOHAzE6f2+OEA7fe54&#10;CL/DHRvy2r58J/pVaIY9G48i+dqfmN51MobV7YWY+Pu0nHew90tvvLvoMN558yzOnU/BxQsJOM2c&#10;ftvK7VgycSZepgI3fupp1Hr0KTR6/DlU+6duMfoculBx2xu8RZn3shOmjVZluXcxXhfCPLR8FQxh&#10;DNeKI6ru9PrNMEFj+wZwSTqt4hjHn5eNmoCZDZpjfIU6mN+mB87u8YLflRT4X0nFPqYHqkLb7VAo&#10;PIm0y0p/ZKGvno/Fxo+2206nGtkIpvtKTv8FU3tPQLkCj6HZU+VxbMdprHnlU3idDsPtb/9yrLOl&#10;emqbjrA4ADtFVwPXZhMKXqcI6wDt/E6dgIZcNTW4QFpoIlKowP+X8hq8ynl9pbgE9iqtMqGVVXaA&#10;FbgOwFGXmPBfFrQOvOEXgwltCKK8BHQkIi9GIPgCLXjEDSviJCbcR3j4bZ6gdCsMCGCrTueHmA1T&#10;oYbu/qzH9nuqsxqwgWIA88QoXCvNE2MD5LLQmlLJ3ykPTuX7RzEPvnQiEDNadkHLR59Fh+eowFTQ&#10;3oUqoGfB0sybKtl4sDYDH1ieF7x0ZXRjntziWd2JvyQ6EeBOBLknFbvri7TV7ACa/fN5TGs10Oxs&#10;epY6HCqrPpsg42c3gPn9ZHndcAAm5AawOiTHUUQn/Izln6WaAqsKverz6wSZAK/PwOHjutkZQdRr&#10;DXq+P/+XHIw6BdUWdNS5Up6cmvE9nYn2+v4T93/4A7dvsvOLvo7sSNrjyCxkh2dQganCBDY9IBkJ&#10;p4MQeTII2ezoMqnAtzTziu8VS6XR3tbRkbecHTip9kG+WbaB/eXTcfBmHn7hRDhO7/GB76VE7N9+&#10;HluZC05o0hOvDp4NH68kJLGBvzn6Fbw76V0k8Zz48u9300K/PncfVq24iisB13H+QhJOHY/EFyu/&#10;xKbXP8K8dl3RgNa5LtW3CTvb+rTOPQQg7XLbZ15EJwLciTa6C49deOxF9e1XojSGVaqKwWWpwryW&#10;YyrVNIC1fc64KrXQv3hpuq2iGMKO+rWufTG/VSfmwI34mjbYu3YPwsNuIiLyNk58dYUdvReiaJPj&#10;Er6m+n2LBE3EYVv1Oh6K/VvPIFr7nRHgSDqgmPi76FKtJXrxfT59fyOYwWDvZ8fZeR3D3R8168oD&#10;cK7AKASvB2BBffc3p6hl4bRhp56jYux/TIAUBZJpmxMJbxIh/jv1jQ9wlNfgleqa8joAG7CE1Y3I&#10;SyGElsBaOPAqIi8Q6guhiPQK58+hCD0XhtArSYT3ayTGM3cIuoEr55MRTyudyt7NbdguxP+vcAte&#10;BgEV1oaVpMQ8Sa4Su6GFEbLaWnyeQPvufTIYc1p3R9vHX0BHAtjtpbLoRRvdu2gZm9Shu7jb/GhN&#10;zStZBT0IsG6x0uq54uz1qbwEt9uLgrgUe/6SaPd4QXR/qQouHg1BGgEWULlpgADO+Mk6qNzvKAvN&#10;7+A6CeXzBiWPCam/YN1WTeYgwNsYBHn1tltWzNq9n9b3Jr+PoHeDnYQB64FY/0fveZN2XOckPYt5&#10;M8H9mgB//d3vuJZyD1kCODwLWeGEl8eMYKqvb6Kpb4J/slXMb7Iz1KL9ZLqlJDZcLYWMJcTa30uN&#10;XBAHeiD2805FWPhdHPniNEa16oMmT5dE68fLYXKLoTi26xLOnYo2gD//eAfB/grxGT/D2zsNOzad&#10;x9vzDuHN+bTd5zPhezUHZ8/EY9uKL7F88kKMY96quy7Uf+JppisF0fzxp626PJnPay575+cLEd4i&#10;6Kxi1nMvoneR4rxeZanAVTG8YnUMZufbn6+b2bglZjFko0eVI9y8zkOKlcY4wj2B8I6vVB8zarfE&#10;wja9sPGN1eY2wqLvm7MIDrlma8rlbBRJqT/i6FeXce6oqtTOtEnttJHA8zS2y3gsnrEUt+4B3/4J&#10;fPr2Zhwg6F9/D8clmgI7AvMAxB6xyYv8v9freZ09CqwokBhCWC3y7PPD1tlyXg+4Utxcy5wP3EgC&#10;mwdtHrwRhDfifBCDv7+g50MQej4UAWf5XqHaofE286hUeJ2IRRxPQlKSilsedfIo8cMg/91zstMO&#10;xCpoCWKeJBUK8sGrvFK3W9E4s022IFDep0KxoH1fdH2mCBW1GHoVJMCFS9N+laQNK0uQmRNThQeU&#10;qMRcqToG8dj5pdJowde3f76EQd+D4PYs6EQvKnP3J0vjs9fWISfnd+uQ3FVJCuXB+m5OAcv9jo7D&#10;cAB24FUnk0Eb/vmuTKzYch1rv7yNtdtvY/X2W1i15SY2b8vke/F78rvasIQH4qycX3PPjf1fPic7&#10;ZpvksxFkZmmyzI/OPlq6LWbMTWRH5CArIpu5b4aN/cYc90fYoStITbjN9+d5ZGiEIC3tJ5v9pYUY&#10;qshG6/YxBFm5dhhBDg2mtQ67g1NfXUW7YlWZ4z7D81gL3V6ojhmth+AMrbUPnZY2PQ/wTcF55rkx&#10;Cd9RlVOw+ZOz+Oi1UxjT4z30bTwKB770QgBt+pcrdmDVtJcxu0VHXoOydDqFMYDA9WfMbNYaM5q0&#10;xhCNzz9TkOe/GCGmjX7+JapzMQwsVRZjqlS3NGgQ89wBxctgYu16mMO/m1K3MSZUqo0xpatgNOGe&#10;UKU2VoyezHSqLSbXaIlpNZpjZOlamNNpGHzYVnWHQe/zCfZ9BW907F0TgH1bz8H7XIztBR3F0ByD&#10;ZF7PGLbrNya8hUXDFuHLT/ZhbOOhOH/QH/c8AFuxldfDBVh2WQtwHgSWoYlInscmQHRRahtyWIoC&#10;SUExBDfWCSqvQuAm+DtjvbLMrvpqiEhVZsEbKXi9aLOktoRSKhtBYMM84IZdCEL4hUA+L3iDEHaW&#10;cY6/I7xhjKBTIQi7mkI7dgtX2NNePBJhExPUw6uxaJzUbeBuqGE+fMxtrIRRFlLbmqohG8RqfAI5&#10;F2KqjooIfF4NO5NK530+Cm/0GoleVNQezxXD0GK82FobXKwCLVY5G07qTpj7FC1LgKtiSImK6Fms&#10;PJo+RcV+rjC6Mu/tQ7vdi1a6X9HytGl10e/5MpjWsAviab9S09nh8LMKXps7TOW37+UJV4EFsKkw&#10;P5cFP6MWNuw5TNWldf50522sZ6zZcZu58A18siENiclUR9opfVebguoZbrNagUfRVZ1X49D0O61O&#10;0qaB6cydspnTWi6c/g0ywgkwrXMmAU65moCQHWcQ6xVpE2c0w02b1clJqEPQCip1stq4Po75tXYX&#10;iWEqEkWYBXFi8g94b+KbqFzgUXQsXAtdC9ahq6mNSfV7Wm58NfA6Ivla3cEgIelHhEfdw/kTUdi8&#10;6izemrEP3aoPRbUCZdG0cE0c/PIcdn+yCxsWvmf3J+rxXCEMKlIao8tVx8yGLfF+/+F4t99Q202y&#10;9wu8DrxOnZkPdyfIfYqVYGdbEmMqVmbUYA5cBUPLlMcIwjyDue4MqvC0Wk0wsnhFjCxVyfaF3vHu&#10;MiwZMwNjytXFhIq02ZUaoOujhTC36yiz0l4X4m0zCMGr2oJuI3p4u5cVu2ShNcNP9+Fy7nfEc0f1&#10;vcrc+bMPtmHVorVs2/dMRHIBVpvMD2u+cOG2cNuvBIkhAdLojZauOgB7IjmQANtKI6ov4XVz3vzq&#10;G+0dgmgqbhTBdeB1VDaSkAricAIbRnDDTXXZk59jnPFH6Gk3ghB8JhhBxwMReC6KudRNXDoWjnP7&#10;Q5gDKyd2KtMuxG6h52GY3fgviNlwTY0MADZgniy3XK9Q/qAcxNmU+9+0filYO/ddqzwPL1kV4yvU&#10;x7TqzTCsRBX22BWZTxVDx2cKUWVLYESZauhfuDz68nm7offzRdDjheLo+1IpNqASGFisku1iOIR5&#10;dP8XyuLI5pP8jL/ys/9ojV8QaOZV7vfxhHJUp2DngudcpBvMcQ+fpOJuzsH6XVRgAfzlTVsjvHxt&#10;KiJjfrTZVzZ7i99FR31v+/vcjky5FAG2RQ9/2L2aBbHOXc6Nn3GHKUUabXRmYAbSAtMQdzYEwTvO&#10;IjPxDn/3l3UsqnDb51IKwGui6yOItc91Aq+XKbIUiBZSP8/pNg5L536EQ9vPoBNB7PhkBYyr0wc+&#10;57WnF1+nXDLpe8Sys1bR5xSv/8aVZzG17yp0Lt8DTV+sTfUuitHN+2PLe+vwxbursWTEFIypXsdu&#10;ffJ2j4F4d+BILBs7DcvGTcPcZm3Q78Vi6F+kFLrxmnQjzFLjkeXKY1zFaqa047Tvd8nyGFWmEqZp&#10;+9hm7bCwZWeMK1+dClwJE9nx7lq8Flvf+Bgjy1TH7GY98OnLK9k2PsTiSa/xO/9AW5+Ky5eS2Onc&#10;NoAVezecYMd1neD+YPc50u4cKi6l0Omk5fC88RrevA92oFTe29pP+hdrkwJYM7BcQHPhdWHNhZed&#10;M9uv2qzdVI2RwfeNZ2chq54LcGIQcxNZZy1OoG02gG1aZB68iigfAUz7LICltgYsg8AKWqlu+LkA&#10;RqDBG3rGD6GnGCd9EXLSj+GP4JNBCDoWgKtH/BEelAWvQyE4vcvPFFj3FFKDSE6mReBJkdV8uME/&#10;DHR+iKXCZqUFMSFQg7Yv74HYPRmaQC4FDuXJ/2rtVxjMHHdS9UaY1bAd5jbqgAlVG2FQsXJU2MLo&#10;RLvchcehJSvb3exGla1hatuF8HZ8uhD6FSmHAYWo0MUr48N+ozC9XnN0eeQ55m5v87t8Z5/RBVif&#10;84Hv4/n8TgekarInB76uBfN/4OyFO1i1IROfUnnXf3nLYvXm6/hoRSKu+t23hQ+ujTa3wVzXwBXQ&#10;esyOSrmTJsJroYPd44pHgZ+R/aM1pJyMb3jtqehXExG29yIi2cHeu/+XUxwjtG6BMEcA8zNrxpwa&#10;tK6Rjg7I35gaR4bfwI7le5kv8/rRfbw75jX0q94S741+0xQ6KvY+IqJpPwlvLGEP5nPHDodi3ZJT&#10;GNn2DVrvdmhZqA6aPlsJDf9VBCumamHEVnw25018NHQsloycgs0L38Un0xfh80XvYvPLVOfuAzCC&#10;zmhkmSrsiEuwky3J61SF+Wx1TKI1FrzjKtakg6rIa1gWMwjwG517261Txlergym1GlGNm+Lw5gP4&#10;9PWlmNqwPXYv346osFvY8Non2PnJV9bhhITeYAqQZhtCCN7AK6lY9/YWu47J7NiSMvid5bDY6Sm0&#10;Y2c6Oz6FnKHapO1AqWuia5VPWPKC1zLfz9ZeaZs1c8td9CDXJhuvu2AUSAwkuAKYRwtaZ1d9Y68q&#10;3/WM7XqqzI4ChyLqIhXWY5PDLgQwrw1EKKEVuOFn+dzZAIvQ04KW8J64ihDmVsHH/ai+AQg44ocr&#10;B68i8FICzu8LxPm9QYhm76wxYdkzLbVLYeNQY9GEeSdndGB+OB6A2GNFrcG5EOuL80QYxDwBstYC&#10;W/cO1q0gVYkeU033iGXvzsbwSpuuNl92DK3aoCJl0fmZwuhCFR5WsgrGVa6LaTUb03LVQ1+CKwst&#10;qMdWrIuhRSvjvV4jsGTIeAxinjynZT+EBWQ7cHoAVrifWxfChTfPQfBCXZOCCuDf7X5IazYS4F13&#10;aaPvEOCbWL3pOhavSMKpU9dx++s/HQVmqFGo4ORsLOj08PrOAlgT4p2VSgo+/oHKwOf1f27xNSlh&#10;WYg5FYrAnedwPfMb6zw0c8iWd3o6CHWO+szmjNxgJ6uFGRpR0HWLiLqJKxeSzN5JlfwuJRKMU/A6&#10;EWG7oESq0EO1TpANJ8QBgdk4dTgKH8z+Aj2rjUST5+uj5j9LoX/tjhhRpz0+GDkPRzcewt5lW7Dj&#10;g/XY9ObH2PnhOkL8Dra9uRi7P/oEi4dNtDvqT6/ZgNBWw0Ba6dFlq2Ji1TqMunyulllkrToaWLys&#10;DSMtaNURb/ccYKuOZMdf7dALJ3ZfwNmjftix5HN89uZqvDtiLt4aOhvhoTfthnWaOx8clMN8ONuW&#10;owb4Z+KDiR8hKvwaUrN+sRl+Ald3WjB4GbohuIYtnQk6anfOhCMLXivBau0yH7DuYxtJ4etMedkZ&#10;O5OV/s1z/R1ZuWvn3QBWJAS6K4sIr6doFUN440x5Ca6Ul3mvFa68mPMKYEIbzgjzWOXQs36EVqrr&#10;jxCCa5aZ6hty4grB9WFcofJeQcDhK/A/6gvvvZdw9USYAXzpaKTtXhAbc58Q0x6wd5ZN03ib8q7c&#10;INA2ROKGYNCJc2HI5EnzgCAF0cIHOwk8MW5PZraaDVKgyL4G+qXg9R4jsGzUVGyY9xaWj5qO19r2&#10;Ys9dl/aqOvoWLIu2jz6PIcyPFzTphNmN2uHVNj0wsXI95lDMqWo2w8KmHTCKOfLr7fvi0PLPMb1u&#10;G4yt1Bin93jzMzHf9uS/bg78Xx2PB2JzEIKYF13DXhHRPxrAq6W+VOF1X17HGubAHy1Pwlc7k2mH&#10;/+T3EbBOo3AA1sXmz2bDBPC/oS13teDfJnP86NzEXWuJpQJWZU75Ble/uozEkFTc+Q7Wmeg9bnjg&#10;Vcjip/P8pukz67N7wr4Pr4tdL6rymUOBOLL1AnzOxcD3XBwCfFIQFX3frm+0Cj1Ua9m/+ITv4eef&#10;g2O7gvHO6BXoW3UAZvSZh5kD5uDCqQismLsU619ehaNbjuPottPsCI7i4Lo9+Orjzfj8jcXY/t4K&#10;7Fu2EZsWvY0P+g/F9PqNMadxU0JbCzPqNsGiVp1oo5kWVaqJybUaYjbz3um260ZVvq4FPh4xAW/0&#10;6I9ptRtj1ZSXceF4EC6dicCZw0E4s88PJ/d6w5cCExp+m+qbg4iYO5brh4bdQHDIdSSk/Yjty/bg&#10;y5X7qay/0zZrrrOc3a8Gse5YKOW18AhK7oxBhs69iqpqmwYy1ddU2dPxmtjodbwOdg3490qtzPHQ&#10;QsdR8AhwlAOwbLPg9VSdZZsFbyzhjZHqXg6m8gY7ue9FFacCCLCsspSWAJ/1Za4raD2WWeBSeYM9&#10;8AYd80bwUR+EHBHAl+F3yBteX57GJTbwS0fD4X02we5qHxVJiGmz4uO/sQ/q2DQNnFONLVyQqcoK&#10;Qqxyen4gTM08VtpOmkJ2kifE7LOOPCn6nV4XEXYNn7+zEQdW7cCRLcew470NvLjTsaBZV0xlPjyO&#10;6trjmYIYTljf6ToYC9p2x0cDRmIeoZ3Cnn0+j4v7DceMGg3xbo9BOP3Fcayb/R5m1GqNvSt3Ed5/&#10;W8diAKvBe8IA8ABsObA6Hhdghi5aUuqv+HRzJtZ84QAsBV677SaWrkzF9q2pvMh/sId2emo31GOr&#10;o5Ids9UtXzvzaLX1jq0VZghgTbG0taX8e83VDg9Ko/I682x121KNM1uu5lm2KWej85U7Bq9OxwOz&#10;AJadFsSxVIdgn1Qq0y1TaFVmBa+sc7w1PhWwdMd7rdi5ha0fH8OXK05gzZtbEeibg+Ssv+weUh+M&#10;eR3Ht5/HSbaRC0eDcPTL83ZvooPr9+OrFV9g/ye7cGDtbuxf8Tmt9NtY1L4rPpk6Ex8OGo53uvXB&#10;nObtbcrkvKZawNDMqs/T6zaira6FuY1bYcW4qVTy1/m4NfYs34qzx4Nx6XQkLpwMx+nDwezYsxES&#10;RniZZkVE3rIKdBQhjohS1f0Gc3imDQT645krkUBLm6VzRMBMcRUGnFMwVVEyt6jKsCKWHuv4UPzX&#10;9WQ7UFt13usXuz2t4PX3SUOBhAAprwdeFaxsjrOjvgavKW8wYgiv8l5ZZwEcToDDLkh5BTCV94wv&#10;oRWwynV1vOqEqa4PAglt4KFLCDh4Cf6HvOB34BLOf3ECZzYfx/kDQfA+n4TQwBs2qUM7O8qOKa9S&#10;g9DQhcLyYkJs+Rftg82pVniU2AXDrOpDVtpOghqm1Iknxe4ux5OsaXEanL98OopWOgyXToXj0GdH&#10;cHDll/h4JBtD32F4o20PTKF1Hla0At7tNQwrR0/G6smzsGrcDHw8ZCTWTZyFLbNfxdL+I7Bx1is4&#10;sf00zu2/hLVT38JnL69F8JU0pOX8asqVu5zSE/k7nVwF9kzmUJEtI+c3fLErCyuZ95oCb7+JT7bd&#10;wMoN2Vi7Pp6fXxddgOliOzmS9v+yfIm9uN1riuorC+0AnB9izcz6A9oeR8Uq2+WTtl0rwmzDQCm4&#10;3kPFFr6/27G4IFun44HYOlK7Nk6Hm5rO51J/RCKvn+y0KrRRMfdstp2eSyDUMXRbQUHM6Rdtx8kD&#10;oVS/OLw7bilO7Q/A4kkfYOm0D+DnnYRzx8PgdTaSyuhPVbxic5OPUI2Pbjpiqnx0Ay32ii1YOX4O&#10;QdzCTvNTfP7KaxhJJR5ZsTpTmtGEuSMWtu5EBW5s+z8vat0Zn81ehC2LXsf7A0dgz5pt8PaKs9lj&#10;V7wS4HMpyWYHKu/VDqa6YZ3gVQVaR4V23EjL/AUHNp7Gke0XrFCVC28+gF34VFTVebROUZH/sScM&#10;YruWTshyWxvm+1kezUjm+bt0KhphtPMF4v0jHfX1FcCCN9xy3+grBNeb0FJ9oy4H2ZCRM2wUyNxX&#10;d2OnPVack22W8jLHPcUgwP8F71Fvg9f/wDn47juHq3vPwnvnGZxYvwcHPtqMM9svEuBEBNNORbDX&#10;jo6mzfIUs6TCBnG+UIHEYJad/huIXSDUwFwVdiGWkmhzACmUTrIstBRcvWwIbZFue3L+WChO7fHB&#10;Adq1XR98gnWT59od2wcXKoW1017BkfW78NXyjTi4eju2v74U+5iT7V3yKba/ysdLN+PkV17w92Zu&#10;f8Afp3Zfge/5BKTx/xi0DwHsflY3BIbsv+ZSq8hmQ0mHcrCKAAvcddtvYe0XN7FGQG9MQ0KywPud&#10;302v5fckvJorqznfDwLsbMdi+2YJXEGsDQD4s6ybVEK5shqMWWe3Ckr7rUURalhaPOGeS51XdTb5&#10;IZaV1rVITnFGEnSN7HrRMWnYQ40/ic8JXlVRo9hRX/XOxnvj1sH7TCIS03/Bsb3+WD59BVYtWAPf&#10;y8nw1Qwvr0RcuhiP8+xkz0kdD/njDO3tka2ncHznBRz/8iKOUJn3rtyJfesP4vTOs3h/+DhMqd8U&#10;k+s3w9Y338eHQ8fatrETmQfrdqKvd+iKrQvfxM6P1vFafoov3luGKxcT4H81jf8zxfJb3YgsnGor&#10;xVWV3Zma6oYzVVUdk245+gWtdHhYDq/Fn7Z1k86n3bnQc75MQHR9PBA/ALIn8oNrVlvtlNdC7dQR&#10;I12b/+Dq6VhcYWqSlPwNFdiP8DKcISMH3pgrTs6rirPglXVWzutYZwJMcAVwmMFL5SW8oadolU8y&#10;z6VlVsHKhTfIA2/AwYvwE7z7zuDKnlO4vPMEjny8CdvnvItDn+zHFSpwoG+2zeyJir73AMB/B7E1&#10;DE9vnyI19hS6HobYVWE1uNyTqEbOk6PCQnq2XvcTG9i3nt71HoICsnHpfDwuHg/FyW1nceCTndgw&#10;ZR5e7tAL29//FBePMsfbfAyXDgfgzK7zOLX1JI5sOIyzuy7i5I6L8GIvrkkNAX6Z8LuSjsCrmWYx&#10;1dDTzUr/HwBnOVBoQoZAvnHrdxw+cR0rNzoAf7LtFj75XJM5+Nw6DSV9b8UufTebJmr22ZnzrXTB&#10;3aLFAZjx/e8OwLZ7h7Zr+cP+xlZrEXg1EpsNRNstgAXyza8JMhuYdYB6X8/5lFJrAo1rqc1K8/wn&#10;u52qYCbIKnapg5V9lnvS6jPlwcqLTx2OwWvjNyE85DZiE75DPDvnxKQfEZ14H6Ghd+HnmwUfWkUp&#10;4iUC5nU+FmdPhOLMwQCcohqfOxSA03x8fPclHOa1OsGO9whz5lmte2Pj/Hcxt01P7FmyFvPbdbOi&#10;5MQq9Rxb3aQ1bff7OL2bar71KLazE/a5EMf89hZtfY7dQVAqq1VGss7a61udjnaOcUKPnefkkqIi&#10;rmP3ZyepkoSPEAtg2elcgBU8d24O/DDAD4DrOVp7pQuT8moduzlGtlWfC/G07kw14+8I4EjmvYJX&#10;0yQ9VWcCHEX1jaR1jrrkgBshcC3v9UfEOQJsBSspLy1zLrzeCPHku4qAIwT30EUEHrxA9T0P3/1n&#10;cWX3SVzZdRxe2w9h3xtLsWbwJBxYthN+XqnwZ84RxhOoSqWGJFwb7UKcH+T8jx2Q2WCUG7Ox5AJM&#10;WNwZTq4SO0rlqIwNkzDUCPV6WT01Mo1n+vtn2c24fS8R5GNBOEG7v3flVrNuPudjcOFwIHzORrPj&#10;YW94NsYeX+WJ9fdORoh/unOXQuZHWtYXG3WPveW39nlyAZYSq7DFyA+wG24+LIDPed2xhfza4G71&#10;tttYs53BnHj5+gwEhH5nSw+luALYcnsCLBV2h5DyA6ydDZ1qtKPGmmd7jR2AQDf1VYPSjCD+rKl9&#10;t+47kVsV1fRNNiwVU0yFBXE+gHXubXiM4RQancfp6T+yk+R1os3WNVMFWgq8a0sAPlywH7FxWkml&#10;TpT5MjvR8Aieu/C7iIxlrhz7PVOrO2wbzEeDblAhk3GRanz2cAi8qMiXzsTg9IEAnD0SBB+mQDPa&#10;DcbWDzbh04Uf48ORs7Fk1Cz0ebEExlWsh7GVGmBy9QaY26gN7fZmXGBncIEd7smvmGefirAx3Qhe&#10;t3h+RldltcJLAKvNWfGNR8vl+VhtRm3u+p0/zX5vXvYVO7RfeZ6Bu9+B543XhufVgVjnL09lVTx8&#10;UHnzg6yildNZajGJRkxs9mDGDwiLuGGWXq6AFjrCAI71JbwEOM5TtBK4FrLNUl7lvVJeqq7Be4aq&#10;67HNwacceIOPE1xG4FGCe4Q28pADrv9+Ki/h9dl3kspLALYfxqUNO7B59BS83bILdi/ZBn+fLASw&#10;tw0NYc7BE6jZPfqADwOcH1xZF1eFFWogSvBz7XTmw/OMdRJ5ggSxhXpE9ZBUYwKjv5HVky3SmKWm&#10;CoaEXCOUqbhMQL2Yg2mSfkggVYGw+l1KptLS9rO3jtCFZ9j0wghaLn5+XfTYWOc7SI0eVlt3eeH/&#10;Cn0mfVa/wPtYuSkLqwmtZmGt2XYT6768ixUbsuF19b5VorN40VUoEcC64bRZaHZUzhCSR31pofP2&#10;kHa2o5V9vqFKNtVXebOA1u1Z7W8I/h3tx0SATYktF3YA1rl0AGbwc+rzOh0TO08B64LMo86rAFZe&#10;rHWyUuhYnhPdJ2jdRxew6s0TvK7aF01LS78hxF8jgmlUStovOL7vKhaNewPT+87A9H7T8cq4V/HF&#10;mt201wm4yvPvQ1W+eiWZnW02vE9HYm7nUfhw7EJEEfg3h8zAp6+txJ7VO/B23xF4vddQLGzfC2PL&#10;18SHA8dg36rPeV0jKBwZ8LmcAm+GOo7YhLvsFMIRprnPsskKtkVrfwRWIXidDsnppFSviIu9g9FN&#10;h2Nyp8n45K3NdBf+THG+5nnXDpR/2rVRmiNATXn1WO7H85wzeuCEzq8JjKVTDrxqD3KaYWH8XOzk&#10;NPW4gGyza51jqbyxhDdGystcNz+8prwEN/yMqs2yzbTKUl7BK/UVvEcvI/AYc90jtMsHz1nOe3Uf&#10;VXcvbfO+U7TOx+Gz4xAufbEf51atx9tN22B+1SY4vO4g/C5nwp92Mzj4OiIjXYBpUeI1pPTfEFuo&#10;B9SJJMx2YgWwTqomgHgajwuNFWA8ENvtXexESYmd56wx8iQlpzvLxWSPYtkDS0UjmAsFBWYjyC8d&#10;Vy8nsZO57sz7Db1pq3NynYKGvvh3CfEq1mgyimykM+fZ8kRtqUK1l2K5qvX/CnU4gcHfYMWnaVTd&#10;O1hF+yz1XbfjHpZvyMGJc7dx+/6fjn1mIxDEss96bPmWhpAIowuxZmMZwD/8yd8RSM+KF8Grn52b&#10;azmbp+mew/8XwO55MyvtfmYPxKbEOv+ea6ACnjYvlFqp0WscOND/Ft6ddxTb1gbwev3KjvN7qp5s&#10;KaHI/A8WL1pjO3Y0e7oqmjxZCfWfLI/ajxVBvccKY3K3sbTL3lThABz6/AxWzV+OvmUbYV7H4Qhj&#10;Gwq4kok3B8/E2YN+TGvOY9uH62mXT2Fhp55YM+V17Fm2GUc2HWR64zimAHbE/kx5EpJ+wOrXN6Hd&#10;C81waIc3dDNv3cvKrq9HcU0o1M4oFAawVmzxXKj6Pq3zZIxoNBDDmgzBKMI8r/98bFq8g23krjM8&#10;xPaWB6znGnke5z+vuW3SHI7TQeocq/PT3HMJg5xBAQPXk/fGMueNoepGm/I64DrDRbLNhPecL9XX&#10;gTeU4IaYbaZlpvoGHSO8HuX1O3QeVw8Q3P1nqLqn4LOHtpnhs+sIvAmv16ad2DltNqaUrIxFrfrh&#10;7D5f+HqlWb4YGnKTH9CpRMexN3YBdiM/wGZhPEc3VOF0IZYSq9E4VlrFofwTPFyInRPnWEJnXFjw&#10;a6M9NTL1vrJSsizqVEJCqLg8gRpI14R+gSp7rDxcea6GtqyIw5CFTGNIaW0vLF0MAeyuZ7YL41yc&#10;h8PUjH+nXjg0/FusWJeCNVtpnbcSYCrwWinwxhs4cuqOWWgVuwxiNQLP97JKtIaSci20NoJ34NXP&#10;17RfGBXXZqrdduF1Zm3d8ajvXULvWmizex4Lnb+RCWBbp83v4+T5/OyesBEBhed599wmpfyEMycz&#10;8Mr0Izh8IAlptJ0JCew80zTn+t/4YNZyNH6yOrqUaYHOZVugXclGaF+0AdoXqo22L9RArQLPY3bP&#10;8Ti6/Sy8joRi3WurMKpmB0SGs3ONuAfvM5FYNXspgpnPep0MxVsDJuO9IZPxzoAJOH/QBxeO+uPC&#10;EX+8PmgO5veYSuipauw4jh8IQs/yfdGzZG98ufo4zy0M0vzgJmk4kx2R7SrDowBW2hJBxR7fZhzG&#10;tByB6T2nY2rXqZjUfgIG1+yLXRuP494PMAV2q9H5AXba4oPnVTmvDdt5zp2OEgRX4GKo+AUErlu0&#10;sqqzADb1FcABiHThlfoS3nBa5zAqr+ANJbxS3kDCawBTef3zwXtlL+HdS3i/OkZ4j+Ly9oO4vOUr&#10;nF78CXYseBNX+Tc+x/xx8iDzyXOJtNEZtKcaSlIl2ilkueqWC6+rtgKW8OiODlrA7j52X2MQM3I3&#10;CGC4+bDNzvKcKDfPcEMqbA2NkcK/NYj53u7cUymzfR77PwSXJzSZF1K5Sa7qZDn/UyF7aRv18X1z&#10;h2HU2D1K7AKbP9y/VUi1Y+O/w6cbUwnsNazZosUNN/Dpjjs2J3r3oVs2Z1pDSbYZnvJfT+fkVKQ1&#10;F/oPg9gtYumuhrZInMqrpWmaTHD72z+d30t9TYEdgHXUdE3bOZGvzd/QtEeZA7Aamgdg65T+/nsp&#10;nK1gBPCv2LY1Gq/NPYNzpzN5fXTu/7Tr9vakD9Hh+UboXrYtupZvhS7lCXCZJuhYojFaPV8T9f9R&#10;HK+PmIcg/0xEJ/4AP58UDKnaHq/1nop4dqraOWP/ltPYtmwXwmk1w8Jv4IulW7F46ms4sZcC4830&#10;xysG7456CwNLtsGEeoOo5EG83r/hrQnL0b/yCAyvNwWv9n8HaxZtpkJnsR3p9j9sVwxdc+uIGGoj&#10;2qJJHWckU6hRLcdgQqvRmEolVrw74QMc2nbRxpY1PdUdxsxTXQHtHPO3Q51XWWfdqkfnzWkPP9v/&#10;D6cjVJoZFXMbBQStVZsFr1WcXfV14M0DmNZZ1WaBywhRwYp2OYjhKO9FBB5mzkvrfHXfaVPcK7uP&#10;Ed7j8N55CJe/PIDLss6rN2HPK28hwj8Wt9gjXb0Qg+Nf+eLKxWQCnImQIOaSVGAVkhyACWouwA44&#10;uWqrxy5c7msMLh6piBqyMAvrsXGq8BpABFi9mzXCfL2ee+I0Bc7ms1IBk/n3jj1Xb6v8zel9rbKq&#10;C6nHtN2apGGNVPbYAJXi8n94Grm7rY79f1eJPY0+fwN3Iw9gXrTkH7FpUzIt8zWspQKv3sIceNtt&#10;fPrlHWzZfYOfkzDepZLK3lIl3WGk3Eq07K+pMIEkwCpQXbvHBqTCFH8ncJUbm/ISbr3GHtNCawaX&#10;rJ/tu+2xzxb8Xs4mg3Iunu/0/wBY30eb+OkcRkYxr18agLdf1WqeG2ys/8b5Y5EY32IcWj1ZD33K&#10;dULfCh3Qo0xrdC3TDG0K1qKNLo+mz1bGG+NftwJYGPNkFQvHNR+IjW99hlO7vdmWLrPz/RkbP/gC&#10;p/b6GMBBdE1q8BGhN2w8edeq/ZjXaQoGl++OUTUGY3jNgTi1zx8BvjkYUn8cRjachlGNp2NwjVFo&#10;/2xbLJm5Fhn8fIma60xHpQ0ZU9gRaU25zX1WYVJKye/+yqg3MazOAIxrMRpD6w/Esa8u8bv9x7Ye&#10;0kaAAtiBV0fPuczXBq1DdM+pqa8jKK44JNLZaRKJfZ+oWyjgVJsdcKNpmaMs5yW8F1x4ZZuvmOqa&#10;8qpY5YE35KgX814vAzeAyit4fQnv1a9OMI7jyi4CTNt8afteXNq2DxdpnY98uBRntu+z8roa/vGv&#10;vHHxaDh8LqXYmF8wAQ6XRTUF1tYwmnIniD3qao8dSAVubqikL7VmGNCm0rKztLbsKfXlXRV2p7sZ&#10;WPwcD5xAhqbBOZPRf7Fpmm5RzH0fmw7pObonV0cHWieci6D31v9w/o/b2O3iPADx3zd4yyczVbj4&#10;FV9sJcDrcrDKFJg2+vObWL/9NtZvzUZc8i8E2FFT3bFOYKoo5QyZOT/nDifRJqvqbFMs78suO/dX&#10;cpRXVWrHZhvADM3k0vCSUy312Gc1Op03F2CdN30nqoUL8d+B7K7EUjHLx+caPnjHF0ve96PD+NUW&#10;zI9pNgETGJNaTMDohkPQt1In9CrXHgMqd8bwBn0xiwq7f+tJXpOfEcL2kZzxK94Y9QpeGTAXmTf/&#10;gL93EjZ+uN3awro3NyA8NMfGccMiaasj6exoPc/u98dAdg7DK/XB5EYTMLzGMPSv1Bfnj0Zi98aL&#10;6F9tBEY3nclOYRYBnIhupXtj8Yw1/H6/5+6Coc3ZNW1S+zxr1ZGuvdKdbJ4f7VayoN8CvDr4FZw9&#10;GmjnS/PEfS4mOdfItc86h/nanbW9B9qHziXFRO3L094UcoCBTAvCIqTCAjhfvhslcC8S3At+zHsJ&#10;7rmrhJe92BlvwuuDsJMOwCHHLxvAwS68BwXvWfjudwpVsswC94rZ5gO49MVeXPx8D85+sgWHlqwh&#10;gNeRfu1HQnoDh2kvvM/Ew8crlT1xOoICBbDswT0m6feZg6pk/x2BJZAC2BOCOF5BWG08zgOwdvWw&#10;cUY+r9fZxnkeAHUC8vJhjyrmO4Fu2PiwASb7otK95yLli9yGafDpOVW7HTB1Adz3skIZAbYhBB31&#10;O10kvi4/xPZefA8d3f9hF43PaU3xgT1pWLE2E6u3XrcbnmlChwMwz1fMT2wcbBAC2AOssxSNwOkx&#10;gbX8lgqsBeECXRM8pLourG7oZxdihXJlm6FlADvjzRb6bgZwXsOzRsdO7H9BbPCaY/kRBw+l4t13&#10;/LFmVQgdzq/srHlNmSok0m3oukczjfK/nADvc1EIIJiyxrpvcnLmr4jU1sS8Nns3HMd45ptxUTeR&#10;nP0fHNvjhREt+uH0bh98/vFuJGU42ybJakqx7E6BtMPTWk/AkIr9Mbr+BIxtOIGKORr7t13Bq2M/&#10;xohGkzGiyXTGDAypNRrTO85CiF860vn9kjzw2gbtvO5O8FpZZ+90xNe//ouf/y4unU9g2/3G2kfg&#10;lWR4nYuxDRVsnbfC0z4UeefPIwCaA5DPOqsduAKiDkJCF8KcPTKaFlozq1SoimJEXiS4F3wJL8E9&#10;R8U9R2jPME5559nmE1TeY1Rej2UOsDHes/CzKrOU9wSt8xGCuw/e2w9ReQ/gIvPeCxu+xL43P4Dv&#10;GV/2lrKn3yPYPxXHvrxs0yivXCTAl9IR4K/exTnZqkjqJDhjbk7pPhdiqbAHYANZr2OotC7ltr/T&#10;a/g3blFLeYzGX3VidIIc0ASX50S6weelwlJqg4wXwVQyf8je8KLZbCRPo3Uts9u4DVxVHXnMvUUM&#10;31u/s4tmF8sDsCrU6hjyw6tOR4/ZaE8ezcDKTzJsIsfqrTewlsdPd9zFJ1uuw9vvW+apf7B3d+yu&#10;wWvVZULnmZBxU+O5hNiqzV87aqtqtAupm//q57s//mnVatdW2z5NGivOp8IOxAyD2DmXbnrghKPG&#10;Otfu0fleP7Az/gGffRaL994LwpbPo/n95MYEOO01r1FqhjpN/k223JBuh/MbLevP1pFrWCeNrsTn&#10;XCwmthqFAEKu32Ve+x0rXl+Nuv8qjv41OtmQUjLPX6QKkIQ/RnOxlZZREI5v88aw6lTeKkMxqskU&#10;jG42DQuGvI/Rzaczf52NYY2nok+VEZjWeR58z8cRut9tF0qtNpJlThW0vGaOS1Oww/e0Ay1g0JCR&#10;IL96KRHHdnlj94ajiI++ZRZa7UvnLj+8DrRuO3IXM2s/AAAdvElEQVTOV/5zJnCVyil1i+F38DoT&#10;a6uiNMGkQMSlQETkz3epvBHnrzgAU33DTlN9TzKO0zor5z16geA6dlnhd+AMbfMpxzYTYFWaLxFe&#10;Aey1dT/Ob9mLM7TOx5d9gkMr1hGgb2k7vuMJ/8l2wzi609sB2CuNXzjDATg8H8AeSHPzXk+4OW8e&#10;wFRdRqwLsIXU2PlbN4d1i1p2ktTTqeF5Tmb+sAapI6HLPcmecBRajSZPbTXY7j42ePnYgLV8xwNv&#10;foA9f5OrwALYc8FcgN1eV5bx8oUcrFlPBf7iFj754iZDCnwHqzZdw8nzGqJQ7y7bTHAJs+1iqD2E&#10;bTGD7LO2ZvkPsgihbtXhKqyjvDrmqa4zTuyEqtL6e7PhD9vo/BDz+zjnzZM+6Dx5GmL+xqjvFRxy&#10;D0s+DsX7H4Zg965Efm8qKztYhVvldQpdirzn1YknEfS4qLuY0XESTn/lw1Tod+u0M7N+xcwB09D4&#10;HyXRq3wLRETcQAL/VndKsFGE2Lum3PGp3/Hc/4UjhHhkk0kY0XgaxjafidFNplHNZ2MsAZ7SeSE2&#10;fLAHiWxP2lXD1voy3dNCfVd9bakgv6N19Py+minlPrapj1TZG9o1VG2B50mL+a1teM6ThMNtVw+f&#10;p/yh8yVwXREKD72OC6ejEc48OII2ukC4VwABJrjMeVWsijDbTICV9xLe0FOXqb4EmOobSsscfMST&#10;7x4gvPtpmwWvKe9xXN19FN47DljB6tK2/bi4lXnv1j04/dlO7P3oY0SFJCHjhsZav2Gj/BYn9vng&#10;9MEgs89XqL5XLzsAh4Y5AEfHPgywVNhRYoXB6wmz2h6ItVWp2e9YR5Hdv9dJUC+vk2IQa9qilIIn&#10;0m2A/yusUbon3HPh3Ocefq3ZZT6vuay5AFve40Bsd2pw3896XgHsgZefzYXXCia8aGlstP5Xb2LN&#10;uhTmvzwqD958g3nwbQJ8E/uO3CC8f9j0PaeQ5UBn8HpC+W8OIcxWxdmjtq7imk3mawxezzixM186&#10;T4HNllvhJZ8CG8BOh+V+97zzpO/m2MC8xig1+Qlnz2Xjg6VhWLw8HCdP5rDh/srGqYKhClwOtA68&#10;fE7hgVuRfeMP5pevYe2rGwgFbFOARE3iYTvpX78HWj9dBfX+VRZr3tpAyP5tFWndFkXpVSQb/L5N&#10;Z7F/w1lcPpeApXO3YFCDKRjbYg7GtZqLCW3nE+A5+PSjIzh/Ig4n9gfD3yfVXJDgtdqHC3A+WJ1w&#10;aie6Bjb8w+tsdx7U9WZ70NGuD1+n3zvpFl/zf8Cr9qD26gKsNhyuTQWYT4eGXDOIC5jyCt7zhJf2&#10;NuIM4ZVtFrwnaZcZwScuU30ZKloR3gCbXXUWV/eedvJdwuvLuEy77O2B12vrXpyn8p7bvBP7l6yG&#10;16HTttwqKeM+Lc+3iI65aeX1s0fCCW+aAXzlcrrNfQ0JvWlLzzQjRzc9cwHUhVLYtp4PQaz5qc6O&#10;Ht+wx3U2HYvh3ys0lqvXqJqsRqCTYrAoeDF04q3x6eR7jm6DzN8wdbSL4wm3sT78WutxeRS0Ui1T&#10;LuWmHohzb7eii6mLzpAC29RKNnJ3FpPg1QofNeSggFtYuy7ZhpDWfXnHUeGtBHjzbXy5J4ff43f7&#10;TFlsLBpOMsWkdXZAdirQglcFrDzldcIdJ3YB1i1Z3Lscugqclwc/DDCfu/6gJbTI3zgNXgfgRIK5&#10;66sUfLwmFh8tC4e3921rrAJVDinn5p9MTQQ0geXPes6q/zwPN+8AW5ftwowu0/m+/6bCqjbyjb0u&#10;JvI2etfoglYv1ULr52tgYtvh1k60l7M68QTm2G+M+gCdi3RC74qDMLTBJIxttwBjWs+jbZ6Hye0W&#10;YUqnVzGp/QJM6vSy5cEDqgzHyPpjcPRLb+RQTWWdXfVVJ56/LajdaDKHtR/9bM85Ya/h6+11Oi9m&#10;lfNC3z//YxdeR31Vef7B2q4cZyit82Ut/OFR+5oX0OyqSI/yhnlU11XeMIIbepwAK+c9ehFBlvM6&#10;M6xUbfaVZdZQ0S4q7/aDBq0VrVSw+uxLnPlsO46u+AQH123iF/+O9oONkQCnZmtH+zQc3u6Ncydi&#10;DFwfQcxjgJ8+2A3ovqouwJpiZ0M5HoCdx4wHINYY7Tf2egHsLv3ShAv9rN85Q1AOxK4KyxLZNDWd&#10;WJ5gxzY/CGRu42TYhdIF0WsZ+QtheQ3bAyrDBTgXZELsFLUEMt/TemL+f6mwB2AbU/YArPtGaXZQ&#10;WOhtbN6SakNI6wmwcmBN6FhFRf5sWw5iE/UdZO352fRZNa7I/6c9wGxRAiGWrVN1WgpsQ0qW+/Jo&#10;Y8N5ALvqq6Neo8UM2hRAM7GcsWB+P4FrIQXWd3G+T/6illIUa5g8v9ZZUn0jIu/jkw0xWLw6DstX&#10;RyM0/D5/pwkKckT/xvEdAfC9mMIO7T8Gpu7nrPOgG2qH+aWjf9VuuHI+muftd8Rbp87UiOcsimrU&#10;vWpHtCumyR71MKRxH3NjGo2Io3pduZSEfuV6Y0St0RhDlR3XfhHhnY/xreYzl2a0XoDJ7V8m+Av4&#10;O0bL+ZjWfiHG1BmNje/v5PmD09kLMg+8Lqj5O34dHYidn+186BrzHJjb8oDqwpofWhdcJ5wOT23V&#10;ll/KiSbct/n5l5UDB2YbxAXCz9IyS3WV7zJCCa9UN+SkF0KOMwhuMPPeIFrnQKqv374zuCrbvPeE&#10;qe6VnYR320F4E9rLn9Myf74X5zbtwrlPt+HM6s/w1YfLmHinWINPTucJF8AE+cLpCBzeeQUXzsQR&#10;XK02cQHmBwu+gbCIW04l2hTYyX90sZwcyR2bdY6OGvN1PMZ5Ch0xzHcMYAvlQapSC+Jv7O9diN2c&#10;xs1hDEqd+IdCYOqC2EXyXDg97zbW/K+zyrPsssc63yQ0TuPPB7GB7PyNNQRBrN5dnYryXjZcTcVM&#10;YIcVzw4sLPwOvvwyjdaZFpoqvJY5sOKTbVTjzdcQGPI9P9O/qQ5OPmaNSJ9FAMv+EsKHAb5B5b2p&#10;xypWeQDW/ZMcBXZCr9UG43bXR893sLnkDwAsR5EPYHZO9p0EsAdiG8/k+b7sfQNLPiHA6+KxfnM8&#10;HcavTKcI7/U/ceFYLIbWHIe3R65EQux3BktyGs9H2s/M8f/C3B7TsWbuajoCQPclcsb6NcrgKPSI&#10;lgPR9qWaaPtiLYxo1p/njZ07z6GlVARg8fQ1VrgaT0jHdCbAtMwTWklxX8FUqW+HlzG1wysY13ER&#10;JlKRp1Gh5/V8mTY62Sr3DrzOtbfv5znqGup827V0w/M7J5xOLD+4/ytcgG3aabqzwMaER9+B7TjQ&#10;N93uQhlwNd1gLiBow097qs1npLyCl9CeOI+QYwL3vIUzSYPW2aO8NkmD8F6h8noTWq9Nu3Fhw06z&#10;zafXb8e59duw78Pl8KWqa4pfcjpPdob2zNWKk5s4st+X9jnC7MAV7wx4E94ryoF9HYDDI+948mCp&#10;p6OcLryCz32sMJg94dhpKfF9A9cJ5300d9SKWrzo+jvZEw3GK6+xqrIg4gl34XwgBIP7ON/v3Yvl&#10;/pyrwLceVN/8ACsMYoHOxq73s4KWOhKpsC6gch9ZJ3ZI+j4RkV/jq10pWPXZNZvEoQLWeh7XqZC1&#10;IRvevt/z8+u+T55Gxs+isN0dzEpriSE/I382C03Vvan8liDf+k6gOquU7v/s2fjOBZiv02QOKbBb&#10;yHI+v76nA7ADsSf4WOdBHZKrPGq0prI834dPZOGDTxKweEMSli4PoxP72s57xvXfsXzeF5jd9S3M&#10;6fIec9Q0nhfa1iyex2+AXasOYlydIUjkdU3nczbBJtWZsqqcOef2X/ho7hI0eqws2jxTHVN7TOD/&#10;/Tdik9kWeO1Tr/0HO9aeQN/KgzG+zXyMbD0XYwjoeCrxeFrmyR1fwaw+b2MS4Z3a+TXM6PE2RjSc&#10;jN3rTtnm7KnZPxJgXh9+Vqtf8Du6C/YVLsBuuPA6KZLOg9uR/TesD4dT/5ADo31Wm+b1V0FWy2z9&#10;r6bizMEg+F1JQ6BfJgEmtOEaJlKxivCGnqDqUn2DjucBHHhYFeez8GPO67fnJK4q7915mMrr2GWv&#10;LV/h/MYdhHYrzq3bgv+vsDN9jvLKzjj/xXyYqUoqX1I1qSSuSmo+xLOlUhmP7XimGMYOFDZgkB2D&#10;gcGAJLMZYSNASICE1pbUCCEWa8Ha9x0tSMIgQEIttCCxGSPwQHk8k4kd8+R5zn1vq5FJ8uFUtxqp&#10;ed977+8+55x773kbCW/F/nQ0nanmrP9Hqi7hmn6I8ekvcJ3u89DQDGo/uYCWxlG0t0YMXgO4cyYK&#10;sDLRSvu7GkrzAFtsFGMOYr0q6SGY5VIrGy1XWidbHgRrga5+sRXN0zIUG0Z//1RSSzOkhzimMzRQ&#10;YzvHm5+BYwGW2TpfoMB+wAtgsygATp31wDCpl1yuqCuteHjmT1SerzBO91mT0aVLc6g+Sxc6awZZ&#10;xx8YuAYy3enDuXdQ2/CQ8FLNpHRy16iOugdBqwy14ljFY7d4DVJVc5elulTf+18K3m/tSYYqtWPl&#10;dgKA5VKbWvPvTcmp4P76tf/aCurx//IA+zawwRsM2lkCp4LykfGvkF8UQXLWJFLyJvHB9h6k7azl&#10;v9MdHvsSCUsPYv0rH2Hzb9KwZ10Rdq7OQM2ZAXsO069+8ALKsuvpDYCDW261xoJLemnLrM7k9lIp&#10;f/GXP8Zzi76PPRuTOek+sXI+VzkJ6ojqmp/HYdnfLMWyf1iDja9+hA20VYKXwK746SYcSjyBUEo1&#10;Vjy/Hutf3Illf78SlSVdnLyeWIlY223lvZuo8d54r09V39C96zNOyjY5xcK7AFZvUlyXJwgSmFo2&#10;4ri2EJEAa2PT8PCcHaapLG7HuTZVDLlBgGuVZZYR3JoWGmPdaoJbSeXVklFFI/rLGmydt5fK23OK&#10;qnviE3Qdr0BnuMwyzU25J9CUcwyNGTmoy8hFVUo6Khn/Ts0yPiGwUl7FvvY68xjtbSMEeAitzWPo&#10;7HTwdrRNoouvfT2zBrAKiT2twA7U7wDMmSrakfqZnSnY9TeC2CuwlUXRAW3bIOJiZgex2+Qh9842&#10;UqiTgoZ3HeLgdcr6NMg28wo+/xnfu9+VeYBjE1kEmRB4NTYIvAqbEvP7AsVSZytjG+F9K5bTBvbm&#10;+hlkZN2g+s4ZwFlS4aLPkZ7/OU59fI+u5J8YD/6ngWzrkvw+eT92xpcqbBU+6Aprh5UHWOA+/OMT&#10;M5XYcRaoMF1prQlboosxtCXFvAorURaosC0lBddvprbRIObA1WNilWXWZHS65BqS068gJXcCqaFp&#10;7Evqw7uvHEZrwxQuXXiAd15OwtpfJSN+eSZ+99sjiPvn7Qin1GLHa3uw9vk4focmWlVQCbwnfqcD&#10;mCo8+ZgTDLB/y2H8cNH3UHS0nOLxLUbGv8Aox0Vn2zUs+asXseQvXsJ7S7ajvvIK3v637VjzrwlY&#10;+8vtWP2LRKxfkoSBntvY+VYqXv3rVxH3o5W40DtpyVet+WuNd+Hk7u/Vf+7AdeGYzK8R26GVAFbt&#10;s3eFAanCBq5ExAFspYgoKipHpCOycp+VmB2mRypR66bgleXUoqP+Knq6JhkD11B1Ce8g3eYhqu5A&#10;VZPZ4CdN6Ce8feUN6CPAfWdqLeY9R4B1JFAZ59aQtkeeouIWoiEjhIb0XFSnpqP0YDpdnduYuksF&#10;sbhXAHt7hJamy3Shexn/jhBaus+MfztaJ9jIUzjXPYuBgTu82HtRgAViLMDqPG9WSNveO7dDsZCe&#10;DqDfN4i1DkiAldTSzhWpsTLTUjWfmfZbJW02lGsTQKyOiO2oZ5mbhV0nyvznBuYCFZZFlXghxDT7&#10;Pg0A6/Aga8vrG7322IqqtTXN4mjWlMW9R4sdwNoPnRmeQ8GxW4z11B5Ubqq3XGkDWJOOJpG5b+y+&#10;DOBnJa0MYA+xMtEC+Mk8wHSj/e4uq5zI63bXLhPIvO/oBOfawsfAeqZwd8csNm2ox4HcKRwMTVCB&#10;p5C0rR1bluYidKgZPd13sYbq+96qHLz/Zgjxy7KQsDwdu1akYskPXkZ5XiPjeKmvvCaZBro7nmj5&#10;gqnHlmjKSirA31GBddRw+u43LgtNFVP/J8cdwI7Xk3D50ucoyqjF8ufXYsPiPXjnpR1Y98oevP6T&#10;jSgNd2B89BEyEjmWw82W0Z+i+2yZZ/WN+ln9G/Sz7zMPrsErC5RXba7s9WTgMgteA1jQyvsTrHY/&#10;sffkwicdk9UWYhV51AEGVQvpaomgNL0CLWcHyc0YFZiKK9UdpPoOVjWbDXzSSLeZVlFPeOk2U317&#10;6Dafo/I61/ljqi/j3tAptOSUoIEuc+OREOoPZ+HUrg9xvvMCbnDQCNzINOGj+o5NPURkiu8nf4/a&#10;6kFUlvZRUa5Ek1cC2FSY8XBfnypzzCuwPyNqAAtS3rQyj840aAkvZ2X3xH+psCB262ZyP2xrHpVY&#10;3ycltlIpBFvVFgSxi4eDRlTjBhD7pYKFM+7/ZU9D7AZ5LMCWCArcUG9REOzv9PccCARQHa7r0kR0&#10;8dJ9tDMuzMyewJEwY9/iObrPNCpwNl3qnHxVUGQ73FB9YgHsklkeYIGnZJ02c3h4DWC/5ku19fDK&#10;fAwscwDzup8BcFSFA3P3T+PkIYBt4PP1XMdN7E0ZQmr+DPbnT+FA5jh2bayh2oawe+MJFBztxu+W&#10;ZiAhrhDxq0NIeDPfFPmF77+E91/diZs3/2xZYMvOxwx2N3mz72k37vwXjiRkYulzi9HbPmrbLUcV&#10;QwpijgeFWXpu0fTs10hc/iHe+PFarF+8G+/+ejdd9z1Y8bMNSEsIEVDe5/1v2U/fUCkJmUKaAOD/&#10;bSzEQmzKK4DVh/KkZtmP+h4D103M3lWOtQnzKJxIWYEKAqzEq8K/TwXw0Gc41xxB8UeFqCtpM69i&#10;0RBd5aFqAUyQq6jElVTes/VUX8Fbi77SGvQS3h6C211cTte5HB1hxr15x9GaI9f5OJU3n/Dm4vSH&#10;+9FaXkOXQ/tGGbMy5lXsG5kkKJMPCDFd2rH7qCfAdZxB6qovEVqqbteMAdzecp0Az6BXcTDjHouB&#10;owAHSSwBKtUVvHKnNMjZOLZHlZ/J/fCutCUALAn0yM4XK46w6oJUYnOn/fISO1i/L3fMHQ9jY7Ph&#10;LXPIjvAzqyzqLj/DFAf5WMjB6JTJSvgIIg58ZYFl0VjSG+PJuxz4+jsNBiWAnButGlJS4AfoaJ5E&#10;ds64nQvOJMDaSqkYOOvEQ2Tm30FXzyNrE1PhYBJSdQ63nCQl+YoAzquvAzjWhXbwLgRYii0F9gDb&#10;xGMutO5Nk4+DV6Z2cNdPgM19pltP0M6fp9tfeB0poSnso/ucfGAY2/+jDPErC7F1dSE2r8xDIqFN&#10;WEVbU4ANS9Ox5Lm3sfbFLRhjP+k+BK9CHXMx+Z1yodVf49OPOfH+AVc4yLU/ur36Iq6yj1WdZYz9&#10;qkz06MRjK9Qwzu/Q0zLWvvge3vjHVYj7l41Y98sEvEMX+rW/XYYj2/IIItuKMbv6Xg9pV15CO8us&#10;n3lvsX3ux4NNXDRB7Fxn/p320RvAHE/mJvtrF7DuvcXzHNNedbVk5ssOaelohPBeovss9T3ffwtd&#10;jSPI23oA5ZlljIOpwENU3KEqqa+Le5WwErz95XXoL61l3CvlLSe8ZYS3zNS3NVRM5T2GlmzFvSHU&#10;pWaiYm8qvzSfwT5d0lnCQ+WNTAnah1Rdvk48IMRf4GpkDk11F1FTNoC6yk8ZB0fQbZUHJw3gc3zf&#10;33cH5wdu255oc3mjAPPGeKMC2IHr4HUzHE0zmzqWFo2HA4hNhdkYOqaoKhsyxcPR7ZpUa5XTsT2n&#10;N9iQOmUiiBWPBhD/f2rsjymaSx3zue3G0R7kWGADgOdVmGbuqP6G36H/S+4X71XhgADubJlAuCBi&#10;u7Ey6ULnEFxBLIDTQ3fQ0DQXKLAGjQYR/2+BZZMGAeD9fEeB5UJTfedj4CCJZUtJT8yU9LIaWUpk&#10;2dljB7CVhDGInwbY2oLqZ14E/08dgatvnMG+rDEcKriB1PAtJCdfwM515Uh8uxibVxViy4o8xK/K&#10;w/tvHcMWKvC/P5+Idb/+CNcu/94Owmsyc7vU3PKfqZj1tYNgim2lemRVJ7usDfRUCMGrzR7XJhnG&#10;MUaOEHR7fhFDjNy9J7F58ftI2ZyHba8nY/Nvd2H3yr1U7muWNVaxQ8sg83sto65+pfn78xYLsIPX&#10;mR1wELwcl7bS4eHl+HXXTJNgBPCa6srD5DVbhRktHdEkYDrcM0T1Vcmp7qYRZG1IQmh7mtWwXiTF&#10;FcSD5jY30G0mwIS39+Nqxr3V6D1ZiXMCt6iU8JaiI/80mrPDaM0qQNORbNQezED1vjScTkrGyJVp&#10;THHGGqPyjkl5aWNThG+CkFyn2tGujhPgxmHUUIHrqy7aOrDc6HYC3CYFbp9Ef/8dKvBnBrCOgEUT&#10;WSocHgAc3VhO0ASwQWwznetY3yiC0ie1BKs2gFvdKtoVutQWD0uJI7xmg1hKTNNA4fdbXMzZVBBb&#10;hwYdtbAjZYLbd7RT69jfm4+JZbHwOoD5OVU6Gg/TNJB0nFFrwXL/O1rGURwesYqUWSceINtszl4z&#10;CHVF1V22D70f3TvbYZoKqK2V9rydz7+2NhKEC/c9e6V9GuD5z/X7ykSrMIBzob0K85rtep8G2AZz&#10;ALAUUuuxp0onsDd7EqkE+FDhLexPu4zEdaV0l4uQuOYYtlJ9t64qoCoX040uwLu/OYQdcfkoSK1F&#10;VXGvnTIzFzqAwR/pdM/Jde5zW90wB/hV9hXDN3lq7EctNY0JYIJrpp+leuxXHZzQg8eSNxxGN93R&#10;e3wvr0nA6blRdh9Bv/v38/05b/ZvNIt7aao1rnDFHUTh2ORYMniDcenGJn+mS2+KG5h5mBQcweuW&#10;Qx9hmAJ24dPPqL630dM5hdaqIaSs2oR9y99F09l+LFK8a0Z4zcqpvqWE93TlvOscJrha680/ZWd6&#10;m7PCaDycjYbUI6g7cBAndyZhoGMIenBThMBGBLCU14zqRoBHDF4qHgFua72K2sohAkwFbrxGX37S&#10;FNgApkut3VjauCDfXyblvMIO1NPstEHdAcyOU+NolgsAVqPZq3WuGsspsVxpQazFfPuuGBU2JSbU&#10;tkbMRvMQa2aUy2YzKL/Tb7n0aqxO+05HBqbO9IptPwdmR8mkxAsg9u/16iE3JWYcqQlE8bzaQU+3&#10;Lzk2jEN5N02Bs0sIMBU4lxBnhu+h5ONbHKB/JsC8bwFM9XDbKvl9BvAfDEK3jERX+svYOtFU4SCJ&#10;5eANys/StNSkOln2xHjV0RLEftLR/cQA7CHW5KM1bbX/pxd5neEIUvJnkVo4g4MEOePoKHZsqCC8&#10;xVTeMBJWh5EYV0R3uoDv5UbnY8uyLKx/ORlv/mg9cj84yUntazuxFVVgvirvoRyIlpEaKgYwfOG2&#10;AaMywaqgIWAFrg4jmAUgy8vy4dG2lbsw2DuJm3P/zX7WONK+gPlqpt48yN/pd/0bzY8PPw5Nec1d&#10;dio7D68DVi6zfy/TuPMHdbRKYupLAVPsq9WZ7tZxNJT1ImXFJux84TVUhmsIsJJVjHkHFPdSefsI&#10;b/+ZSgJ8Fj0lZ9GlY4H5J9GeV0LVPUbTWm8eAc5C3cEjKPsgCR1ldZjhgBsnrBElq2IAlts8MkF4&#10;rxNeus+yjvZRA7ih5hIV2AEsa2set1i4p3vGfP7LQfw7IvWkGcDjvFHCZY9wZLznAbYZTw3Hxref&#10;rZPd5gFzpdkwtsGD36dYONaV9vWurJRtkJlWEsHcG1NidwQxutkj6MjYzrRO5KsGRKypTnBsZz9L&#10;iedfBYD73FSYv6//V3thlYnvaR/HmeOXcDj3pu2Hzi5x6pt3cg45RfcRLrnFiY6/r4MB04qB+R2C&#10;ii60dhKpXXSsUAArMSWI57dOSn0JsLnTsQpM2AXwI8KrGloBwBbHB/cQm8hSLK/rlgILYK3Ld3Z8&#10;hrScCNLCM0grnMXhvGlsf68Wm94oQHxcMSE+jvg3GQtTgeOpxPGEeMvKELbRtd4ddxxbFx9AxqYC&#10;tqXCAPWtLEgGmQJzPLCNVGZW2w7Vb+aKCgiqbRTewORySwCUaNID81b+03KU5tVygnrivC1arPJa&#10;3wY/x37m+9T9u3Odo+OQ1ymAFypvrOIawAHEpr66XqmvxrotgT7EhYv3MHj+DlRuqrP5GmqKW7D3&#10;tbfsaYqnU4/hfwDCetN0SsG2QwAAAABJRU5ErkJggg=="/>
  <p:tag name="ISPRING_PRESENTER_PHOTO_4" val="png|iVBORw0KGgoAAAANSUhEUgAAAToAAAFACAYAAAAs+7D7AAAAAXNSR0IArs4c6QAAAARnQU1BAACx&#10;jwv8YQUAAAAJcEhZcwAADsMAAA7DAcdvqGQAAP+lSURBVHhe7J0HgBvF3cV97oViihuYZnrvHRs3&#10;jLExvfcOodeQBAIJJQQIkIQaIAkkJKSR0I27z/b1O/Xee9d16aSTdO97/5V0Jx82IfULoIHnXe2u&#10;Viud9qf3ZmZnR6BaquU/UAZKU6XIg5Jk0lHIYYVehzdWrsUmlRHZVBp5/tcv/xa4DVUt1fLvLFXQ&#10;Vct/pwjhBGKcunrT+J3aiCdXNeC3jVrYQhHk8jmuzHP9gLJptVTLv7NUQVct/9Ei0CoxDmLXku29&#10;+MyXxCOtLly2xoTrVzXjjWYtApEugKzjRvyvirpq+feWKuiq5T9TSoSTST//TdOtJVIpbPTF8IQu&#10;hPNbIjhmvReHftiGCz9pwu9UboTbU+jndoUiFqulWv5tpQq6avnPlArQZQiuaG87GgJ+vGBw45LW&#10;EI5uaces+gh2XenGQR8acMmnjfh1mw6eaIxPkmdVS7X8+0oVdNXyr5cS1BSVJuLJlNq2gX6059LY&#10;FIviOasXV6k9mNfqxyEtcezbkMReG6PYdbUHe73Xhov+Vo8/NhuRSHajkCvw2aI8dyb7UXZdLdXy&#10;T5Uq6KrlXy7CoM04VObSQAHpTArq9na84orgWl0A81o8OKbRjUMagzi4IYH9G+OYviGM7T+is/uD&#10;Gjf8rQHvNhngirYrDRMYyBF0hF3V5VXLv1CqoKuWf7mIe5N2hEEXJyU3gFRPGvpYEr92x3CHIYrT&#10;1YysTW4cWefC4RtdOLYugCOa4tijqRNTNnRg2sdu7P+HFlzw/ia83qSHP9wFpPu50yz3rbRUVEu1&#10;/FOlCrpq+ZeLoE0gR99V0gCi3SnUeSN43eLHncYwFqtiOKopgEM22XHCegtOq7Xi7E1WnF7nxtEN&#10;MezV2Ikd1scx9kMHpv+xCUv+ugGv1ZvhDie4tzJGq6Va/rlSBV21/OtFSCcpk5M0o2a4N4k1bjd+&#10;0mbBLa12nNHmZ1wN46BNbhy+3oDF6424rs6Ce5rMuLXJjrPrPThiUwA7b4yiZnUANe/bsNNvNmLx&#10;X1bjjRY1AskECjk6O3mZaoStln+iVEFXLf9Q2QwzJcCVFxYKA3C1d+JjqxNPqGy4osWF0xrdOL7R&#10;j6Nq3ThirQNzVptx4zoTnmsy4R2NFm/qzXiwzYEldQ7sud6LCatDqPnYjxHv6jD9nTpc+F4tfluv&#10;gjsaG/J0fD3BXjXMVsuXLVXQVcu/VgRy0iqayyHS2YOPbH58r86I8+sJtdYgjm4O4fB6H46tdWDB&#10;WjuuWmPDUxss+KDNhGarDvUuM35jtuNugvGkjQ7MWO3DxOV+jPvYh+3+YsHBb9fi+j+vxJ/btAh1&#10;dWGg1DAhkKuCrlq+bKmCrlr+qaLwrTSVKx5i0SQ+NnvwXUbVs5pcOK7Jh0Oagjig3o8jN7owd4MN&#10;16014Rm6uT/XW9CoNsJo1cDmM6LVa8HbVjO+1WbFnDoXZq31YudVPuy43IU93lPhFLq6+1duxId6&#10;EwKdXfKKLHzlaoytli9ZqqCrln+sCFuEMZzIFQ99xF20txfLzS58r96IZY0eHKeK45DWOA6qD+Lw&#10;DW4sWmfFDeuMeG69Ae9vMGNTgwnaNg0MpjY4fDo4Q0a0+E34rd2G+9R2LNlkwyFrbdhjnQezar04&#10;bL0Fp69owoMbWvCJx49EJkvGEbNV0FXLlyxV0FXLP1YqQCdXPAQ7Y1jhsOHRZj3O3WDC8Q0BHNac&#10;ZFyN4ugNfsxb58SNa0z4WS0ht8mMjfU2tBKI6hY1Ws0qaIIW2BN2+KJWqANO/N7qxgN0hUs3WXDI&#10;egf25v4Oavbj6Ho6RUbiJ1VmrHN5EenpVQ6nWqrly5Qq6Kpl66UEtc+rQDOVQ6SvFytdDkJOi/Pq&#10;zDipwYXDGoM4YmMQR6/3Yn6tCzeuteKna834aJMddfUOtDbY0dxgRWOrHs0WLTR+M+wxJ/wJF9wx&#10;N7Q+O2FnxT1qM86ot+LQjU4c2ODH4Wo/TlG7cVG9GU81GbHB5UN7X3F4p3IvvmoDRbVsrVRBVy1b&#10;L1uEHP8pFJDs7sJ6fwjPaCy4pM6EU+qcOKLFz7jqwzG1HixY58A1tTY8U2vGBxttqG9wE3JOujk7&#10;GhvtaGgzo9VqhMFrhCNihzvhgTdJcb7Jb8WvbDbc02bDIgLy8A0u7N/owqGE3ezmAK6uc+D5FjPW&#10;Ot2Ipbp5UMTbQD//LTZSVEu1DC9V0FXL1ksl4MqFkOvtSWGTN4xntU5c1+TE6U0eHNPkw6GMmEds&#10;dGEhI+eNdHHP1hrxFzq9hkbG0gYbmunQ6jmtoxoYQVU2E4x0dDbCzR51wBmnq0u6CT4Xmr0u/Mbk&#10;xl2tbpwmrm6DHfs00tk1J3BacxSXNTrxZIsB6z0+xNJpDOSyPDZxd5UHWy3VUixV0FXL1ksF5KSF&#10;VRxTLNWLen8ELxh9uKrNiwUtAZzUEsLRhNxR9S6cRgd303ojfrbBhI8YM5uaLdBRqmZCrsmKDYTe&#10;Bk7rGU3VBJ1ZoitB5yDoinLS1TngC7nQ4nLjbZMXd7c4CDsrDl7nxEGbwji6NYG5mggubyPsNHZ8&#10;7Aog2CnOrlqqZculCrpq2XqpAF12oICOdBc2+X14zujAtWrGU20Ex2viOI5x8kRG03kNDly30YDn&#10;NmjwYb0JjU126Fvt0LYyuqpcWK9yorbFhg0t9kHQWfwWOAk4V8wFe5jOTsTHXj72h9xo8QXwa5sX&#10;d7Q6cHqtA0etdePwxiBfN4j5hhAuaHHhB01GrLHT2aUyyBUGmK6rrq5aNi9V0FVLsZShNlxi5fIF&#10;hLq7scHjx3MGB65Wu3C6mnDTxHBsWwQnNPpwep0TN24w4znG1ffrLWhodUItanOgVeVAg8aNTQTd&#10;hmYbNlISXTVWE6wBqwK5zUAXdsBNZxdIeOFK+NEacuK3Njvu5vPO3GDFMRucOKLZg+PUIcxtCeJK&#10;xudnVTasdhF2XWnluItNFMogT8rbqJZvdqmCrlqKpRJuZeX5T45OrjuNte4gnlHbcS1j5GKVH7PV&#10;ERxHyJ3YHMTpdHM3bLLhJxtN+LjBhqYWD9QqD1SMli2EWzPB2Kx1oYnTOj6/rtmORrUFWpsZtqAN&#10;7rhbkZNwE7kjTngiLqWBwtfp49SBFkbZ31o9uJ/7PIMR+ciNThxW78MJbQlCN6rUFT7dYsVqRwAx&#10;Hm++kEehkONbKMKuWr7ZpQq6aimWSsCVC2NgvKMba9xh/FjrwdUtbixu8eNUguXEtihmE3JnNPpx&#10;c70Nz9cb8QFB00b3ZqKT07W50EYotRJ0rXRzLVo3YedBo8qNBq5r1tigd1gVB+dOehRJY4So7PBE&#10;3nYvYeeHJ+GDOuDD720+3K/1YjFf88hN0p2FjlKVxJK2GK5pCeEHfP2PrW7EY91ARsZRySvOrlq+&#10;2aUKumoplgrISVrNDuSV1sw17hB+pHbi8rYAFmridHIJnEKozG0O47wGL75VZ8cLDRZ81GJGC+Fl&#10;YYQ0tdqhIeRUKsKOLq4Muhadh4DzKmrTO2Bw2mAP2eGRbiUEmjvhhougc8SdlEyLsPPEPQjS3QVi&#10;bmhChB0j6n1aK85kRD5uvQPHNARxiqoDi9WduKDRg+82WrDCEkKyI41+OrvqzXaqpQq6aimWCtDJ&#10;pV3RzjhqXV48r3PhOsbQBSq6OHUHTm6J4dTGEJbRyd3e4MLPG234oM2Oep0Deq0dJsZblYZwU7sZ&#10;X4dA16yAzotWrZ/Q80FlcMHossPJmOpr98Hf4Yc36VWg5ki4YKUEdLLeq8RYN7wdUm/nhirmw689&#10;dtyrMeOcDUacUmvFiY1BzOGxLWiO4sImPx7hMX1q9yLc0bO5S62Wb2Spgu4bWJT2BUo5/0uAkwFI&#10;lLtv0cnF+1JY7/XgKYLkGkbNZboI5ujacXIbHV1TkE7KizvqnHil3o7lrW40EVwaujUdoaalVARb&#10;Wwl0iqsrAa+N0VUg16YLQGPywOyhcxOQ0c0J6AR4Xjo3V9xdhBzdnCPigDPsgCPmhCvpQiDphofb&#10;tdEJvuuw4HsaKy5qsGI2Y+zxdT6c0pzAgtZ2XNDswaOtFqx1+BFPZRR4K2+U/0un4mrH4m9WqYLu&#10;G1jKoFPK4PkvM3l09/SgMRjDz4xOXK1yYJE6gNmacp1cCEsYV29iXP15vQ2rmhlP23zQa/zQaqQB&#10;wgUNASeS+UppuUyl9RbdnD4Ardk7BDo6OQVynEqjRGUdnTROSN86J4GnxFiC0M9tAwShOuTAu04n&#10;HtI4cU69GyfUunB0XQjHtiZxalsYV7Q48KzahpVuH4KpnhLIB6QReej9V8s3olRB9w0sJbZtXgp5&#10;pFJptPnjeNUYxLcIr2XasAK5Exhb5xBySxv8uLXOgZ832PApnZ6OcLO1eWFgtBWYSSvrlkAnj3WE&#10;nJrRdUug89DReTt8cDGWKg0SAjiZVkgcXVni+KSBwpf0QB/24C8OL2HnxTl0mcdtcOEQRuujedyL&#10;tEFc3mLHU60m1PqCSGayJBwRJ6Sr9rX7RpUq6L6JpUy6inO9I03IhRJ4wxzGbdoIzjQkMUffjpNU&#10;MQVy59W5lbj6YoMdnzY7CC8PHJSATi+gKwFuSxK3J6DT6v1oI+QqQafUwRF0HnFzdGvDtRnoyu5O&#10;nB1dXajdhWjSCUOoDDsbztlkxfGMsUe0BHCMOoz5bUFcx3j9U6MH6wJRJHrTxTdM0EnH4mrn4m9G&#10;qYLum1gqICcnepqxri0YxusWH+7UBLBMl8DJpk6crEtibmsUy5qDuKPehRfrrfikTRoW/LBofLC2&#10;eaBVBQk531bhVpZB74PWENgy6Ai5YkOEuygCrqzKCDvYz47bKBG3w4Fgpw2RuAM6Ors/ul34ns6N&#10;Cxu9OKGOsGvw4ZQWHr82gevVfvxU50SjP4yOrNxVTHnzVdB9Q0oVdF/3UoZahaThQamTY1xN9vSg&#10;yR/AaxYv7tAHcb4mgvlaOjl1DKe00tnRzd3Z6MMvmrz4rMWHJoJQzUio0wUJswBa1SLGUUZHkZoQ&#10;VDP26rQB6HVFGbitQReiowt+MehKcFNAFivKRbAVNVRvNwi/OGMvHV0o6VYaMfQhB95zOvF9rQsX&#10;1Nlw0gYnTqyTe8nGcKY6glt4TC/T2TV4w2hnTC9+GIyy/EAEfAr8quVrWaqg+7qXEtwqpdwBfyBH&#10;J5dGsz+KVwxu3Kb24nx9HKfTxZ2qThAOETq5EG5p9uGlFi9WtUmDQ4QAC0NFYKgIL0UyXyE1gSbS&#10;akPQl2TQhRVp9aEvBF3ZqbkJMTfBVqnhkBPJck/MQ8h54U/6ECAQdSEn/kTYPaxy4DxG2JPXu+ju&#10;fJhLcC/VRXFzmxMvq+2EXRBJOtmBvIx6UuxSXAXd17dUQfd1L5WQK5eBYuuqOpjEG6YQ7qArO0cT&#10;xgKtdAiOY15TCMsa/LijwY2Xm934TMvYqfPDRrAZCSsBXBtdm4BNw8daQ1iZludFOsLuS4GOcJLG&#10;CNFg3ZzArgQ4D12dSOBX2TghEqdX3sYb98BH4AU4NQTd+Kvdi4cJ73M3OujsHDhK4qwqhKV0oTfT&#10;gb6gtWMtgRjplXtQSGeTwQ431fI1LFXQfd1LBeTkVJbaqWQ2g5ZoO96wRXCnIY5lero4OrmTNHGc&#10;Shd3fr0Xd9e58GqDAyvbXIScB3Y9waT3QWcoAk2kJvAq4VYpvb4IN1EZeJtFV4sPFi9hRqj5OnxK&#10;g8QgwEpurQwvBXQCvzIIy5LlJSAqwOP2kaQL0ZgDpoAH79k9eETtwPl1Fhy/3ozDGz04UR3FUm0S&#10;V9fb8GSDFqu9AST6epEfyPJjqnY6+bqWKui+7qUCdBLQkqkONEbDeM0ZxN3mGM4ydeBkYyeO08Zw&#10;clsYS5oCSsPDLxodWK3yQKP1w0rIWQxeqMx0c2bGV4JMZ4wokJOpnpJppb4M6KwEnUvcWKl+TgCn&#10;tKhymUggNwg6gV852pZVAmJZAka5eiLcaVVgpw+68Ge3Cw9rnXR2Nhy7zooj6/yY3ZTEoo1eXLFe&#10;j+ebjNjocCPWXb67WLV8HUsVdF+nUoZahZSJ3OOhkEMy04e2UASvOgK4zRLBBaYk5hs6MZsO52RV&#10;DItbwri10YeX6XxWtAqQwjAZAzAZ/ISbH23mIFQmOjaCTKQzRaEjLPWUYZgU+PH5Im15apB6vQDU&#10;BJ3O7IPN64YrQrARcoONEJQ0LJQhp8CLErdWni9Laawg7ETl1lp3wgVfu4vOTvbhgTHswt9cDjyk&#10;lq4nFqWf3bEbgpi9KYhldK231GrwcpMajb4gOrI55AtSUyefWrHOrlpv9/UoVdB9nUoF4AYl/wzk&#10;0d7drVzx8EtzAHcZQzjblMB8RtbZqjjmt0SwtCmEG+nmXmjyYkUbnZc2AaMhqnQLEcipKZWRUz5X&#10;Q4iJtASaVmBH6YdpuMMrSurygoqzM9DR2T10YgTd8FZXaVyodHMib4XKyzZzd4lKSMqlZF4E2v0I&#10;8bEh5MIfnQ48qLFjaYMTJ9S6cdImH05vDuKiZjvuazXhVaMdG30hJLrl7mLymQ3IPYBkUi1fg1IF&#10;3deplOFWeXIW8ujp7UWDL4JXTAHcownhIgMhZ0hirq5dgdzZjQHcWe/Bi01ufKoJQKMLwqKlm+NU&#10;p5OOvj5otgA6cXNbdXRbgJ/eRDgaJO4y0pZBR2ApVzlQcnWEyEfoDXd0okHolR8LHMsNGaWhngRw&#10;sk6ps+O2gQ4/AgSfMezDn5xefFfjwUUNbiyqc2MhXeuZjNRXELw3q514QWXBJqcfkVQa+Xx/6QqK&#10;0udYLV/pUgXd16lUQE4il9TJxQVy/ihepJO7hQ7tbF0SC3QdSuvqgtYYLm70Kw0PrzW4sKpFOvkG&#10;4ND5YeHJb6T0+mJs1TLCaghKjenLgW5LEtApjo6wE9A5fAIsL/xdAUVl4MkF/tJdpAy7srOrrItT&#10;lsv1sSU4lhsoKiOubCvbhbk8ytfRhzx43+XF03onbm6y4ex6Jxa1hrFIE8NZ6hBubfPgObUDH7u4&#10;z64uFCTGVi3d16JUQfd1KhWgK9/jod7vx0smN24hYJZZOjHH1IVTpAsJndw5zSHc2+jFa81OrG71&#10;QqcJEnIB2LV+Ai1KmNF5laLrlkAnsbUcXQ2KYyvJLBpydUOgK0XXYaALdAYUKYATB1YBOpmW58sA&#10;K4NOLu4X2IkGr6ooub5KybWx/nbCjrLGvFjpceLnOhtuY4xdstGHU+oijLERXKCO4BrC/olWIz5z&#10;OhHq7UF/FXZfi1IF3Ve1lKFWKbFxynhLeUR7ulHn8+ElWwA3EUrL9HHMNXXiFOkr1xbBmU1B3N3o&#10;wRuNLqxTEWbaoBJVzXRzBrq4YkQNQa9ETelCQhFUSgNESQrMRJa4IqPIHIfBWATfEOCKwBuso6sA&#10;nQAr2BVUVAadAKwMOKlnE/k4X67LU6KtwE8cXWnZlur3yq7OxanE23AHRedo47LVTjtekKHhN9mw&#10;oNaJ2XS1C1t8OKstgOvavHhK68AndHbBrpTCOeWjlQ+5/DlXy1eqVEH3VS1ywg2X1Cnlckil06gP&#10;RvGS0YWb9SEsM3ZjgbEHJ2sSmMuotrSJMbbZj1d5Qq9Xewm3EOyGMEz6gBJVteLgDD66uGL3EZHS&#10;N04BWGUULQGsBDsBnYmgUxoxDJEKwA1rjPgnQFfp3ipVhly5UaKyxVYkjk7qARVAcnvFPRJ61qgP&#10;yxljn9I4cFm9DXM3mHFqnQ1nqMI4W5/EtXS4T6ktygjLiVQ/BuQHROrthHryWVfLV6pUQfdVLWW4&#10;VZ50dHJyxUNTJImX7GF8izH0LF0M8/RdOFnbiXmtcZzFuHp7vRcvt3ixghFVuo54CTgXoWahxM0p&#10;UVWJq5uDTqZlyFWq0tENgk6gWFr/RaATBxboDiryl+voCKTPgY4ALNfhlevlRJUNEeXGiOGgU7qg&#10;SKss18v28jyBnpmw+8jpw480Hly90YbF6y04td6FBYz256qj+Jbag5+YGOs9fnQke4A+AZ2Malcl&#10;3VetVEH3VS0VkJP+/P08/aSfXBFyEdxC4CwzdWCeoYNxNYm5LTFc0BDCXQ10ck1+rFEVL+fyGgJw&#10;UzZjUAGd2cS4agwQSn66sfBmQBsuJaoqkIspXU0kxhrp+MzG4nT49gI6JQJTJkZqp5/QEdCJo+sO&#10;KfJLXV0JbpXaDHTi5KgtDe2kODfuU2Kr4uYkukadQ2PcKdDzEKIuhChLyIvlTj+e1Thx/SYzFq0z&#10;M8YGsJCwu8gQx406N57SWbHeEUB7ey9yBWX4zmr5ipUq6L6qpQJ00rranupAcziEX9gDuN0UYVzt&#10;wHxG1lMJuXmqKM5qCePOej9eafRjFd2KTh+Hk/FSnJzREoXRHIHFEISJwCuDTkfQlePnoKShoTQt&#10;g05H0Gn4WEdJtC2CruI5g5I4W1QZdL54MbqGCDmR0iixFdCVVRlbh0upu9sC6Modi2Vodpk6k3Kv&#10;CjvijLu2MJ2dx0OgOXAVnd289U6c3BDA6W1BnKcJ4Ea9Fz822LDc4Uawo3fwc6+Wr06pgu4rUDY7&#10;r8qAE4m1yOeRyGTQGI7iFasfdxBeFxnbscjYifnaBE5T08m1hnBfkw+vN3kJOXFUMdgZL+10VlZx&#10;bQSdiZCyEEYiA5fr6fYqGxTKksYGk6kkzpslqhJug+J+TcOi6yAQCTgtXZ1MjQSyI0AgEUqfA13H&#10;5+Uj7MqAK6scb4frc6CLFC/+L8/LkE/i7txxJ0KcSj87M5d97HLhR2oXrtzkwLxaJ+ZschF2AZzD&#10;z+JKtR2Pq4xYS2eX7MmgIPWhxRttKH+Gqsv73y5V0H0VSxl0zKztXb3YEIjhFVsItxFyUpG+UN+O&#10;OdJPThXG+c0B3Nvow5utXqxXeZVGAjtlo3sTB2emgzOZxMlFFCcmElCZCEMjYTXclZkIMwshVynl&#10;eXyOqPjcIujKzykDT1ptpTVXS9AZCDr7F4JOGieG9O8C3efEbeQ5Abo8U8iNT5x0dlonLt1kw9z1&#10;FsZYQq/Fi8WtbtzQZMVP2yTGehHr6iHdiDcCr9wqWy3/u6UKuq9QKZs4kbQCdvaksTGQwPPmUKl1&#10;NYnZjKwn6doxt43Qa/XjvmYv3mzxYK0uALM+CDe3cxjCxfo4ymSic+PzDXRaRj2dFlUGmKkEqEqJ&#10;k6uEnKgMSFF5WeVzy40R0l1FNBx00hAR7AkpUjoOi4MTuFXIy8ha2QhRblAYDjnRlwWdLJc7jMlU&#10;xrUL0t3Zgg4sd7rwpMaGyzbqsWCdASdvtGMuYXduqwc3bjLhJ416rHN5EelNYSCfkz+G/Hmq5X+4&#10;VEH3VSglBycTGTlNBhSKpFLYGEzgZ9YIbjQnsYRR9WR9B47TJnFqaxQXNwVwf7MLvyTkatV+peuI&#10;tK66dYyrhFoZcnq6OY3UxxGCAjlxY2VobalBQRxdJdhEldCzmhOE6ObP3Qx00hfPTKA6QgropE5N&#10;ABfqDX9p0EmDhEemyaEOxZUqQ06mlcAbDrmyBHbi7MJxB5JxOyO1C8ttLjzVasRV63Q4bY0Rp2yy&#10;Yz5/NM5qcuPmBjuebrVgucOHsDi78h+oWv5nSxV0X4VSOo/EN/Tx30S6E3WBIF4y+3EbgXKWpRdz&#10;DL04UdWu3CPh7MYQHmzw4LdNDmzQBAixCJy6IFzaAIEXV+reJK4azEG6qyBU3I+MLFIG3WD8lOgp&#10;jQ8VkjhbuY1oy6Abes4g8Ag4LSWttJWgk8ga7gl/6egqDRLS6ro10FU6ui1BbjjoRMryhLTEutEe&#10;8cDp8+EzmwdPtzhwzQYbFtaaMbvBhUWE3XmtQVxX58QzdXps5DYJOrvqFRT/26UKuv+5UqSadGLI&#10;V/xXHP68gAjjqlyg/5Itgltt7TjP0okF5i7M0UTo5ILKHfTvb/Tg7WYPNrV5i1FUXJeMDSdjwpUA&#10;ZpaWT4mQlHQjMRo2d3NliYOrlLkCasO3FZWXm0SVz5NGDAGevCbhZyLoHEG6L4Lp86CTllbp2Dsk&#10;aYkdkkDu83ATVS4rO7pK6G0JfuX1cqmYl/E1wvlw1AdrwEnYufGM2o3r6y04faMVC+rcOK0xiLOo&#10;m+vt+FmzCbV2wk5aY8m6suNWmFdNtP8zpQq6/7lSPEOKqJOOI7nBaTKdwqZgO14mLG63duFsZx8W&#10;WnowRxfDfELt/DYf7m714I1WNzaoBHIh2AyEjMCNoFPGhWOENAqElOXDpCzf3K2VGxnKUqBZAt3w&#10;bYdr8HmDz5EGjiJczY7g1kFHmA3vXlKpSpiVtSXQVYKtEnplsJVBV17vizrhjTrgoQJ0dqGEE/aw&#10;FyudHjyvs+OaehNOr7VhzkY35jYFcHaLj7Az4flmHTba/Uh2Z5Aj4fID/HvxR6lq8P53ShV0/2NF&#10;8CZeTqngLjuCfAHJrm5sDMbxgjOOb9nbca6th5BLEXKdmN8axnnNPjzQ7MYvVR6s1cqw5164dT7Y&#10;dCEYdXRtcg8Hurat1bN9WZUhJ9rS+q3JYmKk3QLoPATS8Dq6oqPbuiphVtbfc3TDVQm6oWVOeCJW&#10;yoYAIRfq8CCa4PKwC6u9DvzEYFVgN2+dASfU2TCv2YVzmx24qdmMZ9VmrHN4i1dQ9MvfL88/X5V0&#10;/yulCrr/sSIxVRycAjmeL/2cxlL9qA0k8II9ipscnTjbTSdnS2GuvksZaunShgAeZFx9q8VDJ+dR&#10;7u3glvs8CPDkYn3GV4mwQ6AbgpTUqVUC6T+hIThKHV8RdCZ7EDY/AUMgCeDkqgi5QkIRXd1wqMl8&#10;UOruSo+3pjLwRJVgG64tgc5L0HmjdkW+mAP+hIugcyIZsynwW+Nx4DmNDdds0mPheg3mMs6e1uLG&#10;uXTP1zdb8eNmA2odAXR0plHIVyH3v1SqoPsfK+LmJKaKGZD+qO7uXnwWiOFnzhhuc3biXGcap1l7&#10;MU+XxEJVjE4ujG83+vF2kw8bVQG6txDcehlTzqe0cuoIN/Mw0El9WRk+ZdBtKXp+WZmNQ/uTSDxc&#10;5XWfA11ALsgfuqhfAZyowtEJ3MqqBN/WVAk6gdnWVIacSMawU8axK0VXkT/uIuzk0jEngedEe9xO&#10;Z+dmjPXhJxo7bqjT4qwNBpxW78CSFi/Ob3TjhnorHm/V41ObE5EEnZ1U2El+rTLv/71UQff/WuQM&#10;2LzhoRxb87kCAqkcPvHH8YQlSCeXwEWuFBYTcosIudMYVy9sDeLBJi/eavailpCTG9JYDSFYdH5l&#10;uCW5plSWlR2d0mIqcLMkYStJaSUdBNFWJK7sC2RlJLWao5xKC6z0wytKGjxEss5i5rwxDIOB4rLN&#10;QEe4haTTcGdRQVEF3LamLYGuUpUO7nMS4AnkxNFxfkjyWFyerHfCHmGc5TTOaSzmhS3mx3KvEy8Y&#10;DLijSYfzNhqxuM6JpQ0+ws6LK+j2Hm1Q41OTE8FEN7J5xZ8rf2Plz12ujqiW/2qpgu7/tRS/+ZUN&#10;D0ph7PHFu/CxO46nLXHcaOugk+vB6bZeZXTgJW1RXNQcwLdb/XirrRhXZTRga2moJQMhJ1ORNEgo&#10;kKPKMVLgVtbnoFYhZRuZ5/MqGySGy0KXJpeSVUrppydXXchgAWa5yU4QRkMQBh6PgdubpXuJNEYk&#10;fArcwhVwC4lK0NsS4MraEtwqtSUnV5ZXADdMyjpCUCROT26ubQ/Z4AraEQg6EY56EGr3wcRIu9Jn&#10;xkt6I25tMGLZRisWbnJjUWMAZ9a7cfVGAx6tV+NPegss8QSyA/zxUkBXao2tlv96qYLu/7Fs3vDA&#10;M4D/S91OqDOFjwmCHxBU15o7cL4rg0V2qZPrxOktMVzaHML36OTebvVgvdZHByd1cn7YCDuT9IcT&#10;RyeXd1EmOrrhoKvU5+vRhlQJui+SVVzbMNBZTMWRUERFyBHAAmEBHbe3OENwhvzFfnQCuq7QINwU&#10;dRS1JcCVtSW4VWqLTq6sLcBuEIJcX67jk2tibZT0tQtEXAjR1Un3E1fYgbUuO36mt+OmBjuW1jow&#10;t86L+fzbLG3y4bz1Bty5SYV3rTYE27uBTL/SGtuv/LhVy3+7VEH3/1g2a3ig5DpxV0caH7lieJJx&#10;72prJxbb+rDAnsWpui4saI7iyno/HuGJ9HvG1YY2RilCzav3wUmQyGVdw2UW90QYbQ1mZZW32Ww7&#10;mf8S+nugGxSPR+mvx/cmjk7pXlJ2dBWg+3uRtawtwa28vLKubjPAlbUF0LlLHYcFdvI8xV12h+Dr&#10;DsCZdMPJCOsj7GJhF5Kcd4bsWOt24WWtE7fX23DWBivmMcae3ODFKXUuLK234r5mM/5m8sIf60Cq&#10;0F/27NXyXy5V0P0/lsGGBwIuRycX7MvgE38CTzCC3mDtxtmePOba+zFH24X5rQlcSDf3cJMff2z1&#10;olkt93YIwa8LwEVHVxzmnIApObmyJFZWAm1rEsApjQcCr4pln+trtwVtKboK6OQSM0UEnMjM5Wbp&#10;rGzlvodF16Ikskp83TLYhms45ETl5cNBV3Zrg65tGORE5fq68vOkm0u0O4xYbxTeVAiubj9cMnhn&#10;lBDkttGolc7Oho1OF17TWHF7nRZL12lwYq0RJ9Q7MK/Bj3M2OPFAnQF/Ndnhi3cgJ11PWAaqGfa/&#10;Wqqg+28VZUifYm2cElcFclJ3I7GVkAt0Z7Eq3IFnXXHc7GhnXE1jkSOLeYZuQi6G85uCeKglgHdb&#10;/Ggi5Cx6GWYpBruOAJHbEhI2ctlVeailIQm4htXFmblMaSCokMRJgaICLcLIKBf+y3xRQ+u2tKwC&#10;cINOUurnAorMJh6vOcgoLNvwORbKEYQrKEAR0IXo6MIEXIjaclwdDjRR5boynAKyvEJ+Qs63NQnU&#10;KqDn5jIZzFMuL5MRiYN+OxJOGxIhgq0vDgfa4clG4G53wx6z0t1ZEIy5lE7F691uvKIx4baNWpy+&#10;Rofj11tx0gYvFtR6cX6dBd+uV+MvOjM8cbm7WPErUW2R/e+VKuj+W0X5UktQFczRxQ2IkyPomFc7&#10;0lmsj3Thp44E7vB24ZJAGkvcacw1dGChKo6LW8P4jiqAd9R+NGuk60hYgZx07ZArHkTShUSJkpVA&#10;25oUuBFKFZJYWXaBAqzi/FAcHnKIxTHshrbZ8jKzAM7oV2Qh6KwEnc1U3LdFZPfDHfTAr4AuTNBF&#10;FNAF2oME1z8GujLkyqALVkhA5yfMtihZR5VBpwy3LgMHdPrh5HxYr0P8kzVIvL8CHU1tCHeE4c93&#10;wJeJ0N0RiHKtbdSDcMgFZ9iDNW4HXtKYcX2tAfNWmXHSaivmbnRjYYMT59dq8OCGFrxvdMDfLq2x&#10;EmL59+ePX9Xc/edLFXT/pVJsVy3WyvGrXVqYVy4I3xjtwM99HbjD04uLvWmcQTc339yF0wi5C1qj&#10;+G5rAL+ja6snIBwEiMRVcXLG0vWrMv1XQSdRswy1MrDKLbeiynVlffEycXBF2SxcJrBTJK/F/dt8&#10;cPpddFbefxp0IoGbRNMvBJ2sJ9hE5ceVGgSdXOtK0Pl7ix2YQ61t8D/3K0SvexiZO55B3x8/Rczr&#10;RqTQiwB64MrG4OpwIxSxIsIYa6XDW+M24wWNETcSdmeuNGDuGgtmb7JjEV3dpbV6PLpRhfe0BpgS&#10;UWQKGeWbUSXdf75UQfdfKsVectKFpJhW5IqHaIZOLpok5JK4gy7uwmCOkMtgnrELiwi5K1vCeKg1&#10;hN+pQ2jUB+G00FHQIbmkVVUr3UiKfeTKjQJKnRpBNrz7SOX81kBXCSvRcNCVYVe5TSXobOaIosFl&#10;5pACOJHdyu0JPIu4PNmXOL4tgE6moq3F17LKUKsEXRl8Qa4PlRQQ8Mm2BFwZZlsCXVlKXZ7cd6KP&#10;x5JPImQywPXYi/AedyG69z0DmYvvRM+b76DXYEKyOwn/QAcsBb63Hu47wRgbNcEaMmKNy4xX20y4&#10;j7C7YI0B82stOLXOicX1Lly0Ro371tfjtyYTzMk4+nLF5olqnd1/tlRB918rUh9X/FLn+J0OdKex&#10;jpB7OZDA3cFeXBjqx2K6udMsXThd24GLCbqH2yJ4VxNCg0EgEkfAEoGbzksZ7ki54oHAEshJg0Cp&#10;YUCuUhgOuuGtqVZLDFZrpKRoUdxnJcS+DOiKMbUItrLkscjK4yyDToEc3ZzZ4Fe6vhj1BPUWHZ1A&#10;LkyY/Z1WV3F8VLC0XRl6ojLcKlUJs7Kz25L8EU4pWyYEFzoRifD5v3gHvgWXIbHzoYjvehjaF5yD&#10;9EPPIb28Dt3RAELogmegHZ6uEGOsA+GICc6QFRscDvxSZcP9m4w4e70BpxB2p6yzY+46Mx+34dvr&#10;G/BnlRbOSBI5+UJUy3+0VEH3HylF31Zsdij+N6CAjqE1P4BoXx7rwp34mSeKewNduCrcjzN9eWUk&#10;ksW6JC7TJfCwOox3tRE0GqIwWQknWxx2qcSn+9JbZKgl6TZC2BhlWpI0EtCt2cwxAqZ4tYLSGCGQ&#10;q5CNy+3ch8jGfYoqASYSaA2HnEgANii6NgsjqiLpGEwpkbUitpYldXUmvZdRWzo3+2Cx+Us3xxlq&#10;jJBpUdKHrtRxmCATl6Y0LMhYdBVSLhWjNhu6aSuAk8cSZbe0bnCbiBPeiB22Xh9cA0kE0vxxaapH&#10;4HuPInbAEYjXTER8zE7o3u9UZG56BKn3lqPD40Ew0wlvrhOOXr6nThsC0hobtKPObsev26y4a6MZ&#10;i1abcPxKM05cZ8WCWjMuXNmCh9c04UMdt010gV+J0tem2BYvD6vl31eqoPuPFPnGDrviQaKJxNWu&#10;FNZHOvGavxP3+7txdTCNc7xZLLZlcYY+hUu1STxsjOJ3hFYjgWMTyDkSMDiiMNoihB6hxAgrLZjD&#10;+6lJPZvEx0GIKZFULs3iPsTNbQl0pchZCblyBC06tqIG1xNuZXiV697KjQ6iSrhVqgg6gZwbJtnO&#10;HoArQEDFGTMr+s+JwlSEj0Uyr8TQkmOr1HCnJwMEVIJuM7dGkA0HXeV6UUC51tUGZ4cbnkxUaXgI&#10;xHwIv/s7JBYsRueIiUiNGIfemh3QvdcxSF58G1Kv/AGdWgOSfe0IDnTBlaUzjTgQC1rgCVhQT9i9&#10;qrbj+g0WLFxtxEkrjZi92qyMWnzlahUeq23BX9RmWMLt6Jf6DH5XirW5VZf37yxV0P0HymAXkvIV&#10;D/L95TSZyqA21I4X3Uk84E/hxnAOF/qyWGJNY5m+B1fpe/GoPoHfE3J1thjs9gi8BJvNTsg5YjAR&#10;dBYb4cSoqbiw4SLYvgh0NkZZkZ1u78uArujghpYr2gLoKlUJt0opIDR4FYkDLIKOYCqBrrLDsFwO&#10;tiXQDZc4vUopyytAt5lb4+O/5+ikq4gvaoc76YJb7iHbF0c004VEXSPar7wNyUkzkR4xBtkRNege&#10;MRbJybOQmXcpss+8iu6WNsS6OhDM9yLAKO6PORiDjXAGjVjrtOPnWgduqdVj6Qo1Zq/QYsF6C86h&#10;s7t8ZSseWtVE2FnhSHQg29/H70q2+N2pln9bqYLuP1Ck0aGAfs4QcvxfJr6uNNYEk3jZ14H7An24&#10;KpTDxf48ziHkzjf04FvaLjyp68J7pna0WmNwOePwOyJwEXJmQu7LgK4MrUopF9yXQGe3JBUp0XZw&#10;/TCQ/T1VgO6LVK6fq4Sh2ehTJH3qLAI6v4Du81dGlCNrWQrA5P6vJYWkS8pWFCyB7B/RIOwIuoAM&#10;z8SpXO/qJ+jCSCNud6L9O88hsdux6KWjy4wYge6RI9A1YiS6ttsN7fOWof1HzyFe30BIxxAYSMGa&#10;Y/zvMMIf1sFBZ1frcOAXbQbcubYNZ69swyJppFhnxunUpWt0eLBWi7cNNuhiMfRl+N2pln9rqYLu&#10;P1CGQCdXPACBdB9WBOP4GePntwNpXBcDLgxmcZ61BxcZuvEtYy9+YuzBx6ZuaOzdcLu7EHK3w+OK&#10;Q+/tUGQm+Cx2Rs8y6IbJTgeo1LdVQK4ocXICtyLk/hOgE5hJy2q5dVVU6fIGo604OgEdHZ3Z6ofD&#10;J/GSgBK4EXTKqCUyXwG5MugUwMWKihCOW9M/AzpfnNGVYPPFBXR2hCJOOjvG3RShhR7EQ350Pvs7&#10;tB9xDnrG7Mz4OgIdo0YgSdh1jxiFxKTp6D5+IbofegxRgV13Ei60w5TxwRm3Ihwww+21YaPdhtdU&#10;RtxVq1Fgdyqj7PwNDiza5MHS9Ubcsr4Fb6r0MIYSSGckEVTj67+rVEH3Lxf5Mm7e8CB95eRLmu8f&#10;UK5d/TSYwHPuKO7xduJ6OrnLQgO42JnBxYYu3GzsxNOWLrxv74LO3QuPNw2fNwWvuxsuAs/s6YbJ&#10;w6mrnc4uSdgxftoYP+1xOCpUBB2hVwEvmS/GVHFzRQnklCsbFGBVqBJmg5Llw1QBuLIq3Zs8LsOt&#10;EnaKDFwmLa5GxlerC06vi+7JOxhVlZhaUqSshB9hQi6sXExfUglqsmxLKkOxPBU3GOD2InGQooCs&#10;l1scKuJ6gi0QdSFERcKcD9HRdUcRoaNLxqLoePOvaJ9/BVKTdkMf4dZNN9dB9Yirk+m4HdB57HzE&#10;H3sOyU2tBDd/SAb4macCdHV2JLwOOlgHY6wNv2g14K51bThrlQanrjHiRLmKYp0JS1arcMfqJrzZ&#10;YoApEOf3p6JJovg1q5Z/slRB9y8X+fYNb3igmeMk0JHCp94YnrFGcKenA9dEsrg4kMeFrhyutGZw&#10;B2Pr085e/MXbDXWgG366vWAgA48/DbcvBZe3l7DrgY2wMwvsnJ2wODphpex2ujOpx6OcDoJP5rcI&#10;uqGGB2W9QK4CWEOAGg45agvurVKVgBvaT6nhwSAxteTkSrJI661O1jkJa574PnFQBFcl6EouTh5H&#10;O4KIJQOIxfyI0vlVOrcvAt1wBQVscTpDyhelg6MCEQIu4lakbMNpIOxEMOREKEh3J1dtdEYZXbOI&#10;J5NIvPM3dJx1FdI77knQjaarqyHkxhJyY9BJZ9dDl5ecsBOSJy9Dzw9eRLK1Fb5+/k0Qh7XdjYjP&#10;gUDABkvIgQ02C15X6XBrbRsWr1LhhM/UOIHAm7Naj2WfNOK2z+rwO60JzkQC/fyxlN/NYp1dlXT/&#10;bKmC7l8smzc8cIECuQG4k91Y7o7gOcbNe+jUrvJlcIGPcdXVj8tsGdzpyOLn7j58GspAHe3jCd+L&#10;RKgXIcLOHejjr39akZOws3l7YCEMLXR4NlcX7JSDoCu7uf9F0ClgG+borHJJmQI6Vwl0zi2DTpyc&#10;gK49gHh7EPFEANFhkPtnQecnMEVBwi4k48vJJVyyjfShI+h8YQf8QRdclKczDC8dXaQjjp7fvY/U&#10;2Veje8oe6KmpQZpgS42YQMBNREeNODuJsSPQOXEKek46G50//SUiTjPs+SiM/UHl8jJfkPsO2+AM&#10;mLDeacRLGsJuPWG3vEWB3fEr1Ji7vBUXfNaCuzc04NcGLezhdhR6pf9l8ZtWLf9cqYLuXyzFoMov&#10;onwHyTtJG+7eLD7yx/G0LYw7CLlrg8BF3gLOtfXhEksa91hTeNHVh1WBLCzxHEKd/TyZ04hFUjwR&#10;+uAOZXmiyTQDJ2Fn8/XCKrAj6OyMtMNBp8RWqasj2MqqBF3lY0UWzleASZESTYuAK2/3z4BuONwq&#10;JaCz0dVZzV7YHU4CnY5OoCVQ6woNAU8kwEv4EGV0jRFQoi+Cm6yrBFd5mShYglultgQ6b8QJD2Om&#10;J+CAnaBzM7r6kUEyGUXu9T+if95FSE/eFb01I9BXM4qagt4R09A5YhJhVzPk7Labiei5NyD69l8Q&#10;9tjhKMTgkE7IQTv8fjMdoxGOgBG1ThN+0abDHWtbccYnzTj54yac/JlKGRTg7DV0dhsa8Y7WQRfY&#10;ge5sP79e/BWt1tv9U6UKun+xFLt3FuOqNDx4unrxYTCGp91x3EYoXe7L4SJPPy5iTL3MnMZtnP7c&#10;kcY6Qs6RLCDaDSS684h25uBvL8CbHIA/zmksp8gd5nbBIuzE2YnDczLOulydcDmLsPv/At1gZ+FK&#10;GQm1rchKyA2Czk6QBBgXy6DrJOgYVcNllUAndXJRQknia4SwK0NsuBQIElrlOCqSx6IAn++PEnCU&#10;r6RApAg3ZTs+Pxh2wxOywymgY3x1y3MyHYyu/egNBpB77DVk9p2P3KgdlVbXPjq5zIi9ON2PcJtB&#10;bYtuwq+X6yTSJqYeg+gFDyL5/jqE01G4kYAn6YEr4ISXzk6Bnd+EjXYrXmsz4da1Kpz5cQPmfNqC&#10;eSvVWLJKiwvXGnB7nQ6vay3QBeNIp6XbSRV0/0ypgu4fKaXvWNG8FRsfisOf55Ar5OHqyeJjXzue&#10;tEdxM93X5b5+nO/K4UJzL6409uBuSx9esKewwp+BNUa4dRFyPUCsewCRHgKudwBBLgsnwZMchMAA&#10;XUYOToLO7u+FnaBzMMI6uG+Xqx1uBx2dtMIq4JKoKQASkBRl42Nb+bE4qsF1flgtRVlM0q+N4jIL&#10;1xUl81xvEvkIKa6n5LHF7IPZUpSRwBouU0kyb7AUpTd7iuLrGIycWpwwOx18Xy74ePIHu+iuuumy&#10;OA1yGuDU38Gol3TBL0rQ+SUJxaSX8vCxuyRZV7x5TaA0L3fykvuyiqQVVeThOlfSyfjIdZz3UsGY&#10;mwAVN8fXTxT36Wrnuk6+DqHr7UsQcj1IZLrRV9uC/OX3IbPdPsiPGIN+pX5uR3TVHITuMceia/xB&#10;6BlLd1cCXVpppJiM4MwTkPjOs0qH4mCGf7M0/15JH2wBO9x0doGQDR6/A3V2B95oM+Pu1Sos+6QF&#10;s1e0YAFd3dINFixbr1Hq8n6tcUBHZ9crl1CUqkjk61gNs1+uVEH3j5QS6GQioCso48nlkM0SRO0d&#10;eM+XwFO2Ttzi6MFF7jTOcvThLGMKl+p7cJehR3Fyn/n6YI1kEaSbi3XKlRIUYRcm5EKpPMIEXojL&#10;gx2AL1GAR1xdRGJsim6Ajs7TBaerg24uQTdHyFnpusSZSWxUXBZBpUCN8wItefy5aRFYCrQIH1Hx&#10;cXEbM4FWrmOTqdFAeEnjApfbKDvhJ7IRfluTtbRfkcngLslTlNGh1NF5veK4fIh3BKggYlInx3mZ&#10;RgmEcIIAjDNeEkYRibFJWR7gcmmJpbhMtikrItuLOxNnJ9GUEVUUJCB97cXuIyFCLcx9Kg6Q+wkm&#10;/fDxNf09YWWsuUAhiRDjaoR/33QmhVSbXmlcyB28AJmR2yGruDlpcd0ZsTGHonvqXPTudhJ6dtwF&#10;PYyuArqiRiE6firiCy9F55t/RtjlhzvXDWeaP0ghK2FnVZxdmHJ77dhkteKXrRbcvp6AW9OKeXR4&#10;82sNWLDOgPNWa3Anl7+pdkDlj6En3U/CCemqQzx92VIF3T9Q5NdT+QUtWrpinVwuB0dnJ/7iC+P7&#10;dFfXOXtxoSuDpdZenK7vxPnqdtym78LPLNI4kYIpkkEskUEikUWEsAsSauFeKk249VHpAQT42N9T&#10;gK8kbw9hR7fo7srA09HHCJSmO2GUjXXDEumAJUzJlIS00hKKLIFORcrjUHGZNdRdWi/L24sKFGXj&#10;MluwW5FVnifP57ZmyhjogImPZd5GOfhYZPe3b1W2Cll9yaK8nPfKfAyOcIRRPYlIbxKxvnbE+zoQ&#10;S7cXxceiaCqJaLqoSJoxsq+Ln5Oos6R2imDqq1BvAqGeosIprqdC3CZAhxZIxbk+TvccRzCVgC/T&#10;rsjP1wowpgaznYjSwYXTvehM0FbXqpF/9CWkTjoH2Ql7EHLj0Kc0RIxG54gdEB+/nwK51H7HIzV1&#10;N4JwjBJr5cqJXmmZrdkBnbscg8g19yHy2ToeXwc8BX4+UTpaOjqH30pHZ0cwYKHDs2CTw47XNCbc&#10;tbEN565uxtxVapy61ojT11tw9kqpy1PjTY0RLfzsulMpfv/4Raxaui9VqqD7B0rRxfGbJWmVkJM6&#10;OWd3Fn8LJPEDVxJXE2RnObNYYk5hsaYDZ7fEcHtbFD81xLHc1gGDhydROIVktJfOpI8nep5ughGV&#10;js6XGoCvj+DrY4zNDCCaZaTl68T44x3mr3aQLxmhYiVFuCzEX/Ugv+wBuTUiFZJt+bxQScFMcRqW&#10;5SXJY7IWcU5jInktvmaMy8qKEriKCN/hUvab4+uK+hm3s3n4M5RMKxQQcXml/Hx/fkYvf1+Gz08j&#10;ijQS6ENSmW5ZSa6PI0XJY/5AVEjWJZR1vYrodRArdCOe70K80IUE50VxKspl0f5OxKkkgdZOsHUS&#10;nj2pDqS6kuiOR5D2epFTW5D+rA49v3gXuRu+j8IRSzGw7T4YGLE9ciMmIlszCYUR29LVTUb32N2Q&#10;2ukApKfvg+z201EYOYHrahhvRxB4oxhxxyM9ks7v8IXo/OmbiAe88Oba4aC7tIirI9ycPisCBF00&#10;aCbsbNjosOJXKg3uW9+E8z5jhF2hwZzVFsxfY8c5a4y4dYMKLxF2TcFQ0dlVHd2XKlXQ/QNFqZOT&#10;uCpOjt8xf6/c46GTcbUDN7r7cJ43TyeXxjK6uPNaErhRlcDz2ihWmUIwMm56/WnEpAtJpJdf9n6K&#10;0VQaILoIOYIuQHAkuO9usrSbX+BuviaTLXoJlTQBkU7nkE7l0NvVhx66up54Gt0xSqZUKpZCHyEq&#10;SlMpvo5M+2JFpfm4N9yDPjq8LJ2ZKEMn10d31sf30Rfo4rQLac6LMp529DtLcpWVRL+7qKybuHER&#10;QY7Y55Sxx5C1FaXMUxlbHH10vX22IPrsXmRdbuTcbuQ5FfU7neh3lMT5HJV1OPh8O/rNdhQYeRWZ&#10;isobbcgZLejXm5DVmdCnNSKr1iGn0pakUdTP+UwL1axBtkGNfipfr0JhUwuwrglYUQ/8dT1yv3kf&#10;hadeB65+BJnjL0Bm50PRP2oG4bUTz5TJnN8R+ZEzOD+V4nzNNORGTUF+1A4YGDUZqNmOy0cTiiNQ&#10;qBlF4I0mEMcjMWV/JL71PYTqm+HpicHVE1DuLmYl4KxeExw+O7w+JyIEnSdgQ73DhDdatbh7jRpn&#10;f9KK2Z/qceoqJxasdeOMlXrcvLZZaa2VGNud4i/P4Njs1bK1UgXdVgtJpli38o+mjAvML9TAALIE&#10;j62zDx8zlj1rbccd9j5c4MriDFsKyzQJXNAawc3UT9VRfEbQmWyMSIE0QrRb0VAffMypRsZXM+Or&#10;M0ngpfLwEHDi2ARsNFXCUhSyfK3OLHK+duT0fp6kBMB6EzKr2pD5qBmZ95qQ+XM9+v60CZk/bUT/&#10;H2uR+8Na5N5djf53V1IrkPv9GuR/v47i8t+tQv87K9D/9qfIvVXWJ0X96mP0v/GhouzrHyjKvfYB&#10;Ci/z5H/pb8i/9FfkX3wPAz+jfvoXDLzwZ4rT5/+MwrN/QOGZd4t6tjgdeOb31O8q9A4h8tuS3kb+&#10;qV9Rv0ThR2+i8OQbRT3xelGP/wKFH76qKP+DVxgfX0bhoZdQ+I7oxYrpKyg8wPX3/Rz99z5P/QS5&#10;u55F4Y5nFOVvfxq523+M/C3UjU8hf8OP6NIeR/76x5C/jrrmERQu/y4GLrwXhbNuQ//pVyB/3GIM&#10;7H4MsmNn0MGNI+QmEVwCup3p2KZioGYXzk9XHkNZLnCbSG1T0jhqFDWasKtRLheLT9oRscUXw/vL&#10;P8Pj9sCbicPeG4KFoLO7jLB4LXR3DvhDDgTDTjgFdjYbft1iwv2rCbtPVZi9XIcTl5sxZ6UVy1Zp&#10;cdd6FV5XmdHkC6MjzRir1NkN1apUy+alCrqtllI+lW+OkG4gh4FCHqlsDpaOLvzZl8CPCLnbrSlc&#10;Ys9gsaUXp6njuKA5hNvaQnheEybk5MbNcXhd3fAF0/wipxAMpuAK9sAc64G9PQNfT56RcwBJvpT8&#10;OPczjhQ6e5kROwE6wcImK/Lv1SH/8oc84QmRu19D4dZneaI+jv7LH0H/pQ8hd8l3kb/4QRQu/jby&#10;F92P3AV3I3v+7dS3kDv3LhTO5YnMaf6c25A7+xb0n3kzdRNyim5WlD/jRhQWXY/cadchO/9qRbn5&#10;16Aw7xrkTr0K2TlXIjv7SvTPvgL9p1yB7MmXof/ky5E56TJkjrsI2WMvGKbzqHOoc5E55hz0HX02&#10;Mkeehexm4rIjliFz2DJkqczhRWUPXYr+g89QlDnwdKQPOA3ZfU5Dbi9O91yA/r0WKsrvcTryMxcj&#10;t8tCZHc5lZqN7IxTkJ02pL6pJyG900lI7XgydSJ6dzgWvTsewyk1+Qiktz0YmUn7om/87ugbOxXp&#10;MdshVTNeaXDIEVJFiE2hxMVNI/SmKyo+LoGuhoBjpMWICdR4agw1mstGKh2Lk2MmIHTgCXDe9zTc&#10;m1Tw9bXDnksQdHY4CTqrj7BjjLUH6egIOwGe2+9Eg8WCX7XolIEAlnzagpM+VuGUFRYsWGfFuas1&#10;uH1tK36hNhF2ISR7BHbFYfrl32rZvFRBt5WifFXKP4/KtB/dmQxawnG8ZffhYUawG+w9uMCWxmJT&#10;DxaqkjinIYzbGiN4sTWIFfow9OYIfIxsPk8S7kAnXKFuuClnpBuuzgy8dGxS/yYODr38ino6UWi2&#10;I/9pM93XGuClj+hu6Iy+9QJw1veAE+4EDrwSmHU2sPt8FHY5CYUZx2NgxrEYmH4MdTQGph2JwrTD&#10;kJ96EHUgBqYeAkw5jJIpH++8Pwo77qtoQJnuo2hg8n7A9ly2HSV1UqJtSpq4NzWrpL1QmLAHCgRD&#10;YcLuyI/bDYWxM1EYM0xjd6V2KWrMDORHT2fEm4bCqOmba6SI8bBSynZTFeVHTkE/gZJXYCOgmULR&#10;WSmgkWUCm534mPGR8bIwYntKppOVZfI4J7GT8/2cz9J1ZZU+cJM4ncRlUq8mzm00X6OGj4uNCVml&#10;jm0M97Et9y/uTV6b72UE3++I3Tk/kxLg7UjJNhP5mKoZR/F5jK6FkaMIzRHoHDEW/u32gevM2+D7&#10;8yoEuuNwF9phi7rg8Jhg8Zlg9pmVGOuUBgoC0C/1dx4jNtiMeFWtxx10cMuWt2LOci1OWWVUxrO7&#10;YJ0et61V4aVmIzZ6A2hPMQ8M8Nsk1SvVslmpgm4rRZrtlcsLKZnvyvSjJd6FN2wh3Kn14jJrB853&#10;ZLGUkDu9LYZz68O4qy6InzWFsVIdhMEQgMcegs8RhsudgM2bgDnAaawL7o40on0FpVGhQ3bOeApj&#10;GLnlKuQIt9x3f4Xszc/Rof0QhdPvZ5y6Abm9L0J+8hkojD6RJ9HBjEW7IVdDEPAkLEarHTmdzMfb&#10;Udty/URKTmKJXiKZH6uc0AMVUpyHIolc4ki2rAGuL0pO/uH7EAczdphkO4lwZZVfp3KZSJ4rr12p&#10;4vMrla8Zi+zIcZupf+QY9I8ayekoPh6NLAGT4TQ9iipPqT4uz3KfWb6+AjHCR1pHM3Rt8jhH55Vj&#10;zJRGhIIiLuP2/QRXQYmm8tkSyARcvmYf5EbuRwDvx89XgCfALcbXStCBoOsfORI9fK0evs8IQek5&#10;7DwEX/ojQrGQ0vpqbffAQaAJ6CwEnYWgs3vNcDLKer1G+H062H165QoKGdXkvvVtOG95M+bxezJn&#10;tQkL6eyWrtDiutUqPM/1m3xetPd28/sqX1z53io/19XCUgXdVopEABQYX/nr2MW42hLpwBuWCO7V&#10;R3GRsUNpWV2m7cY5zVFcWBfA7XUhvNgYxnJ1SLmZtJ1AdDqCsDsZXx3t0Duj0PvDsHZ0I9hfAIOp&#10;0qCRc8VRWKUHXl+Dgcf+hIFbXkbh/McZIe/HwImMlodcwoh2Hgo7LKMzmseT6QiKLqumWEledDLb&#10;KyebuA/lZCuDSZwFT9gBQkJxGHIS88STyvKyiie2zI/kPoYDpvyYzy9BTYEA91GpPCEh7kWpgJcp&#10;JcsG14/k+lE1GOD0c5Ln8PgKVH5kcaqAYhCMReUJtewowoeSaXm+f5TATqA3Ef2MkNmR2yAzahJF&#10;16ZMJxF021LbUZwfOYEahwzjqYBMEddnuT7LH4csQdXPHwhpYS1wfwUuLxB0Bfm8a/YCRh+EgXH8&#10;G4hG8++guLrJ1OejaxF0NYzBoxDjPhyM3Z4n3oTf44YnT9B1+uBgXLUGzIqjK4PO4WacdVvg8tsQ&#10;DBgIOzo7uxW/VBlx/wYVzvtMnJ0OJy034eTPjFi0Uk3YNeDFJg3q3REku+nq5Faa1TJYqqBTinwp&#10;ioNXl0xc0c4N5JDKZaFKduNX9gi+rY3iCn0XljKuLjR1YUlzCJfUe3FXo59fsgBWqMPQGIs3m7Hb&#10;wrAQdkZHBDpHDDpnCIaIXPPYhzh/adNSF0dnmH9zOTL3vIqBy38MXPwEsOxBYN5twIk3AIdfhoF9&#10;zwV2OROYvASYsBAYyahacxD/coyadBjFinGJfAQeT8pilNqBkpOvCMBiJbnUNfEkJEiKrklOyEpV&#10;VqgXlRtJeNYwHtYwAtIZDYykM5TXkH0QCGUNEBoFqnKqwJVwEmgVBLgl6G7u2ASedJoEigC6oACa&#10;z/3cscmyLblMcajcP58rwJfPIjNme4JPouY+lDQc8MegZmdus1OFxAXLNuUGhaIjLtTQEddsr0ii&#10;b/lzlLhcqNkFKcb1/onHAtvMYcw/BgMTCL1Ru3L/cvzynsoqwrlAp9irXP9agziP0T7jaLi+9xME&#10;TGZ4MknYuvljGHbA5mdslehK2Qg6K0FncovLs8LtNxF4JlgJvXqnE78h7L69rgnnEHazPzHi+OUW&#10;nLySUZZO78aVhB1jbL0njvaerFKnLHXNUmf3TcdeFXRKKeJNQFc0+8W5XkJJE0/g1+4wHjATcoZO&#10;nGVKYb6pGws0jKtNPtzR4MFPW3z4VOuHzkgHJ6OEKPd1IOSsIaitfmgIOZ0/BksqhQD3nO7NoH+T&#10;Bf2P/hqZJfeh79ArMXDwFRg4/joMnHQNcOxlhNxFwH6E3J7LgBmLUdjxNOQnzStF18N5Mu6D7Oid&#10;kR8lsYoRqmY6JZCTKFWuvxLJySzL5cQtQ0+mAsHhkuVlbc/90SGOJGjocAYIu94xOyE9uryPvyeB&#10;UeXJLxJoifMRqMr68mPZvrxMtvs8iMWhFqE2pDydUr9ERD4vTygVCPx8zSxqD6TG7ojsmB34+Uzm&#10;j4C8d/kc5HORH4ZdKekmMq20rPz5lOEmKgKwf+T2dI9TCa3d0TdhL+R2OAaYTme9y2wMcH5g/F78&#10;bOT4N3egRY1EiqBrp6tN8rFz6sFwPfAY/Bo1XKkEQReFK+KCnaCzCeQoO6Os1NWZ3QZYPAZlmSNg&#10;gztoVbqhNNnMeJvPv4fObumnepzwoR7Hcnrici1jbCtuXd+KV9osaPRE0Znu5deYwOMPazHMfnNL&#10;FXQs8iVQqjMU8R/+EnZns9AmknjL4cV9piAutnRiqTWFBcZuzFfFcW4j4yqd3KuE3co2woyQc1op&#10;5dKrIEyWIPR8rLYFoOOXzipXNXD37TK8SZMNA9/+NQqHXoXsxJNRGHsSHdt8Qu1MDBx4LvIHnIPC&#10;PsswsDtd3C6LgWmnMbouQH7CqYxLxxM8ByugyymV+QKzPSmeuAroKgFXKTl5BWZScS6qhNqWla/Z&#10;Cb3jJAKK+yJUGQv7R4sLkzq/Up3UVlVydZWSOK04MVkv+xAnNFSHWIzb3L/iADd/boFQKxAclcoT&#10;cjmuk5iZJ6QKCrRmom/sJHRtw/V0dAPSeFAjDQmiGRQdGJcVJfOyTBo3Kl3eEPjydMq5kbJuN36+&#10;R/JH5yTkDlqI/v2WID+DsJt0IJdLFUL52CtUAl2HAroxcEw5CNZ7HoWrpQUOQm5roCvDzuIxKsCT&#10;eXvACo/PBI/fiDqnEa9rDbirVotln6pw4kdtOHmFHgvWGHDWShVuW9eGV+n8GkIBdKS6+X2WdMIv&#10;3ze4VEHHMgS64phf7Zk8GiPteNPuVyB3CSG3xJTGafounNYWwXkNAdzHyPoqndwaQs6gCcBhCRBy&#10;fjiMxRtC6/lYayPo6OYssW6EybeuTAGZZjMGvv86cNjVhNZxPDkP5glxGGPQcchNORW5mQTargvp&#10;GBhTZ1DTFgA700FsR8iNn83oejT/avtTh/BEppvgiQ1O86MYyeg+NndzlRKHUobdlsG2uejmamYg&#10;QwfUM3F7tB+8M5LbEx7i8BRg/R0NA5UiurUi0MTFyXGIGy3WMRbrF78AoBKH5flKVJb9jOP7H0fI&#10;SX0an0fHKRFVHG4/odQ3Yg8kJu+C5OG7omeC7GMmP2tpKd2DmkXJZyeNCdKKKq2p5W4jdHncT/lH&#10;QWJx76ixSO01E5nt+PeadRbyx5+PgcP5gzSTf5OJByjvQ/lMvgB07Tx259RDYLv3B3C3tsLVG4ej&#10;JwZ3zE3HZhkEXaUqYSf1dy6vAUG/AXavEevtJryp1uGB2lac92kzFixX45SVBsxbZcbZa/W4ZaMK&#10;P1UTiv4g2nvT/JIXSfdNbaCogo6laOvlVy+NZDaNpnAnfkFY3cU4eoEhiTMtGZypSmFZYxgXNnhx&#10;T1MQv2j2Yo3aCb3cCtAcgdkagMlMqHF7oykKrYVR1hGCwR+Hs6cf8X6gnw6v8NRvkD3mEuTHHsGT&#10;6ACeDIcSXoxD404EJs5BYbs5GNh+DrATteOpdHpzqdkobHMKBsaczL9YEXTdO09B8qTd0L7teGRr&#10;BG50HIOQq5yWJY/LbmU47MqPK5dvDxkmvPOAHRG9bCYSP9kPwSkCG9lHsYGiqMr5L1pWVjmuynHI&#10;cUk9mkiiZBnI5WMtT8vHXY7fouJ8ga5QWpkHJJ7SWfWN3ga9O01FZO4MeB7ZE5nbj0RW2c9e1N7U&#10;fvy8+UNRQ0DVcJ7OWByx4tgUlY9D9j8BqZnbIHDnTIRePRTxRQegfwb/HoeeCxy4FAPTT0BhnLjp&#10;vx9dBXTu6YfC/cDj8KvVcDO6fhHoKp1dGXgWD5e5bfBI3zuPCbUOPd7W6/DdjRpc+Fkr5i3XYf4q&#10;Oxaus2PxGj1uWKvGyy1GNHoFdoyx3+AGim8e6BTnVpqU5oszWXRkulAfi+NVawj3qIO4VBPDEkMn&#10;Fus6cFZTCFfWe/BAnRdvNoewTkWI6WSUDsZUQtHAuGo0hSB3xDfR1ekNPmhdMVg60gimckh7I+j9&#10;48foOesB9I+bgzRP7k66iyhPvm46jPyIY9FbcxRSI45CcsIhdHgnYmCbk9Ez/ijOE3QTjuW6g9Az&#10;+hCkttkL3eN3QOf9R/Mk3AExnpB57ie13WTud1d0EFLpsdPpaqTfmJy0+3G6E19nR/TydbMER54x&#10;t1AjY6hN4kkoUNsFCbqSFOdTdDEZzgeP3w7Jt/ZE7P0d4V0k13eOo1sag9zocUo3DrlXwgBhkx9d&#10;g8xYudxpFPe9vdKI0cftZPvc6JGcMkryNbuVbhvidKYxck7gsU7n8h2UaV66y4yewmg8g8fIyEzo&#10;dPI5WYInM0r60u3I4xI3KI5sN66XVtMJnMoxbcf9yn4mMLJui/DzU+DbMBnJR/ZGkBBK8v10jtiH&#10;n8s09GxLxzb2WLq8g7nvQ5Gu2Z3HMJ3P35uPd0d29DQum8LPZBKXTUT3bhMRX3UYwhv2RseRk9G3&#10;3a7onLInUpN5XHK7Q/7IdI0YweOWOsPRPIbiSMNpgq2XEVz60cnVEQker32XI+B46Fm4TRa4su2w&#10;90QYXd0K0Mpws/lKknkBHZeLmzMTdEavBUY3lxN0Li4309nVOax4R2PFd2o1OP8zNRZ8ZsCc1TbM&#10;WWPHsjVG3L5Wg1daDWiUKyh6MijemU7pU1D6gf9mlG8s6AYBR0s/kMuhI9WL5mgMr1j9uJVR9GJC&#10;7hxtB5Zo6Ojo4C6rd+NB6vUmP+NqBHpNGHZjcdhwo4Fujs7OxKnMG40+gs4PrXQSzg2gvbMH6U9b&#10;0Xf9Y0odT4YnZOTqmWh/jyfQO3si+cdDEbv5QMR/sBe6PuQJ+fb+6DrwZESPPgTJZw5GeoeD0Td2&#10;DyS/vTd8bzGKvT4L0Z22Q+JndHT6A9Fzz4EILSAIGrnPX+/Ofe3ME3sc/DfNQNfFu/NEm4r2hZOR&#10;+BNh9sHu6LxgBk/KKTyxt0Hk7JmIfHQAwu8SEB9w/qZ9kbxvF/QcNgmd35qB9s+4v437IHLzHmg/&#10;iyf69YTTqBqk9p+EjocPRsfk8ciMqUHXaD5+aBp6l07iCT4WHfcRrMv4mHALXLkTYh/tisjfpiIx&#10;ZyJfdyqSO4xF+5O7I/nXwxG/m+9t0mhCZhdC8XAkTpyI9j9MRWD9dCRu2Y0g2QUdR++Inu8cjF4C&#10;vnfS9uj+Dj+jBdPR/eS+6N2Vy3bfCT2P7o/U/OmIf7YPQh9w/uWDEf/hnoj/aV8kCOyOPx2I5KmH&#10;o2eHAxF9bV+k/3Aken67D9rfPQjBG3dB9/f52UzaFuk9dkH8Kf5w7DCVxzoenlcI+g934d9tOwJ+&#10;WyQf3g9dDwvgxqD7tKmI3iI/WnzPR49F96/3R/TTg9F+07aIjSkO2SR99WL8rO17nQjHj16D2xeA&#10;c6ALtu4gnEEnbMolYNLoYB10cgI5pW8dZSLkFBFsRo8BRpceFrcRTrcJNoJvk9WCt9Qm3LdRh3NX&#10;aTD3Mz1mE3QL19txjjLEUxve0NjQ7IsqV1AMyA1NSrD7ppRvHOiKf1z+OyCXePUjn0sj1NGDjb44&#10;XjMHcIcugvMN3Viipwi5c5piuGZjgPHAi182ebBa5UerLkSo+WE2eZSx2gx6/2bSGL1Q2QPQJXsQ&#10;5qukvCGknnkHySPPQ+/YWQQP4+CxMxB9Ziby2Z3Q9f19EZ+/F/ptdE8/nImeP++OzF/2g2PZGAw4&#10;6Dp2OpiuhRGrZRa6otMQuJnx7LOd0fPRTCSvmYxCy3Rkw3R2vx6PVIxRLkzg8STt+fk+yDwzBV3H&#10;0BkFD+C+J6P3kr3R+fQ+SEyT7hx7Ir0fT8yHZ2AgxeP56RT4T56GPsNUdFxMp/TWzuhYvwP8F+2I&#10;xL7bIvHL7dH/MdfxxO2buw0yvr3g2meU4t66CLeCmvv49ji6F7qbz+gsH+d7W7oN+n37wn//duj+&#10;GZ1rcA+4D6MD+gWPX7crPN/i8d2xF9LbbUMXtA26D90ZBdceSL1AoN62I/LRXdB77UyEz2TMtRxK&#10;RzYePZMZC60HIHTeduhfPQM9jxE6T05B71+nI3wJY6xvBpy3TYKPYO5ZvDvaP5iMgQ46yrt2Q/rI&#10;E5GZdiKylzHSrtwN/Qkex1VHoP1Wfs7WWYgTwr37T0EuTEe5647o3mki8m10ge3TkJwzDqGRhHwr&#10;HWhqdwQPHo3ue/m+/jINwYPoVoP8e7w4jccwGZ3PzkL7dIKPoJMqgNDIneE66kx4Xv0DfMk43OiB&#10;vZPA8zuULiXSILE10JnF0VEmSkBnEtC5DLC7THBJ/Z1Lh1q7Aa9rDArsLvhMhQUrdZi3WoZ4MuGi&#10;WgPuqVPjNa0BG/0ybH0XYSfXcn9zUPfNrKNTIJdBXyEDT1cPPvMk8Jw+gFvUAZzHmLrUkMZiTTuW&#10;0cldS8g9VuvBbxlba1vd0Kq9MOoINJ0HOp0bev0w0OkYWc10c35G2N4Ukn1pDPBLhiu/h/TkA+iG&#10;dia09qTosmbtgH7T3ojvNpPw2xM5yzS0vzwNXe/T2T22E0KzGcm0h6Jzl+0Yp3ZFXrUr4tdMQed+&#10;jJ/xbRGfMZXPI9QumISCaSais7ZH7wc8WVfsgK5HZ6Hjsd2QfHo8Ol/fFd0v74robjPQcf8+CN4w&#10;Gd0TdkXfSEYvRs3IjBrkLXQ4h21LiNHRaKYifQ6j4U8nI+XeFcl3j0JoH8bCp+hwfieuazRScych&#10;7Z6C0B5jCajtkBrFrxLdYrSWAHiEoLDsiuA9BMUfd0TXLyYxPo6nA2L8ddE5PjkZ/Y4dEVs0ga83&#10;mccgrcCzlBja+Qjjt4bA4vIU4Z773ix0r98WgWVTMaDeB4Wx/EEYvwtyerrBeXRTx09CNjCV0J2C&#10;4GETkTiTYO2gc33/eESv35f7p6u9ZifkWvdDeps5GJh2KrDfMmQnn4nsI8cQWntwmwNRmMcfk8jO&#10;CD9O5/rmTPS7pyK2A4/nmm2QeGkKIq+MRO/b4xDhe+/6ZEe0/3VbdL28E5J3bofOX3AfT45F9m87&#10;IjmZkfXu7RC8ZQckt5W7hI1AvGY03DvMguXcW+D8YA18fV3woBfOpJ/uzgGHbwhwZdgpkXUY6KRT&#10;sTIl3MxOws6hh92phdOlYrTVoNZmVJzd9xljr1zZjKWr1FhYa8HiOgfO3aTHzfUqPK+1Y503jEh3&#10;J8OMnAdyPhQnX+fyDQSd1ExkUcj3wt3djU9cSTypCeHaVh+WauJYpOnAWS0xnN3oZVz14HubfISc&#10;G3WtdhjUDpgJOQGdTheEXiv1dMHNQKcn6AwyTHm0Aw5CLhkJYeC3H6Ew/wbkR0qr3ihkRxFII3Zi&#10;1JmEjHtPBI6ahJ4xdBcGgq52e6SjhNJRjIzHEUTOPRCYKpcQjUdWOwvJCxhRj5jBk3IGEjMIG4Kq&#10;45KJ6DPtCv8BOyG1kvubvy1Sn8xAaA1dzPepd2Yi88IsJGbti551BKaZDmhbOj5GRekMm9pjEvqD&#10;hNvs8UqleZ9qN2SXch+/Ikj/QFgdPxaxCaPQ/tJOyPx+iuJS2ueOI8xmoWeKdPsYiyTja375Tmhv&#10;mI7gM7si55qC2F3bo+eDSej7mdwtawQiY+nk9Fz+EEHo4r4JqYzU1/E9SCNAL4HZ891dkGqeSmcl&#10;dW6E06N0e7VTkDxnD2QNu6Nr3F5ITNwVGes0dC6SOr6p6FvNz2G51MMR4JfRdar3QvQUHueu0wnL&#10;vdF9Mx2yaR+kDliAgYPPQt9J5yN1+EJkf3IkUqp9EZu5D3rO2RvZHv54PHcgYn/cHXkbfyQIuv4/&#10;TUNHK6G3li6On5t36jj0rpyO9nljkXl3N8Q/oqP7kURoQvvD7RHaZjIS79Jhd+yKrhl0fHzfwTHj&#10;4DzwGBi//STsrTr40QcXQeeO++H1bgF0BJrSeVgaKagy8Cx0fZWgszp0MDoZZ/nY5VYrzm6TzYZ3&#10;VUY8sbENV61uxaK1eswj7ObVWbC03oIbN1nwQpMZa10uRLvbgfw3o4Hiaw46+akq1UUUZ1kK6M/3&#10;wd/ZgU88ETyh9uGqJi+WtIUxX5fEgtYozt7kwZUbXXiwwY9fNvrp5Hwwarwwaz2KY9NpfXRyBBwj&#10;rEEX2Axyeq4zOEJw9PTBl86gs02P3A9+hv4jTkdmlFyHKtdd8kTlCdhz5GTk6D6Sh+2Mrom7I+fY&#10;m9FxOzoFur4P6Lx2H4cBFyPaE7vB950pKBiPQ/RIRsgddqCD2wO9bxFml9D1WXZG+oVp6N6eAG3b&#10;F55pM5C9Ywby4PTBg9BxER1Q9FB4vrMLYj8jJHX7o2sHOQapkN8TXXtPQCG0LwonbkNY1BAie6Dr&#10;0vHo+wMhuGIqAkvpYPbZCT03bYNC5EDYOW3/hM7q473RNXYk0qNqEB07Gtm2KYjfM0ZxPdlVPOEf&#10;2wbxm7ZHIbw3Qlcxcj5NsKoPgffAEeheMRN9G/aE89od0H09QbPdtnztiQgvmAQEDkfiYbrXm3ZC&#10;IbArIvfujN6DD0OhczfEnpiBOPeTD01H5yy5a/4spN+ZhvRbBDWhHbp9ArIRRuKrJiCxgO9xJF30&#10;XQSddy90HL4fQXcmCkddAOy+FJmX9kHavhtSE49G6vwj0OfZg8dOV3ccHbJlP4TO2JZOdw90/pgO&#10;+YGdAP8usN4zjj9GfD9HTkDvmdsyF9DNvbEDEkcyuif54/HA9gjfuS1yEbrSPWTI9REITZgC8xkX&#10;w/jrP8HtJdzyPfD0txN0Prj80hGYsdVHyAnsCDqlEYJTuRqiKJm3EnYWmDyMr27pckIxvupdZujd&#10;BKNLC7uXAGQMbnBa8SedAU9uaMaVK5qxcKUBp9bacdomB85YZ8DVa5rxTHMbVrs8iHSmlDpqAZ60&#10;U3xdsfcNAF2pKKAbQDbfD09HJz5zhfGU1ourWz04oy2EBeoE5rcmcEZdEJdt8OBBOrk3mkNYrQpC&#10;p/HDQudmZLzVl6CmNDoMkwI8gZ03DntuAKGuDHo+3oDs1fejsNtRhJy0jsr1otKaOAUde26Drldm&#10;omtXxtWJBN7P90DPAbuh96Dp6HjlUPTwBPGfuw1Sfz4Q3YSK91JpZeRJPYIn7VF0WnRq3bV7IPnw&#10;AUhOZHzccSLaf7g/EtMIoKkHovN9nsSXH4LubY9A+20HI7N+D2TW7of4nfshM/5g9NUczhi6N3qn&#10;0Ak9fwhfm9ORY+hQGJ15svdcPQXpT3l8a/ZB91X7o3PUaLT/gA5qJff9y70QOESgTbCMmkjYjUfy&#10;MTquZRI5J6LnIb6HSxhPR49G4kE6Pd3uSKzeA6Fjt6HLmcAoPJ6A2Addqw5AJ6HWPkG6ijCmjqZ7&#10;unw79H3C+U/3RLt9Bjr/eiS6DjsCyVt53KsPRfqjAxE9Zxpfey8+Z38k72J8v5Pwo7uT407/aSZd&#10;F93mywcjNnEieufvhO4nCPyZk4EdjkR+1wOQnUqAXcrtntgb6XHbo+uEGUg+vx8i2zFyHjAD7c/s&#10;gfDFOyH65ExEpdGBPwCJBxnH76Cbu+sQRPdjHB87Bl1v0GV/i9Cl43afNwbtH+1LiDMyP7Ad2rk+&#10;QQcf2P4AWG7/Ptx1rQiGw/BEg/Amg3AnvLBHbAronB6KMFNAJ5DbDHRFySVhJm5ndEuUFeiZYXCZ&#10;FAkALQET7EEDjAEjYWfAX9UqPL5RhYvXGDFvhQknrzTh+LUGzF+rwlXrWvFEowGf2eUeHR0MOX1K&#10;21wVdF/BomBOAVyx4SHX3wsP/6if2EN4qs1LJxfA6ep2zNO1Y35bAkvqIvwC+PFQrR+/bghglSqA&#10;VoLLpNwchm5OT2dXgprJGPyclHWEoSGYgJuvGI33ouftj5FfeB0Gtj8IMrS2XLZUUFo8pxEyO/FE&#10;YFQcJV1ADmBs3IYRVlr6ZtEJyBBF+zKaMTox0nUwyknraX7M9siNISRrGFkl6o3YEckR45AaNRO5&#10;GsYzxsD+sYejUHMm4+lxSO12OjBrCXK7nYL+acvQt9Mc9Ew+FAOjTyGgjkZu1IF8vd352hO5j23R&#10;N1r2KfdGYByW4+HxSfzq57JurotxXrpLpEbIyB8E3WgZSWQicqMnIDZS7qdAmI/chkCWWDqOxzGK&#10;z2fs/dHhCC9hHOb6HI9V6QrC9V08Xqnjk9FY5PrUvjF78HUP5ed0KgE9H52HzkH+uYV0mMeif8pi&#10;9E07EeltjuJrH4P+UUdhYNT+6K7ZFj0jx2Ng5FQe547cn3SPGc8pj2ccfxxGjeNj6cQ7ETLceXbM&#10;GGTGFbu/SEOKDAyQIuDb+b7So2UYJ0Ka83LfhyiPs3uk7HMC4/Q4RLmtuF4ZDCA1Uuoe+VzRKMKS&#10;71n+hh3K+5K+c6MQHrUz7Icvgvfp1xBuUyNiMMHXqobDZYWr3Q9HwsOoKkMy/X3QlWEnkCtPi+Ar&#10;RlqTV894a2AEFnenQguj7e91Rnyv0YTzV+lxwnI9Dl1lwpFrZABPPS5ZrcPjjLHLXT6E2uNARjoW&#10;fz1R9/Wvo5OfKUIuiz54utvxviuIR+jiLmsI4rTWTszRdGNuaxxL6oO4ar0fTxByv6v3Y2NLAFqN&#10;QM5DeLno5BhJS5ATmaXP3DANgi4krWoFxELt6Pn5uxg48nzkR+/FE0hAJ46OoKuRk1IuP9ob/aMZ&#10;0Wqko+p+6Bm/gzI8t1TO94+WqwXowkZNQ3+NXMA/i0DhCTxmJ24jnWj3VBxN5wSCbsx2PJn35+Mj&#10;kZ1wEAqTT1QGA8gdMQ/9R54JHHghsN8ZSO8zG9np8wDCIj3xIGTGSkfaXbn/vXkM0vF1LDI1UwjN&#10;4rWn6TFj0ctY2kN3kpHOuDymrrFyxYBc1SCAG8ljGY2+sSMIEukozDg3ZgTyo0YSKgQJj7d37Fik&#10;JxOIhEuWoOgeL3CRqxt2IuT52iPl/WzL9ytDkzNOj12E9C4nov/gg3jMZyN90NXoO/oa4LCzkduX&#10;72nGAr6/kwj8k/hae3M/cqXIntzPDgTVJORGjkWe8JPRTGTUk5xyLDX8G4zgtDhSi1yFkR/JY+dy&#10;6Xic49+ma0wNOsfIsE58D/xR6R49mcvpaAnydgJSjjfHbTup3prxChylX6L8YKVqJiBZszO66G47&#10;6G6jXBcauw3sh82B7fZHEP3VB2j/YCUi77wP37ufwKZpg7MrSIUJJjtcMmpJqf+clbJ8AegqJbAT&#10;hydxVkBn8upg82rgcqlgY5xtcFrwO4MRD9XpcO4KDY5drsEByw04bLkZp6604OJ1Jp4PFrxvk1tF&#10;RtGfVUZH5Gmj2ISvTfl6g07+VvkC+jPd8HZ3YLknhB8wrl7Q5MOc5gROVnVhQXMMSzd5ceVGHx7Z&#10;FMYfGoNobHXDzLhq1kn/OGlVJeR0MUIsQpgVY6uZDq6szzm6UAzugX6Epd/Ss79G5sAlhNxMiicL&#10;YSDXZEpfsl4Crnsco+CYGYyuOxAWMwiAXQmPbbgdHdoYGdljutLjXwagLIzcjtPtuR3hQaeSYsxL&#10;0+Glx40jiHZQGjTSY3dDbtxh6NvlaKQPmY/M8Zegd+5lyJ5KHXchMgdchMKu56Cw8wHIjT2W+yRM&#10;RhKkIwlRuhKBXd8owoIg6iPU8nRDeR5D35hteTwy7BJP+ol0SIykqVF0auPEkXIbntgFgkSGTMrL&#10;UEjjawhtQmPMKDooPo8AlUu1CoRLalwNj12GQJJL0uTSK7kYf3vuk2509C7ITpIbzhyPzL7zkD5y&#10;PgpHLeWPxemcp7ubNQeFaccjNYVRfJtZBOf+jM2788dgOud34D7GE17b8DhkKpd+cZ90XtnRPD4Z&#10;gYVuLF8j74NAJ6SlD6AMXpCmI+wYS5daMxnxiTK+3TT08PPo4Xvp4fpOfgYS63sEelyeEChyv92E&#10;dA//Luka/tjIQJuEbAdfKzSqBoE994P9gQfh/ssnSLy1Al0PvYjonT+C/7m34W5pgSsVpZJwBFxw&#10;0Zl9GdCVNRx2UjcnoDN7tTB4CT0nHaJTrqAwo95pwh90enx/kwZnftaEIz5pw5GfmnDSSgdOXWXF&#10;+YyzD9Xr8FezC+54EoVstnj+fI3K1wZ0xUGkWZSoKjMsdOHZVBbmeAx/dvvxJN3ZdXRzp7WGcbyq&#10;Aye1MK5udOGadXY8WufD75oDqGNcNWkJOX1QqY/TEXI6AkxPyOkNIeiNfopAM9PBUaZhjk46Dhsj&#10;AroMQRdC9Me/QO8Bp9G9Se/7iTzJZBQOGfVWuplMRYZxKzdyd0KFLk9xctLzXy4SFwDIdJoCAakH&#10;yxFARTDIsEN8Hp2XtOAOKBet785lVA2fP5IA2/FU5PejkzvyW8BcaskNGFh4FfLHXoDCXmcgv9PR&#10;jK/Hcn8y5JOM5jGTzyVM+Zri5OSa0vTYUYzB/IrwuJVLt+h+ZEDPnEBNHJIy5lzxwnq5iF/GnJMx&#10;5WR7uR61INelKo5Jxmbj/hhvy5eCyYCWcjetARkcVEZHUV5DLu3i64+aCozbG9j2EOR2IYB3mwVM&#10;OxwDOx5IJzcLA9vuhcJYuln+KOQJJAFkZhTdW43sk9GYx5iiM0sRsv3i7sS98bVkEFIZTbh/JAFM&#10;SMtAnQJg2aaPx5smxORKhw7+iGT4mfby79EzUq4ImaJ07+kgDDtlvLsRk+noJhF+ctd+vjb/Pj0j&#10;JxOOMpJKcURh7+S9YL7oJtg++RhBvQWxF99HYvE9CC26Fd4nfgFnaxs86STcfUnYw85igwQBV259&#10;VeJrqRGiUnLza1El6ASMChz9Jj42Qs8Yq2WctbiMyvh2cglZo8uE3+m0+M6GRpzzWQtOoqM7gaA7&#10;cbUVp64z48L1OnyvwUjYueGMJujsiv3ssoq++uVrAzqpWVAuaRHIyWWrhTzSqQzMoSTesftwv9aJ&#10;S9vcWNbqw0JVDKe0dGBhXRhX1Lrwgw1O/L7FjzodnZni1iLQElhaubqB0hFsOgKuOC1KbyIIKWOF&#10;oxOZjYRfNAYPMogSdIkfv47+/RfxRJbRgAkJnmh5noh5ntACqyK0ZF6GC5epDDe04xamZcljuRBe&#10;3JCofE2oDDEuF6jvh4ExBwM7nADsdRpw7EXAaTcAy27FwOk3YuDEK5Df+wzkJp+AwhiB3B6UgE6u&#10;O5V9yTWeAlS5JlWiqFyzWR4NmPM1xes4ZfTgsgbXDWr44y0tr3yevE5ZMo4bfwwI9QHG0AECTIZB&#10;KnCqODUCRmJulm6qX/kcCUr5AVFgVrxsS+pCixf7T+C8SC4XK6u4TO7RmuHrSR2dzEsdZHGd7GM7&#10;TovDr2f4maSoND/7XgEcgVkU4yu37eVz5B4TArluxuIwo7ln2iyYll0C0y9/B28kgaAvDN8P34Tn&#10;oAvhP+YKeJ98HU46LJ/c5zUdhy3iUCAnXUvKkrq6MsCG9MWgE4mzM9LR6enu9NK5mPM2GRiA6zYx&#10;3v5Br8GjDTpcvMaKuYyux60345hNVsyulaHZtXR2Jrxn9MIT60Q+048cz6z+Qefw1S1fP9AplMuh&#10;vbcTrXRWb1n9uF/twTkE2fy2OOa2RTG/JYIldVFcuz6ARzf68fsmDzZovISaQM5Hx+aBhu5vc9Bt&#10;LgPdnKjS0Smgk0vBInF4GF1jvgi6nv4VBg5g9KITGwKdnJQCNYFcEWB5RcOhVpIMfMlIVaniqMIi&#10;gZ24MBlKSC6O3wsYcyAw+TgUdl+IwmHnYODky4D5V2NgzhUYOJqObs/TUNiOrm+0jLwhdX9SPzgE&#10;uuIoIqVhluhOBkcfoaAMoST1jNKoUtTnRu34hzQ0JFN5nLniSMbFoZiK9WkyX7x9YLGOszjNK0CT&#10;z3Rz0Mln/PdUBF1RMqKwIgWS21ICOrnHhDi2nejmRDuUADcJXQRsF+Em17NmGIWLjTMjEOTxWGYd&#10;DNNlN0D7m9/B7PLR2QPOQBCOB5+Dd9ZieI+8gKB7E269Ed70vx900t9OQGegs5OpyW1QBgBw0NVZ&#10;+LjZbcKfTRY802jBVesMOGmdEQev1Ss6Za0OF3HZIw12/IXfe3sgiVy6T1yDcmZ9lcvXCnTK7w4h&#10;16GMQBLFKxYfblP7cGZLCKdIVG3rwKnNYZy5yYsb1rnw7Ho3/tzgR4NWLuVy0c0RcjoCT+8i6AR8&#10;m4NOHFwZcFsCnURXg/SjC0Th45cjEWpH989/j/wxFxI+4rZ4MvIEKZ6U4uAEbtsrGoTYlmCnrNuW&#10;28lIHUXJWG7FceUEdjKyh8BOYDWTryU3ujkWAzMXIrcPY+qBS5WKfBx6DvL7LEZh2mzGwqMYEWWU&#10;YhmXTaKvuMKSo5NGCYmTEj0FeBUqwqgIOLmZjKgIpX8Wep8fe07utwDG4s3EfZdVhJ+8Ln80lM+j&#10;CDlF4vJ47JWShobhKru3SuX4vnOMv9KBOcfPNMfPNFtDN6dAbsjBpfn8sguUVun46PEIT5wO+94n&#10;wnzt3XC98yEcHv7okQ8GfiVNLkbTe55EYN8zEDj2Uvh+RNAZjPBnuujqErDHXIShFa6QHc6gTQFd&#10;+RIwaU2VqUDMFpD6uSLkhurrhoFO6up8JhgZY2WqdDSmo7O79HC6NLB79GhlrP3EYMLTTUaCTYfj&#10;VrThwJUaHLlGj7lrjLi41obv1jvwR54XznASWSXG8tT6Chu7rw3oimUAfaluaBgX3rCEcLvKjyVN&#10;ARzflMQxTe2Y3RDC4k0uXLPRjR9vdOID/jFb21x0cQ6YLS5oGV21ujAVIOyKkBsOOr25pNJ8ZXRV&#10;QCfdUfxx+HIDiMd70PXWh8gsuoYOSloHSychT5gi6HagBGDSvUJgJ0N4bwl0cvIVI5e4QlFxTDdR&#10;JexKQx+N3hugY8vPmI/8bguBmfOBXakZ8zAwZQ4K2x8HTJDhoWSIIhmjTWKvQK4cXQV0jK48VuU2&#10;fiK+plL3Jg5PAc1QdBWVQTcUTb+sJK4W6+2GVB5ufUjFMe7EZcoPhdS7ieTzGIK/IgV0m2sowg6p&#10;eAew7TgdUr98zspnLa2t0sK6cwl0Elkn0bWNp6S7zSh08Ngj/Dzs46fDuu9RcJ15BWw/eAGWzzbB&#10;ITdDygFGfiMthIPVbIDnzsfhO/BceE+8RgGdh6AL9ncjkG2HI+b+HOgUR0cpoPoHQCdgHHR0chtF&#10;ea5EV6ee0sLm1hCARsLOgg+MNjzeYMH5K1U4/jM1jv5EgxNX6DB/nQkXrrfg4Tor/swffVswgn65&#10;d+xXuHwlQVccGFoiqvKgWAo59PT1QEXIvWmN4B5NGOe1xDC7OYEjWmM4tt6LM9bbcf0aO3600YP3&#10;mtxoaXPDovErXUh0Ji/UBJxGF6KKoNMRcjIKiZ4AExkJNxlzTlyc0hhR4eYGHZ2AzhvjL3UWsY4e&#10;tH+6Dqmr7kdu10N54ki/stHIjGJ0okuQUXGHn6jKzVjK7q4sZZ2c1FJpL7GyDDlR2dmVx2ijMxu5&#10;JzDxCAzseAoGdjqFMfYEOjjCbbvji5pwDN0cQVcj47MJ6CTylqNr2dUJ5ARusn95HWlIEFdHF1aK&#10;k8MdVnFZUcNBOAhDurVBVS7jfiunW3w+P7tBKcdRdINyQ53iHc4EiOIKxYkKGIsqr6uU/C3K9Xbi&#10;8CQGS6OEdH8pjlo8gbF0EiFHwI1kVOXjDs63j9oOkUk7wTt5Fzh3OQTaE8+E9rYHYfzte7AYnbD1&#10;9sHEr6Yul4M20w8jE4bJoIP7rqfgPZix9SSC7snXGV31CPR3wZ9NEnTi6OxwBRlhCTMHASZyEmp2&#10;Tm0SURWgFQFXGVvlaolKGFrlsVwqxsfK5WLiCEujnxjo6gxODYxuTrm81W3DB3oznqhrw8Urm3Hy&#10;pyoct5xxdqUFc1dbcPF6Ex5sMOIdvR3mSByZLHMT35ucfZKgvkrlKwy64oeuiLBL9nShKRDEq9Yw&#10;btWGcY46hLnNcRzbFMNRzW7M22TG1ets+HEtIdcYQEMbgaTxwWwIQacPQqP3KdIyvmokwspVDiUp&#10;3UaoYmPD5iq7uUFXJ91LPBG4e3oR4jEl2lRIP/JT5A6fh9xIafUbgbR0sRi5LU8muSSsInZRElGL&#10;sBtSccjxoqPaHHDDJcCTkXanY2AsIaaMa3ckBsYfhcL4Iwm/ozFAFcYeicLog5AfKaPuCtjk5i+M&#10;ajJsuPSh4zQ/Sjr2juM8pyMJg5HSH01aT4u3C8yOLInz/VuQ3P2rfIexsordOoY0/HFZsm3lncpE&#10;w/elbMNtUdLQsuKdxSol0boYsYsxW4DcT8lNqou3PCyqeAtEHj8lY+uJa4sTgDH+nUJ0y76JeyK8&#10;+9HwnXg6HBddCff934f5tbdhWl9PyERgz+RhY77TZTJQd3RC09UDNfqhNRrhuvcZ+A65AP6Tr6Kj&#10;+wVcei3dXCdBF2d0dRJqcod+RlzCTeSi3D46PMoRcNDd0ckRcmUnt1XQlSSPlU7EJciVQad36hTJ&#10;UE9WxlyN04APDWo6uzZctEaNUz7R4rhPTDh2hZmwM+L89Qbc32TGb0xumEIJ9PMHXIqcdl+l8tWN&#10;rsr1Kvy483l0p9PY4I/iBYLqWyoflqrCOEUdwQktYZzY4MVCWvCra014bJMDf27yEnJ0aVqCi+5L&#10;q3OhTeuCSutRQDcYU+nktgi6YS6uUjKEurS66l1hWJKdcPf2IuH3oeedv6Jv0eXIjJVbFIpjGKXc&#10;di9HOH0p0HFZsd5s6B4L5ceVUoYcp/OQCCz97nKjZhBMch/Sg1EYdQgw9nAMjKFGHUBJVxRpvZXW&#10;VYmHAmGJzTvzOBjb+JrSqlmsv2Lco8vprxlDsI2mpGtGeSo3qBFwyNUCQ8oTHEW3V5Y4MNHmywZd&#10;XYU236YouaIkN0zFBgkZ8FK6iYwuiW6M8VapiytNpS5NGh2UejWps6P66NJ6RaMmoofqpjrHbIPO&#10;sZPRNW4KEpN2QWjy7nBNORT2GafAc9BSuOZfBedV98L+6E9g+ePfYNSpoe+Iw5rNwZkbgEVuptTV&#10;ieZoFK2hMNSd3VAhC53FRCg+C/+hF8J38tUE3WsVoIvR0TnhIuRcwS2DTsass4cEdv846MqqBJ3O&#10;oYWOU6sMBsDlao8JfzUZ8HSDGlevaMXsj1Q4kjpmhQziacL5G4y4t16Pt7V8vVAEuYzcdKc08slX&#10;pHwlQaf8mkhkLRQQ7klhvTeK58wRXK0JYWFrCMe3xXBMcwgn1btxxkYbbqq14PlNNvyVzq6pzQWD&#10;yg2jRq5hDUCl86BN5x4E3WBDA2FXBt2WoLYlCegEhjoz90NXZ+vsQTTdg2RjC+I3fRexHeUiegFV&#10;ERTF2FRsNRxqPRT4Sb3dkJS7TH0OakXgba4i6Irz5fo+uQHMLO5jL8bVvTmdxedLlxLpMyd3q5d6&#10;p4lK9wnp1Czj3mVH7s94vTcyo+WqjN2VqxfSI6fThU5BLx1fD5/bTSB2EYjdVBefq4xeLDfTGbkz&#10;pzujc9QUJEdPRXtJnWOmo2PsdLSPK6pj3Ax0jJ+B5PjpSEyYgfaJuwxp0kx0bLNbUdvuriix7W6I&#10;bc/pDnsgueOeJc1Ccoe9S5L5WUjstC/iU/ZHYuf9B6cxTqPTDkB82oGKEtMPQmzXQxDZ7TBE9jgC&#10;4b2PQmT/Ywiik+E99jR4Tz4TrjMug/OSm2G+4/uwPvxzJJ79LWJvvAfXXz6GbW09nI4AzP0ZaPg1&#10;NPILaUhnCbYOtIQjaA6G0UTQtXZ1oQUZaK1muB58Ht7DCbpTroGfjs6pE9B1KI5OQCfj0rno3IZA&#10;54CX8HNTAjpHiLGY0bYMujLspDtJGXRbk0BORjipdHQCOjPl9hj42gI7M5YTvj/Z1IIrljdh7ocN&#10;OIKwO1yi7BojltXqcE+DCb9ljDUEg0jL5WJfofKVBJ38lmTp6BK93Vjji+LH2iCu0URxmi6OY9Qx&#10;HNEUwsm1XixZ78SNG12EnAefNfugVnlh1jlh0LqhpuNTaRJo1XKq8xNyxVbWcv84AV3ZyVXCTOrn&#10;tqYy6Ew6LwxyfWykA4F8P9o9XiR+8iZiRy6hk5DWTWmlZEyj+5AuDUN9vmR+C6AbjKaVKkfYIRUj&#10;bmV9Xbk1tlT3ptz0RW4eI90lCKSJ0xRgxHc5ApFZsxGja2k/6jK0n3At4nQe8ZMuRfzECxE98VxE&#10;Tzgb4ePPROjYMxE8ehkCRy2FvyTfUUvgO+YMBI5bitAJZyFM+U86G+6Tz1HkOeVc+GafB++p58Mz&#10;7wJF3pI8Cy6Ee9HF8J5+CbyLLy1NL4d3yZWKfEsZ9SjXsqvgOOcauM67Fp7zry/pRrjPK8pz/k2K&#10;XBfcAudFt24mxyW3wXH5HXBecRend8LFqfMaOrMbvw3rzQ/CfNt3Ybr7YZjvfwyOR56H7ZlfwPTm&#10;H2D6eDXsag2iNjvSagt66jVINKvhc7ph7+6Bs78fZro4dXsSLZEYXVwMmmAMbeE46mIxNKS60UzQ&#10;qQV033kB3iMu5udwrRJdtwg6Aq0sAZyXy9yURFc7IWejqyt3LxEVYTfk6LamLYFOgZ3LQOlh8Whh&#10;9hmgchrxsU6HH9e14bLPmnDix6047GMtjvhMjxNX67FsvQl3bTThlxo7jIR5ro+w+4o0xX4lQCcO&#10;rnh/ruKHKnV0/o4OrHCF8GNjBNfq2rGsrQOzW5M4tCWIYxp8WLzeg5sIumfp6j5qZURV+2GVKx4I&#10;Lq0+gDa6P5U2SkWg1tOFEVB6k9z7IaLIxPlKwCmQE4gpQ6ZXiEAsyyyNFYSlWeuFTu2Cjq7O25dB&#10;lBEmsXwDOq77NlIzDie8pEK8CLpii5/03dpmEHi5GukPJt0dilNxXp8Hm9TXSQPBkIpOrgy6Yj87&#10;cXbSb0864co2AtKeEVMRm3YQArPPQPDymxC572FEHn8BiWd+ia4X/4DuX7yHTrqX9tf/hPbX3kXy&#10;tXeo31JvIfbq2wi//FvqN4MKvvY2/K+/jcAbv0HozXcUBanAm7+jOP3l7xD81e8ReuuPCL39J0WR&#10;3/xFUfidvyD0O05//96gIr//GyLvflDSh4pCf/oQgb98hOB7HyP010+Keu9TTpdzSsmUCvztMwTe&#10;X1HUByV9uBKBj1YhSHCFPlmD8Kdr4F+xHs41G+FYS9XWwbGpAfamZvhbNQhpLHC4A7B1pxDi9y3d&#10;14P+DU3ofPuvSPxtDbxmNyxMErZ0GsbubrRG6OLEwRF06kgCLbEE6hNxNKR70cqfZZ3VCttDL8B9&#10;DIE+5yp4f/QqXFoNPLkOePsTcEqrq4Au5IIn7Fbk5ry7AnxlV1eWAj4FdsX4WnR2xWlRMj80rJPI&#10;IMM6OYckoNM4CT+XDiZliCcT2lxmfETYPb2hBZctbybstISdHod9osHxKw1YtlaPOxuMeEtvg94b&#10;QG+6eG2slMGkNVz/A+V/H3T8oOSzKvALMyDKFxDv6cFqpx8/okO7Sp3AEl035rV047iGJI5s9GFB&#10;vRPX0sn9hJB7v82DZrk4nzHVqJGuIxG6txDUuuCg5LGOwNSbolRMkZGPy4AbrKMjID8ngk3634nk&#10;/hHKlKDTalzQ2PywRZPw9/Qh4gsi/s576Fh6JbonyVBLUmkvdU1SD1bu9lDsn5WtkSlVmkpra7l7&#10;x5DKdWuVku3KICw7P7rCGukTJ/3RxqFvzBQ6uKMRPPsGeJ55BeEPVyCpbkXE60AoHEIsEUOsI4EI&#10;Fe5IItzO+fYo5yNcFkKQU39HbDMFO2MIdRUV7IoW1c35nrgif1cEAeVxAqGeJNWOcG+HomC6qIAo&#10;VZyG0l0IM/JXKkgFCBw/FciUJPMlBTMpRYFsL11SL3zKNKVI5hXJc/q5DRXKphGhGwtn+xBiDJOp&#10;r9CHYCGDWD4HH79tEX7veuRm440apB97GcFbH4XtlT/AbnDB0pGCgbBTd/WgLcpkEImjJRpHkyie&#10;QGM8jsZUL9r4zTVabDB9/wU4j70IrlOvgOdHL8OjUcOR74S7Pwl3zKPU0SlwK0mBG51cWUqsLTm7&#10;soZc3dCIJuVhnEwegVz5gv+iDC6BXaUEeEMOTxooTISkymnBJ1otntqkxoWr1DiesDv0Qx0O+dRA&#10;Z2fAmev1uH2jDm+qrdCE4kil+zAg916phFul/gfKVwJ0xZ+KgnIxSiiRwMdOH54yBXAz4+pSdQfm&#10;qLpwTGM7jt4UwfwNjKsbLIScHR+2udCk8UDPaGuie9Myqqo0Ajq5vIvQq1AZdAZzTJHJNAS6wUaJ&#10;Lwk6o1Ze0w2N0QMdj9UTZ0Tp40lkdSLy45cQPXYuusbLCBnSoijdMqQ1UCr1JxBuUvEvleZDkq4P&#10;xbq3CnH58I62xXVST0cQ0sUV+7+JZNsRyI8ej8zMfRE/+zqEX6eLMhFu7QRJLq+c1LFhin5OBWU7&#10;cTmVknUJKl6h4fuqXFcp2V9wmOQ+G+XXlPUylWXl9YGSKp8z/JhElesrJet8lIuS4bRE8thL+SnZ&#10;JknlOjox8OEG5O59AckzboX7qu/A+KePYAlHYUn1QcNU0crvYytjqqglGlUaIpoEcvHYEOisNpi3&#10;ADrnFkBXdnBbUqWr+yLQicqO7suCTmvXKNNyC604u/eMRjxWr8YlK1Q46SMdDn5fg0MJu+NXmHDm&#10;GiNu3ajHSyobGuh+u7t7+YlVlCro/sFS+rBy/Lnw8Mv1icOHR1ROXKmLYpmpB3O0PTixMYmTNoSx&#10;uNaPW9a78NImO5Y3Owg1J8w6L8FDkKljjKmU9JMrgU7gNlxFV0fgGYec3JZAJ5d6KZd7VYDOqOdr&#10;ifiaSj2dzs3XkdYyRthUhq4ohdi6FiTvfxydh52Cjok7QAZ0lG4WecXh0c2NpMOjk6tUsf/cMG0R&#10;dFw2TMXOt6ORH8n9j+W+9zoUmRu+i/SKJnSnswpI5AQXcCT4g9LOaYeIn3k7pcwrGqDyBMAAElwu&#10;EhiIKiEn85Vwi3H78rq4Mk9HTsnzZCrry9sPPk/Zv7wOty9L2b6oaKGgKE4XkciXVJpPDlMix+36&#10;80PiY2UZ4R7r70ciI7e57EdHitPuNPoI/v5wDP0GM3K/+QA9Vz2E4AmXw734W3A99SasWhOs/RmY&#10;+rNQt7ejNRpDGx1cK9XC+RYCr5nwa04m0MToWgad9ZGfwX38JfDMu4qgewUeRlcBnZfxtQi6zevo&#10;tqRK0JXr6cqwKwOv7OjKKj8WsJWXVYJO6Vs3rO5ORi62cbtWpwnv67T4cZ0KV65sw6kfNeOQD1Q4&#10;5BM9TlhlwunrjLiG7u75JiNaPUF08cdcrotVfIkU/h0V/Q+Ur0AdXQEFxgkXv0jv2cN4hDH0ypYA&#10;zmiL4iRdB45tSWLOhijOWuvFres8+FmtFyvrfdC2SoR0K11INHRxbVQr4aPiYzVhtzXQlaUnzJSh&#10;0akvcnRGWa+TIdZl3LoS6CgBrFVxdnZoHB44GWmCPJGCyRSS65qReOCHiB82B/FxO0DupyCgy0mX&#10;DYJOGbW3LDo8uWh987q5rUXXLak00ghBh5HbILfTQcifdh0GGMH63V708aRNI4ceqovq5Vc1LRrI&#10;UjKfozJI8d+egW509ncTDD2KOvt7FXVTvYyGou5MN7/wnehOdTL2daCLMbWTcbWoBBVT1NUbQ0dP&#10;FF3tMfTwb6uIgBD10g2l41GkqN5oeFA9JXWFAugM00UE/ej1F9Xj8ynq9fqQEnk47/Gix+1Bl9OF&#10;ToezJAc6qJTVgX6TFTm9BQWVERnG07619Rh491Pg6beQuuWH6Dj1GgT2XQLT7Mtg+OFLsDTpYenO&#10;QE/wqhh31ckOqKNJqDhtS7YTeEkCL0nQJdGUpNKpQdDZH/05vCdeqoDO9cRLcEt0Fcj1t8MVlTo6&#10;+2ZRtRxXKyXLKmPrcNBVuruy/lHQaRSXZ4LDYYDVoYfKbsKHeh2eaWjClavqcdInTTjkoxYc/kkb&#10;Tlipw8LVOty4RoVXG/VocriQ5N+9Crq/U+QDKjY4yFzxE8pls/Dy1/GPFi/ubXXjvNYQlqpiOLUp&#10;gqProzh5Yxjn1AZxz3oPXt7ow/L6MDTNQVjU4qoIKm2AoJOrHbhcgZy/ePVDqV5uuASAyjpC7ItA&#10;JzfIEclNrLcEOnF0FoLOoHUp184arIQuf/GdBTqJzm5E1jUgRmeXOP50xHaYiT4FaJv3DRP1E365&#10;Grm+tNijX3FqdHMFLsvXcHuuz4/cgmS5olHIjhqpdPRV9jdqMnp3OQx9F9yIvpdeQ3rlKvS3tIBv&#10;GFBrMdCiwkBDCwqbmpDb1ID++noU6jZhYGMtBtavQW71SmRWiVYhu2o1tQaFFauB5SuL+nQlBj5d&#10;AXz8GfDhcuCDT1F4/2MU/vYxBt7/CAMfUJwW3v8Qub++j4E/vg+88wEl078BvytNf/se8Bvq7T8X&#10;9dYfgV+9W9Sb7xT1OvVaSa/8pqS3qbeKepl68ZfAT9/AwPNvANTAT34BUIXnX0P/Cy8j++yL6H/i&#10;p8g++GP03vI99J51M9KHXYjotIUI7jgP9qMvhf6h52FvbIM1m1Eu61Kn+9BCNydg0yQIO4JO1d6J&#10;Ns63xtvRTGg3c10To2srfyyMNkLohy/Ccwpj67yr4X78RbhVbXAQcp5sAm6C7nN1dJRzUHRzJVVG&#10;10Ho+aXbSUm+zeNsJejKkoaIStjppUGiJK3TCK2DTtBuKMplRavDiI+MLXimsQGXrWnA8Z824dAP&#10;W3DER2rCzsAYq8MNq1rw0/o2NMmPC12yDAQg57ICvTLwKvVfLv9ToCuOQCIfTXEsrFw2zz9kHH8x&#10;OPGgyoNzVBHMbo3hhGZCri6I49b7sYxO7k66uFfqCLmmINpaojA2h6BX+ZR7PWjVQcZWQkvLZZRO&#10;v3m93JZUBl0ZcF8EOqO+IrJWQK4sqa8zagR4TuhdPli7OhDqS6Mj2omO2kYkfvIiEuddh+49j0Ln&#10;6B3QSdiJw+ujslSasVauPijX5Q3UjAQoaVwocLlI3OBwlddVXnAvy+UqA2mFHZh6AHDsQhTOuQb5&#10;y+8Crv4OcBV1xbeBy+7HwMX3oXDhnchf8C3ggluA828Gzr0ROOcqDJx9OXUVcPa11PXAWddRVxe1&#10;jMtFS68ElpS0+PKiTr9sSGdcwenlKCy+FNnFlyCz6CJFMp/jsv7TL0b2ND5WxPmF5yE77yxFmbnL&#10;qDOROXUZ+uecpSg7m8tEc7h8zhJqaVGzl6DvZOqkolLHL0aayhyzCOmj5qPjyAXoPGQ+OmfNRnLK&#10;sYhucxT8254A895nwnT2PbA9+xbcDSp4ejph5jdUT9hpEp1QEWRthJri6hQNga4lKjGWzq63h6Aj&#10;HO0Ez2Mvwjn7SrjnXQOvgK61FU6CzkvQeaJbaIwQwIWLqoRaWWXgOYJc73cTcM4h0R1+GdCVl1e2&#10;xOrp5LQ2wo7S0c0ZnNyHy4Q2uwYfGFrxRFMrLlrbipOkj937Gjo7I2FnxmmrdLhujQavtpjR5g4h&#10;1d1TOptJteGQE/2Xy/9edFU+iAIydHKOcAzv6J24p96Mi5p8WKBux3EtCRyyKYgjan1Yss6Fu9Y5&#10;8NImFz5t8qKllQBqJehaIlAz2mrUBJYmQAU3A92W4FapfwR0JoJueB3d50BHmTQuukMnVDZ+Mens&#10;ulIZ9PJE6HHY0Pfu+8jc+jC6Tj4PnXsditTUGchssxMK47ZFfpRcg0knNnrUkEaJ5JKssV9C46gJ&#10;g+qXeysokZb7pbvLTtwN+Yn7oDDxYAxMOhyYeBgGxslVFHw85kAURu+P3Nh9kR07S7mfQ++YGegZ&#10;O5WajtS4mdTuSI2difTYXRSluP5zGl1UL9UzZrqiFLeVffWOmq6oZ+Q09Eqn5FEz6EB35bHKEOu7&#10;MMrzMdXH9dJhOT1qCreR6VT0jZpGTa/QDKRHTx+SrOdrpMftih4ea/f4meiiOidwnsfcPWZ3JMbv&#10;hcg2+yCywwEITT4cvpnzYWdk1X77Oag/Wge71w8PY7oZfVBle6AlzGTQiLZ4nHBLDkriawvVnGhH&#10;UyxB0dHx79v2bwDdINS2JILO9m8FXRFwIoGdhjJLjCXomu1avGfU4elGFa5eocLJH+lxyPt6HPyJ&#10;FcescGDRKgtjrB4vNVqhcoeRSqV4LldcFVsF3eYl01/gl6kDbxEMdzQ7saw5gDnNURzX3I6jasM4&#10;arUHp6124q61dvxyoxOrCLk2uaxLRSC1EVJtYahUUahVjKhcJiqDTvt36ufKbk+5neEw0MkF+0W4&#10;fXnQGTRuRUaR2gWN1gGDwws/46tUyEtbVY4nDxp0jGcfAQ89C1xJF7XgfODgORjY7Qhgx30IoN2B&#10;8btWaDdgwp7ApL2AbWZxPacT9ihq/B6EJNeP53MmyHKuF03cm9oHAxN3RXbczgosUiN2Qf+IPZAb&#10;sS+n+9P17U/HeCB1EDD6YOTGHITs6P3QW7MnOrhtYsQ05ZaAUU4TI2dSuyE2cldqBuKjdx1UbMyQ&#10;oqN3QVzmecyxCbsXxfcTJXTCBGVo/J7UHohOnIXYpH2QmLQvkoPaB0kec3SbvRHankCavC+iO+yL&#10;2I77I7bTgdRBg4pPORjxqYciPu1wJGYcgcT0I5CccSQSM49GbPdjENnjGAT3OhbBvY+Dd/8T4Tr0&#10;VLjp7pyLzofn4mvgvOXbsP7gZ3D89n3Ym3RwxDph5YmqRw5tuRSaugi0aByqSJzuLUHAtUOV4DIR&#10;IdcqsCPomgm65jLokCUo6MKefAXuOYytBJ2H0BPQufOd8EkdXaTUj24rDQ9b0mAdnRJXi4Cz+V3K&#10;1Oy1KZCrBF1ZZciVQVdepnPoS+J8CXQaqwFqymDVw2bT8H1oCTs9PtGq8ZNNalyxQoOTP1Bhf8Ju&#10;nw+tOPwzO+auMOH6dRa81GxDvdOPeKq3lNRKpQo6KXn0K06uHb/S+nBDgwtLWkKYr2nHsc0JBXIn&#10;rqKTW+nG7WvdeL3WhQ2NjKetBJeaYGNEbVMFoOJUpfYTdEXI/X+Cruzo5L4Tcld/gZ1Wa0eb1Ql1&#10;gFDu7oQ21wtjXwesEe63uQWaP/wZqid+At2Nd0Nz9hXQzT4D+iPnoO2Qk9B04PFoPvA4NB5yChoP&#10;n4umI+YpajjsVNQfOgd1h8zGxoNOxoaDTsKmg0/mYy4/ZB7XzePjU1F38FzUHnwi1h54DNbvfzzW&#10;73cyavc7lY/nYg3XrWeMazh8EXQnnAPXqZcivOBqtC++Dp2nX4PuRVchvuhKBKnAwisRWngNdS0C&#10;i66F/4xrEVx6HUJLb1AUPPMGBJZdj8CZ1yO47AaEz7oRofNuQZBROMgo7GcUDpx/CzwX3QbXJXfD&#10;c/m9CFz1AAJXPgDPlffBeeW9cF5xLxxX3APH5YyQV90LyzX3wXbdA7Df8CCcN34Hzpu+B+fNDymy&#10;38j5mzh/66Nw3vE4XHc+QT0O911PwnP3U3BStnufgvXBZ2D+7rPQ/YCf749/BvPP34T5t3+CbeVK&#10;2FQawiIEOwFlz/fDkc/DnMnyb9RDmElXkiQaO+JoSiYYXStj69ajqwI6J6Pmj16Fd+61CujchKmz&#10;pQXu3DDQVTQ8DO8zNxRZi/pi0A11M/myoNPapYuJXAe7OehEKkVcZ1UrMGy2GPCBVocf16twyYoW&#10;HMUYu9ffdJj1oQGHrbBg/lobrl6lxbMNWtR5POhId/NTKKHumwa6ofc7xPtMJg1LIILfEgi3Maou&#10;oos7iTH0uJYojqiP4Pi1Xpy5yom7+UG+WufC6uYgdK0hGNR0cNowmrVBNDGqtqh9BJ2Xro5TQk4A&#10;qBXIVYCuUjoFbJSBsJNoK/M6gk5uTk0ZGWUVyfww0Emra7GeTiBYFoE2KMZWvh+difuizCoXNtK9&#10;/aZ2A55fuxJP1n2Gh42r8G3nWjxgX4tvaz7Dfav/hHvffQMP/Pxp3PfD+3DX/dfhW7degmuvPwdX&#10;XnUGrrjydFx69RJcfP3ZuIS6+PqzcPF1y3DxNctw4RVLcN6li3H+ZUtwweVn4qKrzsJFsvyqM/mY&#10;yy47AxdccjouuPh0XHjxGbj4smW49IqzcdHV5+DCa8/j/s7HVbdchtseuAWPP/4d/Obnz2HjO7+F&#10;570PkfpwFfo+XosYp54PV8D6t+Ww/3UlnO9TH62A8+OVsIs+WQmr6ONVsH2yCvZP18CxfA3sn9XC&#10;+tkG2FbUwrmyFq5VtfCv3ojo6ka0r21DR20bYrUN8KzZCOeqOq6v43acp+yrNsG2uh7ONY3wrGtD&#10;oFYNX60KbsrF5znWt8K+oQWOTRo46vRw1leowQhHgxl2ytZsgbXFAovKCqveDrvFA4cvAjshZSfU&#10;7PweWigDv516wk4gp4kSagSXND40tRNgjKpt8Q4Ffpr2LkUqSnF0lDREiKNrZnRroxs0upyw//h1&#10;eOddD8+p18Lz/Z/D3UxH118GHY9BRi9hDHUGCT0Ro+twFyeyS1RlzLVxexthKNPhoLP4itG1Mr6W&#10;gafE05LKwCs/LsJOP1hHNwQ6PVqsWk7V0DC+agnDRrsRfzNo8aNNLbjgsyYc9n4r9vyrGnt/YMSh&#10;yy1YsMqIazfo8UKLDhtsViS6OnnC84yX/8sn/3D9B8v/K+iKkOvHgIwl15uBwR/DWxo7bmmwYxEB&#10;d5K6C0c3x3B4fRBH13px1noX7qq147V6Kz5rcdO9RaBvCyrurUkrChB2Ajo/Wgk4UZu4O02w1OpK&#10;sFU0RgyCjvAzcJ1yl6+y5DHhKTLxcVEhBXKbg24LUsBHyFHSGiugM5r8sJuCsNGpflTXhnv++gec&#10;8ovHcdBLd+GA127FHm/egmlv3YHpb9+Fmb+5F3v+5kHs86u7sfdr12Dmixdjp+fOxbZPnoEJjy7A&#10;+O/Pw/hH52HC4wsUjX9sPsX5R+di/MOzMe57Is4/JMvmY+IP52LiD+Zi0vfnYOL3TsH4787G2O/M&#10;wVhOJz48F9tyn9v+cBG2eWwx97cUE58+H9u/eCX2/s3dOO3jp3F38x/xa2cDNnX6lCsTOvv6kEin&#10;EGEsCaa6EertRpiSeT9/vb19FOe9XCbypXu5vBe+VJrL++DnNCL7yGaQzPUj2V/grz64zwGEctym&#10;vwde/uh5+9Lw9PXCw9dy9Ym4LNOHYH8/Yrk8olSIzw9Q3v4MnP19cHHq4fpKufrzcOUGOB2AM1tQ&#10;ZOdr2rjMwd9YG2UtDMDC7Uxpfg97UtB3p6Dt6oa6vbPUfYRgExFuInFvIhWdnKiV27WU1Cywo1rS&#10;fVDxR1zndsP29Jt0dDfAO/s6eB96CZ4mFY+tC76cgM6rNCjYA54hMbp+3tEN1ccJ1MqqBJ3yuFRH&#10;JxLAVcbYSrANh52ATmOjSoArS003p2J0LUuBHbdv5roP1Wo8sbFNueHO4X9TYe/39NjvYzOOW2PH&#10;6YywV69R4ekNzWiweZDmZ4r8/88VFP+P0bUIOams7OzuQ5sjjJdanbip0YEzGUWPVbXjUFUnDmuK&#10;49j1fpy11olvr7PhjTo7VjS7CTE6Ljo5PacCtsZ/FXQCNYGZIVrUINwq9c+BTqY2gx9+RmOXMYQ/&#10;1zXjgl+/jImPXIwR9xyPmlsOwqhb98OIew/GiO8dgRGPHI2Jjx2HHZ86FlN/chR2fvZIbP+jw7DN&#10;owdh0ncPwLbfOQSTv3cAdvz+ftjp+/sr0x053fnhvTHt4b2ovTH1e/tg2kP7Y9oj+2H6D/fFro/t&#10;j5k/2A8zH9kHMx+ivrevoj2+fwBmPXow9nnsYOzx+KGY+sRRmPQEj+mxEzHiRwTqc+dg71/fhnkf&#10;PIMbVe/j5+1WrAcBxL+edO518m9opZz8pjooG2UZFAFSUnE+z6m4pn7lagTZhzMHaJMDqHelsMnN&#10;qNfVD5OyfXEfJj5HJPVkIpm3c7mLkqsY5CoH6ews+7NymZnbWLj/SpnEVfF5RRXndSUZBvg4n4Uh&#10;2wdjTy+MHZ3QJduhZUzV0ZlJ/VurOLiO9iG1F52bSFxc2cmVQVdW6z8IOkeQzq6sLTm6fwJ0ZciJ&#10;xNH9s6BrI+DKUskwT4SdiduqrHR2OiOTiRoXf9aGYz7UYP/31TjoUwOOW0Vnt1KL69aq8dMGE+qt&#10;PnQJ7CrL1xV0cmNckQI6Qq471Y96Xwd+1uzCZXRr81tiOEmfxhHqbhzcGMEJtUFcsD6A76x14K31&#10;FqwjCFWtbujaGAfbfGijJK4K5IaDTiBXViXodEYCsnQFhNTLSWwVRycqg85cIcXdKQoOwawk5R4R&#10;JQ0urwCdXAomsDNzmdcQgt8SxaetOlzzzpuY8r1LMeKaAzHygu0x45JxOOK6bTD31p2whLrwzim4&#10;+J5pOO+BGTjz29Ox9IGpOPv+qbjo/um4/N5d8H/c/QVgVGe/9Q0Hd3cnwd3dCoUK0FKDCk4LpRQo&#10;UIEChbaUAkWLu7vHiLt7JjaTTCbunhBC0PWu/56ZMKS0p/c55/me733nvlevbbMTMnv/Zq3L9vzv&#10;W2Hh2mZUcyxc14JlCyxe1wxLqWU/tqLaUO3x1fo2+GpTG6z8uT1WbmqHbza2wTfcturHtoq+/akD&#10;vt/cCWt/7ozvfjbH0p+7YtbGrnj9247o83UbtF7WHo2Wd0dNArnxtpkYdWs7Nse4w70ogzdqORKe&#10;PYKajktzvwxqOrUY3twx5eWI5HJEqV4qOqRwXuBRD4qheViEGDqlkIxCOIUn4bJ9OPadcsXP229j&#10;y567uOIchYDMQrornk/gQycXQVcYQfeoKn3AWFgId10mbMJ1sA3SwjuGn2t6MaLy7iOq8D6ii+T8&#10;hYgpKuRyIaIYNSMKCxFZVKwogiBTSv4OqmJuK+R7CSk13Vk0FcHlSCoir0BRuHQELihAKM9hlIDO&#10;CLhgcXOVHJ0COZ43mK41jHdwdDK/6P4g6Ca+AnSMronZKYini9NlJJuI4PsH0P2zXoDOFHimdXKV&#10;QWdsjJDo+hfQCdAINlOFE3gx6jDEEoJhcTGwjYzEDt8wzHYMxVjLQPS8HYye1pGEXSzeco/DQqco&#10;7PaKgk9CJvLLH/HrR9+RTHn9fxV0xn/V/fvlCNVl4U/lyfnJGO+XjeEB9zEo6AEG+uVihEcK3ndN&#10;wY8eGTjvnQx3Xx3CgpKgCmNsDY9HIEv/sBQEhmcQcukVoAsm+ARuYdweptLLCDoZFWE6iL8y6IzR&#10;1dTJ/VvQRYYTbCKVfqyrEXIyFCwsMhGamDRkqHMQEpGAvU6OeGvvL2i8dCKqfNIA/eabYfWq+ji9&#10;sRUsf2kPl60WsPu1G058b4FdBN6BH1vi4tbOsPqjM+z/aA/7nW1gt6u1IvvdbWC/pw2cdrWD6x+d&#10;4LbLAh67u1M94banK1z3cX1vF3jv7Qpv7vPc3QUe3C7y3tcDPvt7wn9vL/jv7gWPfX1gtacnLmw3&#10;x8FfOmD9+g54d1VbtF7cEmaL26Lmd2Mx9ui32BJ0F+55qUgse4TE4geIzc9DTH4u1ISM+n4RoooI&#10;CsUZ5REY+QinO1IX5ykD6zU5xbB0i8CmHZcxc+4GjB0/H4P6z8LEiZ/jp21n4BapgY5ATGGM1ZUV&#10;Q1tayHWCr+ghnCNSsO+cOxavOY335+zBvC8PY+t+a1xzCoF3HL9ccvOg4c+N4c+Mzs1FVDY/4+wc&#10;qLLzKf4+LCMIy6g8/o5UJKV0GZEYSkCJlLhKIMoswWEFxcr6X0S4iV4VXV8FOu3O00idtAQp4z//&#10;V6ATR/dP0fWf9c+gM8LNVBWNEdq/NkaIywsj3EwVzGNDuF0dq4KGgAxN0MAmOga7/SOU4WLD7gSi&#10;1+1QDLCWqdlj8baDBl8Sdnt8ouEaq0VaXgbKjZN3/n8GdPxHyL9DPwMJnRxzesn9hwhKysb+AB3m&#10;eSViQmAuRoeVYUhgKfp6F2CMWxo+cksm5BJwxjcZHoFpiCDkIkMIOQIuQIFckgK6IEZTxckJ5Aiy&#10;EErGtBqhJpJlo4zbjC2tSkMEYWgqI/hMVRl0pnB7GXb8PQ2SkRNShocnKA4vka5Oq86Anyoe2y3v&#10;YPAvX6LqUsbH5Q3w++a2iD7cB2WXhuDR+ZGI2jMcl9Z0xZkv28N3nTkKD/TBk1OD8OxUPzw92ROP&#10;T/SieuPJCW4/0RdPj/fHs2MD8Oz4YODEcGoknrN8dmIInss2g54dHYKnR4fi6bGhPJ46MYzbR1A8&#10;/uRIPDk5HOVU6fEhSDoyALY7e2Pt2g4YRMdZ7ZNGqLN8GMad+RHbIz3hQ5Al05Wn8KbWlRVBW14I&#10;7ZP7iHv0ADGl9xEubigvF8E5WYjj/jxeBQnFD3H2tidmfLYerTqMRdXqhKhZIzRs2hsfLlyHy9Lw&#10;UFKMLB6bxmsmjXE3k8u6sme47BCPWZ+fQKvO81G99kTUazQZIyeuwvo/bsA6QE1XV4i4hyVQ0wWq&#10;pI8bwScdfPWNBtIlJJcuTeIpXWIBjyksIdSKEUKXF0ywhRBSIQK4ohKESR0d978SdAoAi/8WdIro&#10;aiW6Cujid59FypQvkTrhC6SuP4Qk/3CC7j5hXoSE/0OOTuBmLI2NES8DTtYpHV1ePOOr9KET6fSl&#10;0jAhDo9QMwJO6ujClAgbocBOxeXI+AhE8fzywB2bqEj84RuCOQ7BGHM3BANuhWKodTTGOyXgXSc6&#10;O3sVtrmFwCFCjVQ65qePZXDAM33SU2DBlxF8FRv+56//Hzo6iar8Rz17isLiUnhrU7EnIAYLfHR4&#10;zT8HgwOK0I/q61uAYe7Z+NAlGRvck3HONwGuQYypwemIkTJEi6BQgi6UkdWgIGlppYLp6kIJrbCo&#10;LEXhXDZCLZQQFBmnZRKZ1tH9d0AnUIsgbEUCuZe3SfliOZJglgk/pctJYlw2MrV5sPMPxexju1D/&#10;2zdRa1kHzFnbHt7HhqDs+jikHBqBMyt6Y/k7TbD2/YZwJWien+wDXBoKnBsAnOWylOcGAqcH4fnp&#10;ISwHszQsnyG4zozkNuoUoXeS7xOdJtROcp+AkDCTfc9EPP65HC86N9qgUcCFkcjj+4L3DMbvGzqh&#10;77y6MPukJZr8OA3vXPsTZ7XhSGAUKeYnnMvPOJmRU/vwEfVYma8tUqBB0IXlZSGxvFg5Lu3BU1y4&#10;7Ye33vsBdRsMIOSqU2Ywq9oSgybMw6+Hr8Innu6XF7rUw8mUSTKYP670Gf447ou+Q1bw+EFUZ8oc&#10;zVtNxoKv9+CWRxiiiwuge1wKzYP7BFkhQVdI4AnQCLdiOjsqnBBSFdznNjmGpQCPCifUjJJ9Ilk2&#10;Qs1UpseKQgnGEIPEzSl1dgroniI6hSDbdw7Jb32F1ImLkbb+CEGnQtKTB0h5WoKEnNR/7ej+Mgri&#10;VTLpMCylEXLGxoiXQKfTKIqMVyuS7iXhBJciGfsq4rIp6EwldXayP0IXiajEaAV+1hGh2MkYu9A+&#10;DBPvhmLI3TAMsonBqHsavG2nwQL7KPziEgbLkBikZmURcnrYvfT6fyPoZIIlPHsEPChHUeEDOCel&#10;49cgNT51i8HrvikYGlyIXgGF6OaRhaFumfjQLR0/uSfhoncSnVw6woIJmaB0RAVJtxFxc8n/CLrw&#10;6Gy9CDEj1Eznnqus/y7oBG6vAt2rFM4IG8YIG0FnlxCVjjxtAdeT6Oqs0P/35TBbMQgWy9pjw5Ze&#10;uLGjP3Ys6Yo3RzZF7+7V8PHrVWG5rhnKz/XBs8uDUUYnV3ysKwpO9EDhiZ4oOtkPxSf6Kyo6weWT&#10;A1FycjA1FCUnWNLlFR/lfpb3TwzCg2ODUUpXd5+OrZgqEtH1FRt0/+QwlJwahkcnCESB4unRdH2v&#10;QfPnUKz5vgPazm8Bsy96w3z7ImzyvYuYB0Uo5kUZn18KV34+d9ykVTwBoem5dGa8kcvuI/FhKbKe&#10;lUMGBiUXPsGZKwGY9u6vaNx0RAXoqlRtjQ5d38IHCzdh5xk73PGNhxVdvGVwIpxjC3HJOQlzvjpO&#10;sL3F4zugillzli3RsNlgzF/5G+xCw5HIuJvy/CmdJSHL+KxijJU6OU1ZKbSPHyCuvJROsxgRBJJA&#10;LoIwiywqVRTBL+Bwg8KK7hukd3ymkm3G4ypUwvcYpECPxwU/LCfoGF3T0xB/4AKSpy5DCuPrvwHd&#10;qxzdv46u/yPQRSuTcZoqjCAz1s2ZNkpUKDZMKZUGivhwBXaWEZH400eFrxzDMMkqGIPvUDZRmOCo&#10;xVuOGnxkG4K1DgGEohpZ/JzksQjGlyxJqK2Evv/R6/846MSSSrXjkyflyMkqgJ06FT8Fx+JDXx0m&#10;+GZiiH8++vkXoI9nJoY7p+B952QFcle8EuDjT4jQyUXKaIdgOjJpeGBUDQhLRWAlGYH3kqMzgO7v&#10;ACduTvZJ/7p/Al3FNjpCY0Q1yhRmr9pmlCnotARipiYXCeos3POLwNLLZ9D+1zmotbg3Bs1rh+kz&#10;mmFwv3po1rIGOppXw+cz6sL1tzZ4fLkPNRAFx3og94gFso+zZHTNYWzNYWzNJejyqNwTA7lO0R3m&#10;HB2I7CP9FOUYlH9kIAoJukLG1jxCLtdEsp5PQIoKGGmLTjLmKu5wPEpPjcG5nf0xflUnmH3eCQ03&#10;zsAKh/MIzMpAbNp9XLUKwsofjuPjOdvwzY+ncMUuGJrcEhTxOhAnJ9M95fL7zk+VjV+23saoUatR&#10;r8FwOrk6CuiqVWnF9f7o1O1djJm8FjM+3Y335+7De/P+xMeLT2PqR4fQvddy1KjBuGvWjZLI2xRN&#10;Wg7Fig37EZScoTg/aYlNePIIUcWFVL7i7uIfP0ECv2+TCOSEp08JvocK5MIYaytgV/wAKoJKJE/w&#10;Up7iVQG8l2XcL1KOl0k4DaAzwi64vBzBvPajM9KRcOQKUt9doYAuZe1BJPqFVYAuMfefQSduTj9L&#10;CfUqsFWWCeheJWNdXXQiwaeLrYCcAjoZ1J8QpSiCDk1KU9C9SkbghcWFITIuGFFxIQhmtHVWqXDU&#10;NxRLHQPxlqUfhhJ4w+yiMNI5FuOcYvG+Qzg2uofBOlKLFLrvp/xSEBPHj0nR/6tAJ6+nT54gKTsH&#10;t6I1+NYnAtPdNXjNLwfjgssw2KcIg1wzMMYxAbNcErHRIxmXfZIJOcY+Qi4iNB0hhJh/SBL8WfqF&#10;EmqvAJ3s+78FOnF0Ug9ndHemegE7uj4ZDkbHE6NKQlxUGhI0/KaPz8LlgBBMPb4V9RaORPXRTVC7&#10;XRVUrWGG2rXNMGFwdexa0hrqfT0YI3vi4YW+yKaTyz7aFbnHeiGfkMs9RsBR+ccHUAOpQcglyHKP&#10;DiMQByP38MCXVHCYzu3IcDq8EXRyIwg06rihpPKPD+f6cOQfJQiPDUT5CUbeU+Px4NzrsDwwAh+s&#10;74ZqX1mg7sb38NXdM7BhBLl8OxhzF+5Cp04foF7dMQTSbHz9/SnY+UQjqaAUutyH8IvKxl3HaGzb&#10;fRfvfbAJ7drOoItjdK3SlO6sGqoTWlXMWqFqVQvUrD6YQBuCGjVHokatMahZayy3jUb1quIA+/I9&#10;XVClSnvF2TVpMR4Llv8Jaz/e4PfLkUiQpfCOSXz6SImxkUWFcIlLgw3//q5aOv28B1CXllMPFcBJ&#10;bJUySlqGKelDJ+7u30hF6CmltCwbVAG6R48QJI4uOwMJx64i9f1vkPL6l/8KdJWjq/Hh1a8EW2WZ&#10;gE5cnMwarJQG/RPoIqV+TiAns5oQdBJJTaPrq2SstwvShiNAG8blIAIvFGGaCLiEE3Y+wVjmFIDJ&#10;toEYZhWIwXYRGOamwzg3Ld63C8EGpyDCLgZpRVkoey71+HzJf/4XSfd/CHSKh1P++/TxU+bwAtxU&#10;abDSMxRvemowik5uJJ3cYJ88DPTIJd1TMMtRh41u8TjvmwTPoDTFwYULvOjgBGK+IckUQRdC0LEM&#10;EklfOUJOEZelv5z+SfsGEXpKSUiFS1862c94K6MjJK4qoyS4Hs79xpETCtDCBWovg08POsZnBXYi&#10;WabbJFwjw1MJtRSoQpMVKXVyBsBVAE/q6MJ0eoXqEB2iQ7ImFUW5ZfCPz8DysyfRctYkmHVrArN6&#10;ZryRzdC4gRlmT6qNW9+3Q9r+nig71Q33z/ZA1onuejd3rA+hJIAbhHy6twJFg1FwVERHRuUf4b7D&#10;BOAh6mB/FLIs5DZxdEV0dMUEXMmJkdQolBwfqYcfAVlwZBjfK0AchOdHpS5vIorPTML5XUMwdk1n&#10;Ru0eqL/lUyy+fR4n7rpj9Zoj6Nx5GsEj8GmBqtW6Y9DwBVi78QKOn/XDngMuWLbiJGZ8sBkjRs1D&#10;h07jCLEuPLYdJYCrQzXgckOqMSWxVNSKaksxLps1o9rQAXbg36cVIcnSrDtq1R2NAcO/xpffXcbh&#10;68Fw00jXlyeQscRZvA5d1Dr8tN8an319Ft/8Yo1zTtHwSy+g03vCiPuETo4wLCwj5KSzcBmiKSlN&#10;JfCrLFPQRd0nNB/w/ZSqpAzhBGdY+WOE8XfQZGch8dgNpH7wLZInf4XUdYeQ4hOGVEZpJboK6NJf&#10;Bl2CUoqrS1AaIaQDsekoiBeS6ZkEgHrHp0mRKZpEWoJOxrwK8IxlZUcnjRF6uFU0RuiilDnpFFdH&#10;0MlyeDzja1wkgSZdSUT6BorweD3oJLrKqIlAOjpfgi5QE4yw2FBGWTpBTRQcw8JxgLBb7BCI1y0D&#10;CLtQ9L8XhUGOsRhrH43376mwziUIN8IjEJeXyxSrJ9xzZaqnp8r/9NO3GfWfv/7XQfdcZit4LvNR&#10;PcIjxoeU7AJYRiVgnYcKUxxUGOSdhiFBJRjom4PebikYwrg60zUFGzxScN4nCS4BKQgLJogItEAC&#10;wTckEX7BdGyUb1AynR23E3KBwckv9ZULC00jZCiZlomgqqxw7gsPMe7XS8X3yRROYVxWOhVTkdJx&#10;OJwuzjC9k0ig90+KlHPxdzHqRSNEEtcTFYURcOHh8XSo8YjhvyuO4MuIy2KcL4crgbjkj/1oMWUc&#10;qvVqhFpdzVC1TRW0alsdMyc3wOVVbRC9rQtSD5ij6FRXFJ3ugcJTfenm+tGBDaAItuPDlChaeFQg&#10;Noiw0quQjqzwaH8UHemP4kP9UEroSZ1dEd9XfHwwSungyk6OwcPTo/GQEbX81Ag85LnKCMJSQu4x&#10;4SmttyVnX0Pg4eFY8UNntFpM2KwagC5HVvFzc8CJ266Y/clPqFdvIMEjMVTUBHXq98HgoQvx9tub&#10;MHTYUjRvPgm1avYlBAlDujgFaFWaoWqVlqherQ3VGjVrtuUxHVl2Igg7oXqtTqgqqtGaYJOoKnDr&#10;SAkgZZmwrNIT1WqMQLtOszH1vW34bZ8N7APjEJ5RAE86uN9POmLk5B/RuNlnsOi5HAtWncBpu1D4&#10;pxdD++gp4hgxY+jwoukGo+VJ+4RVjKFUlz2CmqVsN5Up/GQ5pvQR9VhRZAljcXEZIh4+QQRvzLis&#10;LCQfu4XUD9ch6Y3lSF93GOne4UiXZ1oI6PJS9XDLTHlJirMjAGWkhDg+bVoiYSf1dC86CSuQM5l4&#10;Uw8zgi45XlFMolYv5RkSlR2dgO7lDsRKVE3UKzwpGqGJhJzAL47LsQI86VcnEpdnqJ8zKJgKIOD8&#10;1cEIUocScmFQxUYgMDqCbjoMuxljlziG4fW7wegn/eysItHfPhYj7WLxhmUwVtr54XqYBqk5eXj2&#10;RBooJMyKYRIZw+z/n4DuGWS0gzQ8PER6ViGuM39/7xWF91xiMMIzEX39stHXNxf93NIw1CkR7zsl&#10;4Cf3RFxkXHX1Z0wNzEJEACNnIJ1ccAIdnB5uIlPQBVUGnYj7QoNT9FD7W70Y6G8Enjg6pa+dQMsA&#10;OnF1AjDR38HNuO+voHtRT2cEnSosnoqjtIhTpyAlIQfpSYWM0FnYe8keoxctRN3R5mg9rTb6zK2N&#10;NhPqoWnnWhgysAa++7AJbnzTCartnQm0big/3w9l5+jGTg9F0cnBSj1a0UkuM2IWSb2aQYUElmwr&#10;VholhuK+tOgShqXcpzRUnGR8PUkXd2osHp4dhefnDC2u0lIrjRB8v5QFPMbx0DB8/7MFei1oiCqf&#10;tUTTDW/iM5tjuJWsg32QBitWH0LrtlMIHnFedSk6U7qx2nW7okmzAYyfFlwXt1bToEZUR7q47qhX&#10;ewBaNh+DDu0mwaLzG+jedTq6dZuBLt1nwLz7u2jfdRradnodzVuOQd36owjKwXxvH0paXY3Ak/P3&#10;QItmkzBu7DJ8+c0RrNthja8222D09O2o3/xd7h/AuDsYffp+juUbLuKGXyyiih8i8dkTikB7SIAJ&#10;1B4SWpSGEIx98gzqR0+gpjuLJvSMkuMiSwk7KorXetQD2fZYkYqgUxF0KhPQpZy4jfSPfkTyfwN0&#10;Rv0r0ClPAnsBOnUSnZ3obx3dfw26UG4PI+hCCLpQbZRe0r2EYAvShCqlskxHVwG6mBCEEHbhasJO&#10;rYI/33s7IgJ/+oUTdsEYbx2E3ncC0cVKhe7WkRhoFYa3rAKwysEfl/3DoUvLwPMnhn52zwg3g7uT&#10;//53Xv9roNN3BNaH1sePy5GRUYg7kalY6R2DN1w0GEEnNyAoH338czHAJQljHeMxy0mLzYyrVzzj&#10;4cXIGhpA6FChfgSZXxICApMINmlZTVNkBF4AYRZEAArojJIREgI5UQiBWBl4L9zdC0dnhJ0p6OSY&#10;yLAXIPtP9CpHFx6SoCiCjk5AF6HSIV6XicysEqjjsnH6ugs+XLkWrSf1QMup1TF+fS28v7sl+n/S&#10;DLXo6Bo2l3q6mvjpk5Zw2NQRSYe7IfPUAN44wxDPiKqlQ4s73J/qR8nyoAppDg5QFMtl7eHBSDg0&#10;GEmHhvIcQ7g8BPGHh0JDlxZzZCTiqKQjo5BxYjyj8QTkHB+PlGNjEMoIe3FXf3yxsRssltLJzWmN&#10;Rl8Nx9uH1+JMdCCSeBHqisrx5yl3DB/9NWrV6aZE0CoK1CSKirurRxFsVbi9Rn0e0wJ163VDo4aj&#10;0KbVVHTv9jGGDV2C18avwptT1mLq1I2YOu0nvE29Mf0nTHz7R4ydvAaDRyxF114L0KLNh6jb6E3U&#10;rjcCder0Qc0avXh+AZ05qpp1Ra3qA9Cm3XRY9FmCFl2WoWbjjxl3x3F/P6o3mjSfjg8/34MzTiGI&#10;KGR8JIxSed3GPdJDTA+5J4gj5LRPnyuScbECO6PkGJFxOZqgiybkRJF0hoqrYyxW8bza7GyknbqL&#10;9Jl60KX+cBCpnqH/CnSVYWeEXAXwDPVxIgGd8sjDJELNCDiDxNGZAs4UdKawMwVdhbg9lC4uRBkK&#10;FmmQ6h9BF0zICehCYkIRFhOGcE04Agk7x3AVDvvQ2TnJQ7J90OWWPzrcDUF3u2gMsY9htA3EMisv&#10;XAqKRDzT4KPH5IqwjZ+BPBzrqdIe+5+//tcd3VNeIImZuYqT+8ZbjSluCRjinkEXl4ceAXRyHskY&#10;Z6/GJ/xHbSLkrnrHw8c3AWEBqQgKJMgINz//RPgSdIEEXgCdnR+hpVeqogC6OaOjMyqUABRHZ3R1&#10;UprGWFnWS+KrXi9Ap4+uEmGV94RS3P/vJMe+DDp9XZ3eyYUzegvw9PPSyRRNjBOaVMQmZMHKJQif&#10;r/sdXSaPQ+u362HiBjMsudIAC061Qb+ZdVG1SRWYVTNDhw5mWDSjMS6ubQfvPzrAbWdX2O/oA+vf&#10;usNqiwVsfu8Mm20dYLXNHJbbuhnUFXe3dsHtLdSvXN/SHTZbesDut55woOy4bL21N27/3gfXfu2J&#10;Y1v6Yc+2wdi/cyj27xuB3XuGYtOOfli8yQKvMzq3+5Jx88veqPvdREw5uAp7XS0Rk18AeapnFi/E&#10;U3dUmPT2ZjRsPMgAutoEWzWCxYyqQTVGtWoWaNt2LAYOfA+jRy/E+DHf4I3JG/DOu79i5swdmDv3&#10;TyxYeBALPz+ERV8cwYLFRzCP+uyLQ5i1YC/e+Xg7Jr+zDWNe/xlDxv6AgSNXou/gxejc5SOCUxop&#10;elDi8CTidufPH85SADeKv89IajTMqo9B6z6f4IvNx2EdTndd/lR5Apg0XsTzpoolnOLEybGUgf/x&#10;BFyFZN0owzZlcgCeQ0P3pi7TK4awi7lPh8d9kYSoLicHWWeskf3JRqS8uYKgO/AfgU6cnFH/FejE&#10;scUQdDGJcZX03wddOPeHa/XR9YX0dXPBBN1fo2sQQSeOLgSBMREIiOY5osMQTWen4rJLmAqH/IKx&#10;yMkPQy190PG2LzrdCUIPeX6sjQpvWvljxT0fnA0MR1R6lh52Cu/+b4FOfj6dnBhKSdDl/HbTpefj&#10;qkqrPPfxNVcNBrlnYoBvPnp4ZaKnSwrG2GvxiYMavzhH4bKnBu4COUIt1J8QI+S8AxP1ChDgJcOP&#10;pW+QXuLuFIcnoGP5EuhM3Jupi5MoKjICz1RKHR0BFcH9KjnGcFykor86tldL3xghMjZGhAvgQnWK&#10;VKEJkNERcTHy1LBU+ATE4g4/4DN37uGH33ej71tT0XBUM7y2ugbW29TAOpemeHdrU3QcXos3JUFR&#10;xQwtzatgzkeNcGp9G9zZ2glXNnXCxQ2dcHZ9e5xZ14Zla6olzm5sh7Obud2gM3SAJze0w8kf2/K9&#10;PJbvObfRHGd/MseFnzrj0kYLnCXIDqxvi9VrO2H6d90w5vseGLqhLwav64nuXG/xjQXqfGWB+t+M&#10;RMff52Dm9V04pnJCeEE6iunmivnBh8Tn49dd1hg19ms0aCDuSvrFCeQYUavRwdVuhyYN+qBju7cx&#10;etQKzJr1GxYt2oMli/djydKj+GLJMSz84ijmLzyKeQuOYu78I5gz7xA+nX8Inyw4hI8XHsbMhUfw&#10;0fyjmLXwJD5edBwff34EsxYdwozP9mDcmxth3msu6jZ+A9XrDYJZbUbaKub8+T3o8AYoqmI2FFWq&#10;TULDjp/gtXm/409LP8QUPlS6oshT0LS8luP4bxHYmUpHmFWIQDcqwSAd36PlcQocH8rsJ0/o6p4w&#10;0j5F9GMoExRo83KRfsEW2bM3I/WtlUj+fj9SPEL0oHt2H4n5af8IOqNe7ehkWiYBnL4BQmmISH7Z&#10;zf2zo5Oxry8UQagpDREiQk6VIM+RYBkf8xfYhQjsNAI8KcMJvXAExVKMq0F0csFUQDRja3QkgqP0&#10;ETZSQ3jG0NmpZKB/EOa6BGCItS/Mb/qiy+1Q9LLTYDjd3ZRbgVhMZ3cyMAzqrDw8fvSYrHlCzug7&#10;oVSMo5CCn8N/9fofgk5Ix0/6+WPcLy9HdEoWzodo8LV7GCEXhd6eqQRcLnp6ZRFySRh1LwFz7sXh&#10;V2ctrnrEwM1bgwD/JAQRaP4Emg9B91fR3QVJgwTBZ9ArHd0rQPdqRyfL+nXjPiMMRcbjXu3e/ipT&#10;91YhmVxTiaoCOzq4KKmTy1Oe/n/dNgDfbT+Kdz5fgb7jp6Bm97ZoPd0Mqy/Ux1ltO3zn0A5959dB&#10;nTbigqg6ZrAYUAsr5zXH7V/aw3EX3div3WFL2N3d3B53NrWjpGyPuz93hNWv5rD5rYsia7o9y195&#10;HN939+dO3Mf1X7riFvdZbbWACx2h87YeuP5bB/xMGE77ui06LG6N6p93QM3F5qi+fCBq/zAJnX/9&#10;FK/9uQ5f3z6PG4wwyc8f4iE/fpmHwjciHdt2W+LNt1ehbYdhqFFT6uboRM0IarPmaNJyIHr3fw9j&#10;RyzCG5O+xYcfbcMXiw/j6xUnsXzFcYLuGObMP4wPZu7BtOk7MOn13zB+wmaMGbsBI8eux4hx6zFq&#10;4iaMnfIbJs/YgxmfEoBfnMCC5WewaOVZzP3qJN6nE3x9xlYMn7gefUZ+hVZdp6Jq7b78+V0JuX6o&#10;ZiZ1eiNQrc5b6D56DZb+fge2EVnKYxULeKdk8E6RmVd0XE/m5ayIN48ohQYiiUrkNgFbPI9JoJK4&#10;LEqkpH+eTAMlTk9D2EU9eApV6XMFdGr+jWLzc5Fy0RaZczYjhaBL+u7PCtClPS9FEr80BGyJWan/&#10;MehExrq4F/Vy0gjxbxzdv+teIvPPqQg5gd2Lxgj9PHVGBRNiwTGUlFQgHVxlBXG7KIwKUYfDJiIE&#10;uwJCMM85ECPv+qPrzUBY3I1AT2s1hljFYLJlML6w8cBJv1DEpaXjudJAIcPF9G2wyksWKlb+/vU/&#10;Ap3QFc9I2uIH/ANn40RwFBbxlx7rEIJe7lpY+GfDwisH3Z1SDJDTYodDHG66aODmpYWfXwIjqri3&#10;RLgTZl7/Bej8lYaJ5H/t6ExlhJqponixi0xBZ9z3V+f2aikOzlAPVxl0ArmwEC1i1enISCmCKjIV&#10;f5y4hdHvL0K99n1QpXZTmLWvgb6LzbDFuTmOayww+3QbNH6dbqgZI1+NqqjW1AwDh9XC75+3RMgO&#10;c+gO9UPc3j6I3tMDYXu7IWx3V4Tu7oLQXRZQ7eqOqD29EL23N9UH6j/7ImafrPegpOxL9UOEvJ/7&#10;kg4MRNKhwdAc7AerHV3ww9pWGLioDqrMacyY2gPV105Fjz9W470Du7HiwBnsPm8Pl6A4pBU8RF7J&#10;c34z5+O3XXcwatwXaNCoJx0owVxVINcENap1QZNmI9B/2GxMf38T5s7ehwXz9mHuvN34+JMd+OjD&#10;P/Du9G14442fMXbcWgwatBzduy9Ch46z0bb1LLRq/iFatPgAzZq/j5ZtZ6Gd+Wx067cYg0etxvg3&#10;NuHNGb9j+sx9eH/2MTq+E5i79BTmLjuJD+b9iVGT16J9149Qp/5rjMsTCLpJ/J34pVJ3JgZO2IRv&#10;9zjAWZ2NHDpSGalRIM+J5Zd2Fu8YGV8ryuS1LUrn9lRe5ilGqAngeGMpcZdShqjJukECPDVhF/3g&#10;GdT/l0BnXDfVqx2dGtEG0BkH8itjXA2OTt9hWPrRMXqKo6MqGiOoF/V1BJ20rhJeATGMr/+FgqJD&#10;EM5Y66cJg2VEBA76hmCxfSBGE2w9BHZ3ItCPrBhqG4lxtzzx+R1XXPILQ0pmDp4wNZJzBrg9Z5iV&#10;RKms/OPrfwQ6SculZWWIS8zCmSAtFriFY6RTFLq76tDRJx3mPpno7ZKM0bZxmG0biz8IOStnDfw9&#10;1AjxjkeAL+HmnwC3wAQFdN6Mp5VB50eoVQAuNEWR0upqUAXoTOroTCWQE4dmBJ7ptspwM9XLMDM2&#10;MkhM1W/Tuzn+jGCph5OI+rKjCwvVKqAT4Gk1GUhLLoE7Y+vSX/egSd8hvPH0w56q9zDD8FW1sep6&#10;Y3xr3QoTtzZAwylmqGJelbCriWotzNCnfxX8Mb8xdH+Yo/TEQBQc6YvsQ72Qdrg30qk0WaYyDvZB&#10;NqGVReUcGoC8IwORd3QAco/0o/pz20BqELJY5kr3k2MyDGw47p8YhhQed2enOT5d1RCNP28Gs2+H&#10;ofHvn2P83t2Ys4lRcs7vmDNzEzb9eBRnzzjhwmV//LL1Ol5/cwUaNBT3VEeJ2eLkqtfohc6dP8DY&#10;177BtJlb8REd18LPT2H+/P10dD/Tta3BgAFfoIvFbHTo8B5at34DTZpMUOrZatYajJrV+qNmFTqx&#10;Kn1RtWpfnm8AITUE9ZuORvPWk9Gm/Qx0tvgE3fsuxYiJv+Cdjw9i/rLzWLLmMuZ/fYEO7zDe/GAb&#10;hoz9Hq06zEPV6u/w95pBRzcXnYduwCdrr+O0ayyi8x6ikDfNA8LsPu8VcXd6PUMeb58cJpUcgR73&#10;pfGYFCqZ+6XxQtZFEn2NSudxSU/pDBllxdmpWUbzWE1eDkFno4Au+c3lfwFdYn46dOn/dXQ1hZ2p&#10;BHymkDOFnZTi6BSoGQCnr8eT9ReOzhR0AriXR0WI9HAL434j5ARuImVZ8zLo/KND/6oovQKjQhAa&#10;E6zALojvcQwNwWGvYMIuCK/d8kHPG4HocTcKPW1j0Ns6DBPv+GOljQ+u+EdAnZaNMv6NlReJ94So&#10;e/wv6u3++6Djt+CDsnJEJmfgRFAUIReBoU5xjKip6OaZjc6eWejlnIQJdlrMtoulY9HijlscAjw0&#10;CPFh6RMPbx8dXAN0Cuh86OqkPq4y6KRuTu/mTKIrofe/AbqX9SLSiowNDJVBZ2x8+CfQRRija7jU&#10;zyVBG5tB2OXisqU33l72DapZtIVZbTPUaGyGhkNroNu8hpi4vhambK2PkZtrodvnVdBwHMHRoTbM&#10;GpihY1cz/DKnAZLp3p6cHYaS0wNQcKwv8gkvUcFRvQRqeUcFbhQhly+dh48TjIr0nYrzjg5D/vGh&#10;KDR0Ryk+OgSPT0rXktFIPDkYO7Z2wsA1nVB9wxg0/WUBhn27DhOnr0bPttPQpH5/WFhMxsRJKzH5&#10;Hbqw0fPQvKU0PvD3VBodGqEGIdeh0weY8uZGzF18BJ9+eRTTPt2lOLCJr6/FsBGfw6Lre6jfcCSq&#10;VZc+dV1QtYo0IEjHYOkQ3JhxswldmKGfndJNharCfVVbU51RpWpvVKs6CDXqTUSrLvMxeOyPeP2d&#10;nQTeIcxaeJrO7gKhdwWfLj2NUW9uRavOS1GtwRyYNVqC+j3XYvAnR7DikDtuBWYgsfg5yng5lxNo&#10;JYRbIV1ewdNnylP+C3k/5VEywWgmocbwRAdHwFHi9ESZsk8Rl3njCewk8sY/khmM9XV0cQV5SLt8&#10;Dznzf0Ha298g+bv9SHYP+j8GulhD+W9AZ3R0qjhCTkT3FqHUy0Uq8bViVIQhrko9nTG2hhBuImN0&#10;DYoJr4ipAQRaZflHBMNPFEkQRoUjhLALi+N2Ojv7sDAc9QrBl3ZBGE9n1/tGMLrfDkOPe9EYdC8K&#10;U276YPltd5yns1NnZqK8nH/cJzKKQj45ibT//PrXoBOGGjiqlCWl5VAl5uBkUCw+d6eTc4lGT9ck&#10;dHPPRFd3qZNLxTi7OMyxi8ZvLlG4SsB5emoR4knIeWvhRXn4xisTaXoGMML6C+gSCTe9jA0QAYSJ&#10;SBohjNslukqHYZEReCHBL7qXVAadqV61TQGbuDQBm/SLU7qZCNT0ox3CCVkpI8Olf9yLhgfZHsbI&#10;GkbQSQNEhIyEEKm4LHVz0pWEbi5Wk8V/qw6/HrmCfh+/C7P+9dBgkBk6TDBDszHV0HBELbR/2wzD&#10;ltfC9H318Nb2Rug+owVqtaipALENXd/6RU2hYwx9RsiVyJjWozJmVQ84I/ByjgxAFpV5uD+yDg9A&#10;NmGXe2wQ8gg8Ue5RlkcJuWPDkX9iOLJODkE2AVh6ejhwfiwKL47B2UP98damXmi8aghqzZ+EFuNe&#10;R6uWI1FT6b4h0GmDBg2GoFGz4ahZrxvXpT+cNDzURt3avdGj26d4k3H0s/kHMO+rk4yVxzD53a3o&#10;N2QpATgNLXiuuvV7EFxt+B6CS4GZdEGROkljI0ZtwrM+S+mWIn3yjKrP7TJaQt7biepF2I1F07bv&#10;oD2B13vwOrzx3n7MW0F398M1LPr2Kj5bfgmTPzqILkN/Qj3zb9Gg70Z0m74fb6++jt8uhsEjvlhp&#10;NZbxuCkPniIm9wFiskqRUvyEwNOPz82jjNE2gxKoZfMmyKIEcrJNL/1sxxJplYYKSmZX1hYWIP2a&#10;E3K+2I60d75Dyvf7keQWhLTyUn1jRF5aBegqQ62ypOX1peiakgBtsq4CbpoUAi6V1x7L6GSJrIRc&#10;At1rgkRXPdyk+0l0okbfEGFojJB6uHBlSiZ9VJUHWSvjXpXYKi7O6OQMkbUS6KQ0BZ0sG9cD6OD8&#10;I4PhqwrSgy5CBb8oFZ1dKI+hq4vle3isc0gYjngTdk4hGG8VhF63A9D1DkubCAy7HYx3b/hhtZU3&#10;zvoG8d+XgcdlUkv8okOxfgQF/+j8LF7QSv/6z0DHDxv8tispe4SApHQcCpCZQ6MxxkmDXh4p6O6R&#10;DgvXFHRzTMQou3jMtYvBFkLummcU3LzU8GNc9SPsfLwIOQPoPP10SnyVejo95OjuKKmX08dVfd85&#10;6V6iODyW/kHcLsCj/gl0lYH295Jj9TICL4JQE3cmbk3fD+7l8azGermw0BeKUAnkkunkCLqQOGgj&#10;dEhNyEVkVCZO3PLG+2t/QfOpA1Dv7aoYtrI63thUB11mVEfdnlXQbqIZ3tpYDV9fa4p5xzqg37QW&#10;qFOL8bWaGVoPMMMPy9ogan9fPDnRCyVH+xBYA5AvLk5i6eG+irIP9yPk+jHC9lUkyzK2Ne8wAUfl&#10;MrLmHxmMwiNDFWeXeWIQQTcQZWeGAedGouD8cJwkJKcQdPWX9IHZWwNQ1bwPalaXFkxxXY0JmoZU&#10;C7oucVzGfnKNULtGV3SzeAfTpm7EF58fwbzPD2P6zJ2YPPU3DBmxHC3aTqaDs6B7a4oqVeqyrMNz&#10;NOK56NRkdES15qhRqzVq122PenUtUL9eT9Sr1wO1CdMaXK9exxxVa8iICBkO1obvE9jJcLMuqFKt&#10;DzUSDRvNQr+hP2LqJ3/SzZ1RQLdqiy2WbbLGjEVnMfCtveg+aS/6vncMYxddxOfbnXDSIx4+WWUI&#10;yX4M2+h8XPJLxp2gNISklSGLoBMA6mH3nM6OgDOUMnmAKJsSyOndnh5y0oqrE/F2kYftxBcWIe2m&#10;K7KX7kH6e+uQ9sNBJbqmPbyvdC9RQEewmYLOCLXKMjo4I+i0BF08QRcnri5Vx2inQwwVRdhFpWgJ&#10;NIHcX6XMWCItrYyoInFwYfEybjVCcW0ROhngr5cqQY1QHhtM0AURcqJgwi1UY9ArHJ2xUSJIomx0&#10;EEEXZACdODsV4Seis+N22R+i0Udax9BgHJYRFC6hhJ0/et/0Rbebgeh/NxzjLCPw9jVfLL3lilOe&#10;Qfx3JCrPRn6mjI+VOYv/fgTFfwQ6iauP80oRGp+O3cEqfOYSgdGMpd0It3ZumejonIFudgkYYROL&#10;z2xjscNRjRtuUYRaLPzoaBTAecXB1TsObj7/DnTi5IyQM4Lu3zq6V0Ptr9IfL++TTsZ64Kmk068C&#10;OmOHX9MB+i8aIExBFx7G46lQaYQIJeiiE5GeUkAg6/DDnguweH8mqo1rgc4LzLD4TE2su1MPk9ZU&#10;Q6fJVTD+q+pYdbUGfrRtjPe2NUPHUTVRjZAzq0VHN6IGlq3sAA+CrvBkH9w/2lsZ1iV1b9kHeyPn&#10;UB9FArqsQ4SdgO5AH6WUujoBnCjnIKOtLBN6OYcZYwnBIurpCYLu7HDknBmEbbu6ofd3XWC2jJH0&#10;Uzq6CdPRmXG1MWOrDLqvrjg46Qz8wm1Vr9YR3bu8i+lT12Phwv1Y8PkevD9rG8a8thY9+85G89Zj&#10;UL22jF6oy0hag4CTkRHSKivvb6+MdGjcZCI6dpqBnr0Iq4Gfof/gOXSBc9Fz0GyY952Jtl0/QsOW&#10;U1G15jC+Rzold+Z52rEUADPOmvXl7zYWTZrORM+BqzF15kEs+f42vt1mh+933sOqrXaY870lJi+6&#10;iqEfn8fIRVfw0RZ7rL8WikMeCTjoFIfN11RYczIQ225EwFqVDV35UwV08uxdKQsocXcyhta4XBFr&#10;qZdBp2/FjeNyfGEhMm65Ifervch8/0dkrDus9KNLK/970BlhV1n/G6BTIKcViL2ojxPpp2QSSf2c&#10;HnCi8FeBjjLW272qMcLYwhqolvo6Ai4qCD4EnS9B5xepYnQVhcE3MpD7AgnHQITwuEC+104VgRO+&#10;4VjlEIzXb/ujz1XC7k4oellFYDDLyTe88cV1Fxx19CaUdXhYVqZn2z+MoPgvQWcc8fCIH1zhg4f8&#10;h6Vjv78aM93CMdhBja7OqWjLuNrOKRXdbRIx1lKNudZR2EE3d9clhnBTI9gnHv5eOrgTcgI4V18t&#10;3Ak5AZ0RdnrgEYYvQS6ZkEvmul4COoGeP52cP6EoqgCdAW6mEogZ69xMt/1Vsk8gmayUeuC9GKf6&#10;Kr0KdEaFhOoQFhaHOE0ykpPz4eAahk9W/oxaA/oztlZD/+Vm2OpSDxfjWuK7qw3w3s91seJcE/5d&#10;m2K9dQOM/a46GvY3Q9U6BF0zxtvxtfHR8va4vLsPkk/2R/nxfihT6twIMYObE3eXz9gqA/jzFNHt&#10;UfmHeRxdnFEFlMTXgmPDCMyhyrjW52dHouz8CLgRnLPWtkH9L9qhxurx6P37CszZvh9Llu3FqGHz&#10;UK+W9EtrRkcmsbIWywZ0ex3QutV4vD7pWyxadISQO4J3PtiMMRNWomfvj9GoyQC6LXF/NQi5aqjB&#10;94mTq1m9Peo36Ia6DenEmr6Ptu0/5/GrMHTE93zv9xg78XuMnrgOw8f/iAGjvkePwd8Rdl+hSauP&#10;UL/hJDq+0ahdi39Ppb+cDCWz4Pn7shyOeg1nYPDITfh48WV8ueEO1my3xq9HvbHhsB/m/+yAN5ff&#10;xeRVlnh/qyMWH/XHyrOB+PKoBz7b6YqPfnPG1we9cdJZi+Cs+8jn/SKdokt5G0i/QanDK+K9INNO&#10;FXCb0dllUQI6BXI0BNqnT5WuKAI6XVHRS6BLX3sIye7BSGd0VVpdpY7OBHD/BnRGCeBMQSeRVQAX&#10;Sf0T6BTYMbaaNjzo9TLkKoPOqBAD5CrDToGbAXaiwBg6tZhgwk7q5kKU+jlT0CkAjPAnAP0RFBmA&#10;YMIugO9xDw3DWa8wrLQLwhSCrdd1f1jcCmGMjcEAy0iMvMjP66I9DrsGIDwpA2UPn+hh9zcjKP6d&#10;o3v2FJkFRXCJi8f2wDDMco/EcEcdujskopNzIto6JaA7HdwEyxhCToVtDpG4w8jq40HQ+cXBl5HV&#10;m5HV1YdujpCT+jkvbjOCzqhXgc7XBHQCOaVUIJfwr0Bn1Ku2vZDs+98DXaiKDjCKMSM2GXH8Yrh4&#10;wwVTPliIKi0Y0yzMMPzratjn3QbOBV1xOa4T430T7PRpgiN+rbHmehMMJegaj6yOmq1rwKwzo+3E&#10;2piwuCV2bbFAJGPrc2U69SEoPskYStiJik8MRMnxwbh/7IVKRMdlnOtwatgLHR+OBydH4emZMXh6&#10;cSzKLg2D/4l++P7XDjD/nG5tvgW6//wJvnY8g9txWtja6bDky6NoUTHhpTi6WoRVK1i0ewMTxi7H&#10;zFm/Y+486Q9HKE5Yiy49ZqJJk/50a/p+dVWoaoqTkxESXdGmw9voO2wh+o1YBoteX6NNx5Vo1Z6l&#10;+UKYd5uLbl3noUvXRejcZQnam3+FtubL0Lkn4TlwFQaMWI2BjMMdu3+KWvXH8pwysJ+OsYpE2x78&#10;WaPRtMU8DB63AzOXXsF3O1zw+8kA/HY2AN8d9sLCbe6Y9asjZv1uh3m73bHwgA8WHPDExwTdh785&#10;YsluV+y9EQ6P6Fxk32cgIrAe8TZ4wBtJgCeSVlppsRUQKnV4VAXoeLNpnz5TQCfRVVdU/B+DTqD2&#10;T9H170EnkItDBCVl1D+ATqmjI+SU/nKEnF5cNomtlaOrKeiMDRSmjRN/7UMXoo+uEYGMqVJXR4dX&#10;KboK5HxUgQReKHxjAhCgprNjjHUODsNx7zAssw/GhDtB6HstCD34uXS9HY3u10Mx8pIH5l5xwX5X&#10;f8IuBeWP+GHwb/6qERSvBh0PFiMnmVf6IhcWlcI1OgVb3MPwoWMwBrto0M0lBV2cE9DJQUPIqfEa&#10;KfsFreUeOxVuu0XSvWng462Bm28sXL1iFTcnoHOno1MaIihZFsAZS08/AjFAp4DO2MLqR/dmlNTN&#10;+dLV+QdKHR0jLLcFEoZBocmvBJ0RWi/rxX7ToWDKPlPQhbyoh6sMN1PpGyNMpYNKlQK1Jh2xsenw&#10;CtRhy6FLGDLpLVRpxKhmboZeX1TDD9ZNcTW5HW4kW2B/cHvs8G6ErQ5NsfpKE0z6uQ7avFkfNTrW&#10;5vHVUXVsLXT9tAm+XN8RtoyqpQTc4xNDkXWkv9LFJO1IX6QfHYT0I0OQfmgQMpQuJIMZZYfwmCHI&#10;kO1HhiLt6DCk0MllHBlGRzcCRadGIuv0GHjRCa7/rQv6f90SVWa3RIOVr+HjC9twN12lOJWYlGdY&#10;9/NttO04gxAR0Onr1po07IsxIxZh9mdbMXfBHrz73naMe209uvadS5c2FFWrCuSq0vnRnZrVZsRt&#10;iVp1eqNZi6noO2glJry1CePe+pFu7Us0bj0LVWu9AbMa41Ct+ggeO5waTSiOR7Wqr9O9vYO27eaj&#10;/5DVGPvGzxg3bSv6j5H+cvNRp9F4VKkhc9R158/rxd9tKH/mm2jS+gtM+OAQlm9xwc+HA/DrGcLu&#10;Sih+Oh+Or+jaZu90wuzdHvjiaCC+YmT98rg/lh72wfoT/jhpHQ2v6BxkFj/CE7o4adcr400h1d8S&#10;ZY2OLo/bchiXpIFCGiIEdIk8XsbHCuiUxojiYqTfcUf28n1I/3C9UkdnCjpjq6vAzQi6yvV1Rr0K&#10;eHHSGCGgk4YIaWWllIYIQ2OEvtVVRMglSN2cQQRYhLg6kaHxIYJA+zegE73s5gyOTiNx1aSbCYHl&#10;R5j5RRgbImSd8VUgRxD6RQUr8dWb+7wIOm9xeDF6V+cbFQ778HAc81VhpVMY3rgdjH5XA2FxLRg9&#10;LKMw8E44Rp93w+wrTjjqE4qYjHw8ecRP6rm+vk7fPCET//4d6GQPP7zneIi0+/lwVidhq3csZjlG&#10;Y7g946pLAtpTnZxi0YOQG0cn98XdSOy1i4KVMyHnEU1oCcgEcmq4EHquBJ0AzU3q5wwyAk7v5hIU&#10;R+cdoIddRV1dQAL8DDLG1YCgVAQGpxvq6ZIQpNSLvYDYi7o6AdbLMoJMpAoT2NHlGfa9rH8HusoK&#10;C9YpD71O0uUhWp2JKzbhmLdxOzpNGEw3VwtmQ8zQbmEVvHegLn6waYKf7Drh+5ud8N3tBlhrWQff&#10;3WiM93Y0RedpjVG9NR1QC8bXQVXR4N26GLuyJbb90R3BB/pDu7cfgnZ0hc/2jvD5owt8dvaB546+&#10;cNvRCx7be8F7e2/4cd3vjz7w5TbvP3or+1z+6AW3nX3hfHAgrA8MxPEd/bFgozm6LmuD6nPao85X&#10;wzD+0Br8GeYI3ZNi5ab2ji3E4tVH0KS5uKcmqFalIRrU6QmLTm/hjSkrMXf+TuoA3nprC3r3X4CG&#10;LYahSs2WBE91Srqd1KSba4NGjYahe6/PMHjIGgwavBq9CETzXtPRrMNY1KjXj8dKK66MV5V56iSS&#10;StmdkOzNyDsIDeqORbsO0/ie2eg64Gv0Hf4DRk7YhIHDVqN5qxk8Vsa2yigIKV9D9VrvoceojZj1&#10;zU18t8cHWy+osN86Hnut4rH+fCiWHPLGvIO++Px4EJadptu7GIwtN6NwzkkHD1U24rJKUVj+BI8I&#10;M4mvD3hHlFIllNJAwe25XM7i7SSjK6TbifSzkw7F8mBsAZ10GI67X4J0Gy9krT6A9FkbX4Du0QvQ&#10;yfxzAjIBnFFG0Jk6OlPgVXZ3xu4lGukkTLApqugwzChL6EUK6ExUGWqiyvv+DnRGGevtRIGEXQBh&#10;50/Y+RF0vnRx0gjhq9K3uioi1HyjCTvuF/lECeBC4B0ZrMiHy7LfX+r3KOfwMJzwC8c3jmGYcjtA&#10;qbPrepOwu6NC3+tBGHvNFwvu+ND9hfPfmoonD+XrSF9PJxT7W9ApTbXPylBUVAhHTQI28gTv0KUN&#10;cY9FdzcdOjKudrLXopd1DCEXjUWk6z6bKFgzsrq6RytDuwRwCuQ8Yyg6OwPcxN2JTEFn2hghkPPy&#10;18NOAR7h52vQK0Enjq4S6GT2ElEYYVcZYKagM6ryMXr990EnD7pOTS5EcFgydhyzxmuLvkTLt81R&#10;f3o1NJ1thm5fV8fQbxpgyMpGGLS8Mab8VB9fnq2BX+0b4Eerdpj6Wxu0HdcA1epUU4aAmfWlI3q7&#10;BlotaIT3fuyAnb92wTXq9s+dcWdzB9za3AnXNnXFeerMJguc+8kCl7h85efuuL6pO2781JX7u+DK&#10;JnOqM07/3AW/bO2Bub91x8jvzdFoRUdU/aonWn83BW+cWIu9ofaIKM2ka3mOhKInOHLFm87ra1Sv&#10;KRCqS5dVHx3ajcaoEUvwzju/4KOZdHMz9mDEiO/Quo24staEloySqMqyJqpUbYXGDUeje/d5GDt+&#10;HcaN+wHmFh/wfL1RhS6vStUGPE5cYlNCrSUlrbrNDWUrqrWyXK1KU1Sv3g5Vq/dCrdrj6TBnY9T4&#10;jXhj6k70H/QtGjd5n25wPH/HkdQEVKk+DU07L8Wo9/bj88322H4lGsedUnHUMQU7bqnx/dlgLCXk&#10;vjhON3cqAJuuh+OCJ6+nxFJklzxFGTOrQE5i60P+Lf77oGN0tfFGzppDyHgF6GRkROVREaagM8LN&#10;VP8IOsoIOFPQRSbHIiKRADORsR7OVJX3vaqOzlT/CDqBloDNRD4CMwPoKo7jukggVwG6mBAEa4KV&#10;Bg2niGic843At/eCMeUWYXfFF50Ju65MkX2twjHmujfm33DFCbcAOtgUPHxQJqzTi5/FK0Enxi+l&#10;sACO0Yn4xScG0wm53m4adCDk2rkkwsIuFv2tokjXMCy5E4Y/bSJxzy4SAc7R8PYUB6eGM12dSGDn&#10;boispo7OCDlphHgBO5EecEa9ytH5y1x1ykwnXGbMDSRgQgg8gVsQgSnSg+6FjAB7FehMj3uhREqn&#10;yAg6I+xkW2XAiUKD4hESqIUmSkZCFMKHv//q306h5/vvotVHTTB4XRVMP1ANb++ohZ6f1ka1AQTZ&#10;wCrou8AMq6/WxrHQtthgY4Hh3zRBne7VGb/oiBqIC6wPs3ebwWxea7RZ2gLTVrXA7+ta4crmdrjz&#10;cwdc39AOF9d3xpmNFjj9k5SdcYHLlwi4KwI5Rea4samjMh72DI9d/G0HdF3ZFjUW0zWtGKEM2J93&#10;8wBOxwYj7nGZcn084I3qGpyGpWuPoHOvtwkPmRWEEbRGc/SiE5s69SfMmrUXU6f/gaHD1qF9u09R&#10;t7Y8nauewclJn7jGqFG7H7p0m4+Rozdg+KhvYNFtKhrKkLGKmYX1fef03VWk4UJ+jvSxk07E0m9O&#10;OhILCKWlV+oHpWtJD9StOwYdLT7FYP7s1ybtxDC6txbtP+XPFudJ4FV5CzUazUGn4Zvw/uqb2Hop&#10;EqecU3HCKRmHbbX47VoE1pznNXwyCF+eDsI2q1g4qQuQqdwj/Mfzv1KWE2hlTDil1H3eG/8V6KQP&#10;nUzrpGWpgK6E0ZWOLnv1QaTP3ICUV3QYTiTYjLB7Fdgqywg5gdqrQGeEXUW9HGNrZNILVYacEW6m&#10;2yPE1VH/Y9BJHzqDJMr6M5bKPlPAGSFn6ur8omXkRBBCYlnynPoGihB8cy8Qb9zwQq9rfjC/FYwu&#10;d8PRg7F29HUvzL3mjP1OfgiMS8b9+9KpmB/Aq0D3/OkT5OWXwS4yBWvdVZjqQifnGocujlq0p4vr&#10;YKNGv7sReJMk/coqFH/ahsLOnrncOQp+Hmq4EXROBJyje9QrQecuLa6G5X8CnQ8B9nfR1RR0fv8S&#10;dKFcF8l2o/6PgS4yFamJeXBx12D+D3vQ8q1x6Dq7AeYfqobtXrXw4506GLGwBqqZV0H1LlUwYXlV&#10;7PJshqsJnfDN1VZo9wEB19yM8a8h6vW2QPOZQ1F/6RiYfTUAZguboduCmtiwpi5ctrVF0E5zeP/a&#10;AY5busD+t65K6Uy35/ZrN3jSsXlu7Ql3ujfPrRYI2GGBiN3msPnVAnNWtULtRY1g9nkvNP7pI3x2&#10;+yCuxKqUKcVzS4DSB08Rn3Ife47aYyzdXP1mAjDpDlIbdet1x5ChczHz4x2YPe8AJr6xGR07zUeN&#10;6hMJI4madSlpgKiHOnW7oX3nGRg44gcMGf0DOnR5G9VqtSCEpJsJYa9M6UT3WrUlXVo31K0/AHUb&#10;jEA9OsC6DYdzeTBq1e1LFyfTLnWiZHSEOMZ2LM25fQCaNpPhZtsx/aOD6Df8O9RqMI1OcSKPeZPH&#10;zER9i1V01Wew/kQQDtlocdJBhzOOCYyxGmy4GomvTodg2blQ7LRPgJvuPvKe6VvupFL7CWEmoHsg&#10;kHv2FCUsi7nnVaCTUROvBp0+ur4adDJ7yV9BVxFVTZVuEJf/CXSmIyNeaoSQOjqDKsdWY1x9aXu8&#10;jJTQj3HVA02e5fqfgc5PwKY0QoQggJJOwtIq+29A5xPFWBvJ7epA+MURkho6u7BQnPAOwnL7ALx+&#10;JwD9L/uhG2Uhc9rdCsSQ88744Nw97Hb0Q3B8inId8yOBmdQ96L+99J3tkgvyYBWZjM3ucXjXKQoD&#10;nTXoTshZWEcrMwv0vqnCGzfDCLlwHLULgZ0T87VLOALcI+HhGQ0Xjyi4uoki4cYY68Ho6smo6ukV&#10;p0haW719CDZpffXTwtuPsPONgzfjqjggnwAp4+EbqFMgJq2rAYScIi4HsgwMYGQNSKGSEBSYjOCg&#10;JKXFNDQwCcHcH0zQhXKbPNU/jOcQhRKKL4nbwvkevRhTKyuIkTVIqygyRKdIJZ2Hg+MJunilVBTy&#10;QqFBcZQWsaoUJCfkwspFhfdXbkbjSX3Qd05NrL1UHVfj6+NkcAt8uqURekyvjiEzq2Dl/pq4oGqL&#10;U1FtMPPPBqgzsooSWWs3aYUh77+DGTt/xPjjP6PJ9rl0X93RfH51rP22HkL3dkX24b5I3tcNmj09&#10;oNndE9pdPaDd2QO6XT2RuLsXdHt7Q/dnbyT92RNZh3vh/ok+CNnfA0vXtUa9r+iUVg9Ap93LsMHN&#10;Bp6xiQjwT4Q1vyFv8DM+ctoDH83dhhYdX4dZdemkWx/VCZvmzSZi9Oiv8cmne/DZ3D8xduIPaNly&#10;GsHVm2pLieuqgxo128O867sYOXYNndwqdOw8DfXqdeU+6UNHkDPW6l1cezRqPIZO72P0G/o5Bg1b&#10;hsFDV2LgsOUE19cw778Ajdu8yygqkVScIKN2Vf4cgZ5ZZzrMsejedxUmvbMbo97cQve5hOd7j/sJ&#10;OrPpqNniCwz74CC+3umM3TcicIZAu+yWzgibiJ9vROOrk8FYcioMm63icTuyCNr74t6k3U4fW8XZ&#10;lhJqpbxD7nNryd+ATjoNC+hk8L80RsTyfQK6+OJSpN7zRda3+5E260ckfi+gC0ZGeRlB9xAJBZlI&#10;EMhlpyE+MxVaqZdLpwxlnDi4NBEBZ1iOJeg0KQlQU5rURC4nKsvq5ATEEHrRiuLp0OIURZoogtCL&#10;0NGpiRTHRhdH+BkVrtMrjPtD49UERgwCtdF0SZQ2BkHGdUIuQOCmlFEV6/6EnciXsPONIfCURgeK&#10;pT/XRbLdN/qFfLjPm7DzIuBE+uVweESGwT0qCJ5qwi9WzhUB55BIHGeMlQaKt2/4Y9AlH5hf8UOH&#10;a3R3l3wx7JwTPrtkhwPOfohOyiHansFMptuRCrvnz8qQ8aAYtzXxWO0egXcdojDCKQ49nHTozKhq&#10;fjcMfW6FYNLNcCy3VOGgXQQcnVXwc4tgXBWgRcHdKwpudHECOKM86PA8PQk6T60iLy+CzIfOjYDz&#10;8uc65eEbq5SmkdXo6sS1BVSSAjiCThQcmEalEjB0ZoReCG9UkSyHEXyhhKOpwvh+o1SE3N9KQBcY&#10;rygyOEGRHnJ6l2eUArlQvWSmEhVLbWQadLHZuGjtiykLV6LR8Pbo96kZ1l+rgTvJDXEnsSN+s26H&#10;Rfvr49tTdXHcrTEuhrXHZofmmLC5NuqNIeiamqFpl874dM0K/OFijZ9DPTHh5j7U3DwJzRY3xtI1&#10;TeG7pw/uy9ToJweg6PggFBwaiLxD/fUy9KPLk2Fix/TPdH14ehBwYSgSCLsNmzug9eoOMPtpKHoe&#10;W4sf7Z1wxdoPe345jzmfMurN/AlvzVhHaHyMqjVljrl6BFhTNKw9At0tZuP1Sevx4Ue78M6M7Rg0&#10;9Cs0bTKa7qwFYSijHhoTYq0JmxGE1gq8NnkTevX4CHVqSCdfGVlh6GxcpRFq1u6EZs3HoFv3BRg2&#10;Yi3GvL4OE17/Dq9N/B5jJ63F6CkbMXDienTuuxxNWn1MdyczkvTlzyLslGFknWFWbSgaNP8Q3Qet&#10;wbh3ttOB/oJOnRcZQPcGajScix5jtmLmt1fx82k/nLNLwjWPXBx1SsGvBN2yE4GYfzQYK6+qcdgr&#10;E34p5SiUx57w3lCiK++QMoHcc0Lu+eO/dXTG6JrIN8rwL40BdAlFD5Bk74+M7/ciZdb3iP9+H5Ld&#10;QpBR9hApdI3xhTnQEnLanHSljCX0NHR2plITejEEXQxBJ4rmsl6ynILo1BREpSQriiT4ItISFIUT&#10;diIVHZ6KDk8UTtCJwgi1EINCk/glLSIIQxKYTAwKio9DgDYWAfGVpYYfYecrYGNplB+B5xsbqZQ+&#10;GrJBrYIPoeYlIGOpl4ogi3xJXtEqePKYyvKgA3SLCFZKD677RROmEWrYh0fjaEA0vnEIw7Sbfhhw&#10;yQudLwfC4noo+l/1xehTNlh00Q6XvcORmJppjK78kPILYBmbgg2+GuX5DsPs1ehhH4fO9zToYhlJ&#10;yAVh0u0gfEmLeMguHHbOdHJ0cb50a16MrO50bm5eMXAl9FzF1Rnkzm0yGsJDGRVB2Imj89W3sHrQ&#10;uYnc6ew8Da2t+lZXvXwIGz/Kv5IC6OgCCDlRUFCaohB5uDUdnN7RSYwk5BTp3ZtRYXRrYYy5ovB/&#10;1IvGB5VB4QK2SlIRdKpQXkAGyMVEJCE+JhNRqlQcPnMPI9+ei7oWjdHvPTP8eLk+rFOawjG3Lc5G&#10;tcJuj7p0d41xOao1drk3w3xCb/SmqugwywzVe5mh1ZCu+HzLj7gRFQg7fut/F2iPLnvno/GSjpi6&#10;tAku/9YN6YcG4NGpAXh6ahhKZJiXocNwLmGnSMbBEnRFCugGAxeHIelkf/y8xQKd1nVB1e0T0PPk&#10;Ol4UN7Hu90v48K2v0L7tUDRr3ZsaiOp1ZPpx6Z9Wj9G0Jdq0mIhRdFzvvrMFM97fgfGvbUQni1mM&#10;qH0IMXFn1XlcYzRqMAAd289C3/6r0Kvfl2jadKQCSom10tFY6uKqM4526ToDY8Z+g1GjfkC//ivQ&#10;tcdCdOa2zl3fREeWHXt8hs59vkCvIT+gz9D16NZ3CZq3eYu/l6GzsNJSy0hffQyatZ2F8W9vxdRZ&#10;+9GDP7dKNXkq2VRUrTsbLbp/h7GzDmLlLmecsEnENe88HHdJxZabMfjqeABmH/TD4rMR+J0QdFIX&#10;IV86zSkvqeSR+TGe0NmJm9N3Fv6PQUdHl/7tHqR8+B3i1+xFogujK0GXxHPHFeUiLjsdcTkZ0OZm&#10;KmUs102lptOLySDQ6PBEUQScXlxOTVUUSdiJIlL5RU0IviS6vfAkQs9EoYReMMEmCuGyXvFc11Uo&#10;UKeFP2HnZypdHPwTRBouq+FLh2eUD2HnTWcnpReB5yWwI9g86dq8WOoVQUW9JE9ucycEK8uNcHOl&#10;w3MV4An4BJI8p7smGpZRsTjmr8a3jsGYdscL/a/5wuJqMHpcZqQ954wpF22w6rYDv9A8YFb2sATp&#10;BYRcdAK+J6ymucZhqGciujrHoxMh1/2OCsNvBePdW35YeccHR2384MRvp0BHXwS4MEfT0Xm50WK6&#10;0mK68RdxN5EH7acnCU6n5+3NPwDl68M/COXjq6Y0inz9YuHrHws/PzX8ffnNYFCAPy1ygAaBgXoF&#10;BKgVBfvzg6EDFIUSiIq4LdSfVpsKC+C3lSJZVitSBdGW/40igmnnDTJuiwzWICpY/ZIiA2MQyW8R&#10;URSX9eJyUJQidYgaifw7xkcm8t8fjJ+2HUP3kW+iaptq6PKWGZYdb4gL0a1gndEJl5Pa4mhEfRxX&#10;NcWf/k2x6nptfLCvKqburIbha6qhEV1ds6HmmLvhO9jyG039+CFOJ2ow/vwvqP31AHRe2Azfr22P&#10;oF1d8eBkbzw7PhAlBwfop2na3weZjKuijP29kHmgF3IO9kLJ8X54fm4wEo/1xq+/WKDLhu6osXMS&#10;LI5/hzd3H8E7czejR8exdFwSPaWBQOrkZGypNArURe1aHZTxrFPouGbN/APTpv+O/gO+QaOmb6Fq&#10;NQtCTMa9VkXNGi3Rqf1b6Nd7GTqbL0HdhlO4X4ZpSX1cPVSr2gw1anRFy+ZTMGr0t3ib5xk6fDWd&#10;3TuMoaNRvdYA1KrfDzXqDoFZjRGoWfd1dOq2CCPGbcT4KZswgA6yWeupdHLy1DF5SI5ME9UfDRpN&#10;xqjXNhB0h9B35AbUbDgLZlVnoEqNT1Gz2RJ0HbMFn661xJ4bGlzyzMFJ13Rsva3BspOB+ORPb8w5&#10;Fop1N+NwLTCbcHmMUjJO+qA+ZAwte8boymWmWsJOD7oXw8D0g/pTCLuk588U0Emr60ugs/ND2re7&#10;kfLeGsR/swsJjv5IefAAOoZjTUkeYnOzocnJRlw+oWeQbFPnZCEmO7NC0VkZiMpMR2RGml7paXRu&#10;6S+L21QZqYrC6fZEKikJwLAUfvkn80ufCqGCGXVfViKCEpmaEhIM0hFoOvjq4vWK18JPtiXGV8iX&#10;0PNh1PWO1+il1ZeecTGEXQzBFEOQRdGRRSqSZS+1WpFnjOyjGVJHE140RpSbOlKvmEi4Mqqaypmg&#10;c9GQNxoV3Hhe+6h4HON9uNQ1EOPIqC6X/ND1oj/6XvHB8GuueOuiJWadvAwz15BA3A4Mwa8E0zv2&#10;KvR2iUNHl3i0s9fAwioCI28G4aPbgVh/1wvnrD3gRoXaehB03vBz8IG/vY9S+jj7wtvJFz4u3vBx&#10;pQylnxuB6BGAQM9ARUFeQQgUeYYgwDNUUaB3GLeFIcQrGKFegQjlcSF8j5ShPsEI8eV2kV+IonAf&#10;yovyDkGET5heXFbx/RHewYj0CUWUL8X3RvoEIdI3CFF+wYg2yLgc4x9qUAiiDZJ9ohj/IKhFflIG&#10;KtL4BiLWxyAua5TlAMqf6/5ICApBVrQacSEq3LhxG/NX/oDmA3mzWlRF8ylmmLGtDn53aY1TMb1x&#10;WNMdW/064HublvjqSj0sOlUNnx83w5dn6mDaz/XQZKwZ6vZsi/eXfI27Pl5IefoIdkWFeNf2JGqu&#10;nYyqi9pg2spmsN7WDvmnu+HJKbo2gdyBvnrI7dMrbV9Pqju39UDR0b54emYQdId74ddNndFlfTfU&#10;2P062h9ehZG//oGR05ehRUPpQiKQMyOUqlLSMiqtnrVRu05n9O7xAd6dvh6ffbobb775Kyy6LEb1&#10;mjKxpczmK2Csjrq1uqAPo+qIYcvRrtNcAkn6tbXmefRdSOrU7IjOHV/H0IGLMWLU9+g5gD9X6uCq&#10;DWLclIfXjEX7ztPRut3bqFlrNN87FHXqjUXPXjMx5Y0f8cYbm9Gz51Lue437xNlJtO6BenVGod/A&#10;5Zg4Yy+GTNmG5hbLGHVno0rVj2FWex6a9/4Rb395Bb+eD8dZQu6UWwZ22ibhm3NhBJ0XPtzngy9P&#10;hWHPPR1swvPhl/wY4ZlPoMl9jPQHQNFTKFM6lRBgArlXgu7ZM2XGYXmwjoaOT2MAXYoSXfcgjaDT&#10;rdyFRIIutayMoHsMTWkBYvNylXnrpDRKk5uDGIJOTQAqIvhisrMQJbDLYmoQZWYSeFkvKSIjE6qs&#10;dEXhmWmKVISiKi0VYQI7g0Kp4FSmoJfEbcmpCExMppIU+VO+hJ/Ih/DzTUri3yaR0lGyzgSWoIUX&#10;nZ6pPBlxPeMINAJJQOZBFyalp0YN79g4RZ5qHkN5cJsboShy5XF6RcGFwDOVE7c78Rj3WMKSQPXU&#10;JuBapBbrvFV4844/el/2Re+LdHeXfDDwsheGnbbGqCME3c7L57Hhxk18Zu2JUY4R6OKkRmu7CLS1&#10;UqHb3XBMuO2PZXd9cNLKET7WtlBbWyPc1gbe95zga+OEQBsHBN5zRJC9MwKpIAcnBDtynQqhQp2c&#10;EOLighBXV4RS4a5uUFGhrh4IdvXk9hcKd+M+dxdF4UrpiggPN0R6itwR5e2hKNrDCzHu3orUHj6K&#10;YjxknduN+7iu9vCE2tMDGirWwyCeJ9bLTZHWxxNaX0/Eecs2o/T7Yr1duN0gH73ivV2R4KWXzssF&#10;Ok8XaD2deV5naKk0f2+URIYReh7Yf2gfxn82C/VGW6DOa1Vg/pkZJm+qhQXHWmH5BXN8fa4dPt3f&#10;CG/9Vh/v7KiNpRdq4BfHavjOsg4mr62FRoyudVo1xbTPFuKmuxvSnpbD72EZlvpYosEf82G2rAcG&#10;LmmEUz+1Qt6xnnh2YpDi6HIYV6WBIpswyznYA9n7KUIud393ZTKA52f6I/lQL2zdaI4ua7uh6rYJ&#10;aP/nCkzcvhszFm/G8IHvoH4Dc7qgRnRDAqbmlDixugRJF/Tt+wHeeX8jPp29F5Mnb0bHDnNRtarA&#10;qAuqyZxxZk1Qr+4gOr0FGDNuJTp1+YBuTkAkjRnSbaQt6tUfiEFDFuCN19eid+9FqFZ7JGHYnc6t&#10;N9q2nYSefRZgwLC1jL1r0K79ZwTsWP6MHmhQtz8GD5iDya+vx/Ch36NVy1moUXMU4Sjx1QK1aoxk&#10;5F2EYZN/I7R3ocfozWjabgl//kz+Wz5GA/NVeG3OSaw76ovj9gk4556BA44p+PFaDOYfCsCHf3hi&#10;3p++WH02DFtvxeKgbSpOOWXgbkguVNnlSmtsOYF2nzATRyeD+01BJ08SS6ajS6ADjHv8DDE8Ppr7&#10;4wm6ZIcgZPxwEOnvr0UCQZfg6Ifk8oeI43vUD+5DnV8IdV4BNCw1BVzOL0BMbi6iKWMZnZODKFF2&#10;NiJNFJGVg4hMSkpKlZWFMLo/USihKArLpDLSEWoUXV9weiqCKimQ8icQ/RmF/VJSFPmmpFJpinwI&#10;Qe8kbktOgT/ll5ysgM/HAEHvBIGeXl6MvR7aWMV5uRJwbrFqAkoNjzgCjoASecTpDNIfqxzPY0Su&#10;lLNGA+dYDVxiY5VlRykFoFpCkaUNz3E4QotlHipMvu2Hflc8CTs39L3ohgEX3TH8gj3GnreG2bZz&#10;J7HmyjW8a+2OgY4qdLaPRmvbEHSyDEcvq2iMtQ7CV3c9ccHKGqF3r0N39zJU1pcQaHUbQVaWCLK5&#10;ixBbqwqF3bNEmN1dReGUysEK4Y6WlBUinKwR7WiDGAdrRDraQuVkhwhHO6gMinC2QaSrlUE8hopy&#10;s1EUKaW7rSKNmyPiXAkfV+cKxbo5c7uLohhXJ0VqHqd2d+A+B2hdHRDvwtLNjlCyVaTztCOw7BAv&#10;6zyvIsM+rYdNhXRePJZK8Pyr4jytCTorntcSGX5OKIv0Q6SLNdZu/hHdp09A0+kt0X95NUzfXhXv&#10;7a6L8WsboP/c2ug7oyZ6vlsFfWbT6W2phi0udXEyqilWWzdAv4VVUau5GRo3a4r3Fy6EpZ8XMp4/&#10;hupxGX6P8obFiR9htmYo2i1ujC1rWyCF0fTp0f54uH8gCg8MRPYROrtjfZBztCdyCbW8A32Qx+ha&#10;erQfQEcnsxLvIOgsvu0Ms03D0H7PV/jk7Bn8dvouNm06gWkfrkLHfm+iej2JhG0JKGmIaIgGtfug&#10;/8BPMf2jzfh49j68/vpPaN9uJiHUm8dJQ4SAri3qNBiFPoO/wqgJqwk6ia3SaCDOUEDXGbXqjUP/&#10;wcvw+ms/0NlNpyOzQL1G3WHebSIGD16EAUNWwbwX1U3q7X5An76L0Kyp9I3rhUYNJ6JH94UYNkz2&#10;rUaLFtNQ3QC6qtVGo1mbz9Bn1I8Y//4+jJi2G217rkDVGgSd2SzU77gCoz46hG92u+GwjQ7nvLNw&#10;1DMNm+/G4oujIZj5hw9m7vTBp/v8MXsX3R3Xv9sXiAO3NLxp85FLwImju0+AGevojKCTIWCm3Uu0&#10;Twg57o/g/jiJrg7BSP/hCNI+WE9Htxs6Rx8kEXTi+KLlubB5xYjMK0J0fomiKAIvMi+P2/WKIOhU&#10;hJwoggon4F4o6yWFUsGEnCiIkHuVAgm7AMKusvwIOl/GXJEP3Z1eqVS6Im/CzpOg80rk/qQ0eCVw&#10;uUJJ8EzUKfIg6NwJOleCy5nAciLspHSJ08BNq4VbXMLL0sZTcYpc5DiBHKHmFKtV5EwYOsfFU3Hw&#10;kJjMc9sK5FTxWOUdg3fuhWLEDbq5q17occ0dvW94Ygg18Zoj3rtqB7PrLq446OKFzx38MMw+FG0c&#10;Y9DWKQZdbaLQ0yoKgwm6j6z88YelA+zv3IDq1nlE3jkF9e0LiLC8QrhdQ5jtdYTasKRC711FqN0V&#10;veyvINzhGiLsryHS7hrU9jegoeLsbnD5FqIdbiPG/jaiDYpxvAm10w2WlMN1RVFcV7noFel2U5Ha&#10;9S7hZv2SNG7WBJteMQSlIndLgu4uQSfH30U8pXW7Q6Dd/heypAgwKt7DWpGO2ypL63mLusHjriM9&#10;yAal0W7wt7uJJau+RofJfdHp0wb4+M/a2OjYACvvNMbINTVQe7AZzFpWQ80u1dH3wyr45mRVXItv&#10;jBvxnbH4TAsl5prVJeg6tMW871fBLiKEjuEpop88wqmUKLxxdz+qbpyCel+0xOcrG8N/tznKj/YC&#10;DvcHDg7EgyN9UXCsFwpP9EbxyX64f2IgSk/0w+PTA4CLQ5B+sje2bemIjqtaw2xtH7TauxTLne7w&#10;m1KLQFUSDl10xjuLtqCVxVTGSRmKJY0HjdGgzjAMHroEM2Ztw8xP9mHMmO/QsqWASqZgkq4iUkfX&#10;BjVqDUd783noQUA1bzNKcYYSh6tWaUQo9kLdhm+ge++lGNhvCZo3H4OadXqgS/cpmPj615gw/luY&#10;d/2Y7m48atWeiu7dV2DkyA2w6DSHsBXnOBq1a0/n9jUYOHSdMq16lSrS5UTGuQ5F9bpvo133LzHs&#10;zW0Y+fYudOixElWqz+K+z1Cn3TcYPP0gFv/igj9uxOKwWxr2e6Tip7tqfH4sEB8Scu/u9MOMnd6Y&#10;/osT3llrjfkbbLDjhC+8IjKR/1g/1lWi678FXeQ/gq7sBejyixBJuEUXEHZUVEEB1/MqFMEoq2KU&#10;NSqcUTbsbxTCuBskkKMCBWqvUEBmOvwZZytLQOeTTohR3mnJeqVymbATedHhedDFedDFeSYlwz0h&#10;0UR0aAI5ys0AORfKidByJOikdCboXOPjqHi9CDi9eLyyPU45Vi8CUoFdHN+nhQuP9+A16sVj7OMS&#10;cUKVjFVuMZhmGYzB1wRy/uh+NQC9rvuh/y0/TLAOwCI7f/zs4AUzbXomfHQp2O4Zimk2/ujpGI2u&#10;Hjr0stegu8RX62CMtQzBnLse2H7bGja3rsDf6hw0d89DbXkRKhu9wq0vQGV1gbH2PJ3ceajsuG4v&#10;uogIu4uIpjQEX5zdZcTfuwwNQRhDAGoIM6PUDlepK4o0jlcVRTsTki5XFUW5EnyufI/LTTq024gX&#10;aLEUxbndJtD00rjeMugmYt0FQjehIyATqHg3rrtdr5BO9pkonscr4nnk/EbpPCyR5HkHyZ63X1Ki&#10;xw3uu844ewMZIdYojHaCi+UlfLJkIVqM7YCe86pi9eXqOK9pjIPhrfDh7gZoPLEKzFpXQ/We1TDp&#10;61o45NEQ7oXNcSmqE2b83gg1BIQEXdNe5ljy2ya46GJ4Ez1B7NPHsM1Pw9ce19Bx2xw0WNQVb33R&#10;FFe2mCOLsRWMrzjZFyUneiLnZHfknuqFgjP9UHx+EErPD8CjS9x/fSjiLwzE+m3d0OabdjD7rifa&#10;7P0CGwPtkPCkBGVPgWBdAdbutUb/sUtRS2YDVvq9NUT9OqMwZNg3eH/WHsz4YCcGDVqCBg3HcJ84&#10;OanXk+Okb9sQgmo66jeZiuq1BUL1CCPpN9cQNWsNQtPms9DZ/Ct0av8J6jLm1m3YHwMHz8W0aRsw&#10;dNgS1Kk/gO+RRpBeaNhoKrp1W4qOHeehVq0p3CbO7jW0aLMAFr2WokGzyVyX31FAJ40TY1Cr8Qfo&#10;Tsc3YOwvaNlxMbfJONhZqNXma/SevAezv7fF+pOh+N1Sg+22sYyuKiw64IWPtjnT0bnis32emLvL&#10;FfO32OObn21w5KgHggMTUXpfnk+gH9CfL5D7G9AZh4BJQ4REV23xQ6Q4hyHzx2N60K0Q0HkjoaxU&#10;OSaqjKArJOhMFFFYSBUgoqgAqoI8hOfnIiwvp0ICM6NjM7q3ChdHBeboFZCdAb9MAozyzyLcKOP6&#10;q+RLeWWmwDM9+YUIOw9CTuSWkqzI3QA7N8KtQgK4RDozg1wJO4mZTlqNIsc4goulC0El0BI5EXB6&#10;vXycyIFgdFBzmwF2AkaB6b34RJyMSMEaz3i8RUZJd5Iul73R5YpALgQDrwVgxDVPzLL2xT6/KHhr&#10;k/TdS0rKyuAQrcN3TiGY4hCNfm4J6O0Yi+624WjPGNvtdij63wnBrDue2HvzLqysLiPQmhCyEl1W&#10;FHn3oiKVNXXvEuF2uUIqKQm5aLq76HsEHBUlLo/OLdrppqIoKkaWnen0nCi6O0XOdHoueqld7+jd&#10;nAvhQ+lcLVnSqVFaxeXpFcv3iDQut7h+SwFVIt+bRCXwPPEG6ahEur0EU/EYnYig07ndqlCix12C&#10;7RZSPK/rRbiJkt1lmyVSfG2QEeyAtEBbXD93GFNmvYd6Q5ugz3wz/HSrJuySmsI6uQM22bXF8LU1&#10;UW+6GTp8aoYvjzeCZWJ7eBS3wB7PJpiwtgZqDBHHVwVtRvXGN/t3wj1VxxvoEbSPH8OvrBC7ozww&#10;+uga1P6yPzrOb4ovvm2JK791RdCBfvA72AeOe3vAdm9P3NvdG3Z7+8P+z/5w2NsXLn/2RcDRwbi5&#10;ry/mrLVAw6V0Ymt6oduBJdgd7oZcZeg6kHH/KfZe9MHot1ahdmMLOjYZzlUbNaoPQfceX2LC5F8w&#10;Zvx6dKHzqt9wKB1TO9So0Rx1a7VCvTo9Ua/+JEZReZo+Y2VtGawvw7pqMro25nGDCK9P6QTp5hq9&#10;y3P2R526w9G710KMGrkCHc0no1qNVqhTuw2atxiIbt3fw7ARKzFuwjqMHPUNevb5HF16L8SgUasx&#10;bML36NZvHlq0nILGTSeiXtPXUafhVDRpNQc9hvyAviM3oX3nZXSAM1Gt9sdo3GUVBr2zH598Z4k1&#10;+32x6UI4tt6IxObLKqw5EYLVR/2w/rw/fr8diX2WMThwLRyHj3jg7impu43Ek5x8PHv6BMUE3H8H&#10;dFkEXer7P0K7fCe09l4E3QMD6MoRWVRCqN2HiqVeRRQhR4UTdGEEXYgAjgqlgg2uTdyZ0b0ZJYDz&#10;z9XLLycDPllpinyz0xX5ZNK1/Y28KU+CzoOAe6EUuKelKXIl7ERuKRQjrEtikokS4JJEgBnknEB3&#10;xpjpEK9RZK8luFg6EYBO8QmKHOjm9Ip76Tjl2Fgeq+GxjKwuWkZiXQLsdYk4HpOI7zxjFcj1vRGI&#10;zoyr5te90e16AAbcCMKoG/54744PfnEJpvvLwIOyRwSd8lzWJ0oXk+uRSVjuEIWRtmHoax+F/g5x&#10;6GoXDfO7QehwJxgD74bik7te/Ca8BxvLu4i4y3hpSYhZEW5Wlwg6Oi9CT2VzCSpbSiBH96Yi2CIY&#10;XSW+RovuXUOUHd2ZA0HnKFC7RcgRZgI15zuKorkuimGkUjvfVRRLsMUykmpdLAksK8LLWilF8dwW&#10;Z1Asj1VKOr1YQkocn45KpBIIP51B8c43CTpC0EQJcowcS4AlGZRIJ6is070lEW6iFMZVURKdXJrv&#10;XeQF3aOjc0CA6w38tmMD+r02DHV718GwBVXwm3U92KW2gENGBxwJbY+lV+vjjZ1m+HCfGXa6tMG9&#10;NAvcSWmGjVb1MXF9dTR6g2DpXRud3h6LtaeOwisrhXGoDLryB4h++gBX0yIx9dZuVPluAsw+a4xO&#10;c6rjjS/rY+GaDpi/zgKzfuiMeavMsfirLljweUfMWtgJ7y3owLIF5i1tj/e/aIteHzdFtY/boPY3&#10;wzHh5A84HemHAl4LvD+RXPQQf5x0xsCxn8OM8HrxtP0+dGMfoVefr9C772J0Mv8Abdu/jo4Wk9Cr&#10;/1SMGDUTEyZ9gYlvrMa4yeswZNRKdO8zC02aM74qE2TK1OcDGGGno27tTwjFtxll+6Fa9YFo0vhd&#10;tGn7MVq0fQOduo7D5Lc/w+IVm7D2l0PYvOs8dh2xwr6jNtj+5x38susaNu+8jvW/X8Gq9SfxxXK6&#10;tM9/x3ufbcLrM37Ca9O2YPL7f+D19/ZgxIQt6D3kO3QfuhpD39yKd5ecxTI6tZ+OEGgE3f7bMTh2&#10;T4tTjsm44ZkMl/A0BNHRqpLuwy86FzbWKrhc8ESiUzCeJqXjaXkpo+sT/q2e68W/Vx7hJlOsV/Sj&#10;47Y4/iEllgrIBHRJBF36j0eR+t6PiP9aQOdZAbqIhw+hooMLf0n8HQrzFYUX0M2Jo8s3uLm8bAQR&#10;dAEGxxYocKukAAJO9omD8yW8xKn5EopG+TC6+mRyuZK8ud2TEdaDEbZCaRTB5p5MuCWnKHIn5NwS&#10;k+EqgGNs1UtH2DFiUq4CO5ZOdG8KxOIIPMqRy04Em1O8TpEjlx0JMgdGUwe6OjnGnvHWnpC7x3U7&#10;yoPbvAg4x4RkQk6HVb4avGMVhgGMqZ0v+aHzFW/0uBWA3rdDMOSqD9695Y2fXYPgHqtDTqnUqhrH&#10;uj5/jKfPHiK2oAinA+Iw28YXo2wD0c8xHt0c4tGV4LOwDEJHq3D0pj629MWeO45wunsLYdaXEcPo&#10;qrY6T9AZoGfD+KpE2AsIZXyNIOyiben+KPU9RlQqhssxBJ7U2Sn1doSdWqmjY+Qk8KSsLNkuiicI&#10;EwmyJEJPSpHUv1U4Oro9pSScYt2vM9YaYiqj7wtdg9b5qrKcwDhrlGyXMsnjpuLgRImMspWV5CHg&#10;Iyy9ryI94DoehN9DWsg93LhzHPNXLEKb7haMSlUwhq7tN+u6uJvWBHY5rXA9oR0OBjbHLw4Nsc25&#10;Ac6GdsCtuK44Hd4Ua2/Vxjs7aqAzXWDN15qh5yfv0W1chH9BOh1CKbR0c5qnJbAvSMASusoOfyxC&#10;rS96oNonjVB7Tgs0+LIr6qzpiSbLu6D/J50wclJr9BjcFA0GdEC1kd3Q4LUOaDClM2pP6oAqY+my&#10;3uiEVp+/iQ8PbsEJNzeEp2ZBSydhFxSLFZsuoMfAOahRxwI1atVH7bot0LjZWHTrMQ+jx67ApCmr&#10;8db0Nfjw4x+xYOlWrFx3AJu2X8D2A7ew6/Bt7Nh/Gxu3XsLX3x7FjI9/Rp8h89Gqw9to1nwqGjb4&#10;ELVrziDkJhGAvakudHpj0bbDJxgxfhW+YLQ7fN4SToHRCOQFHiojAHhzxtFRxWUXIjqVrkbLCBaV&#10;BPcQ3jj+atx1CcNFS28cuuCMHUfs8MseK2zcboVvN93Gig1XlH/Puu23sf2oK45dDcN5m1hcc02A&#10;tQ9vYlUWwhJLkFrwCA8eEvbPnstEtch+8AS+AYxn1/2gtQ5EWVQiyksKGV31U6yLJMZKKQ/DziD4&#10;5JGICVyX4V9xBsWXPOR1FYa09YyudHQJX+9CPB2djqCTp4RFPCwj0BhPCX2tyOsAAP/0SURBVLQX&#10;ylMiqzG2ilRSCuhyCbrcLMWxCdAqOzrF1fHvJfVwIn0DA6NpepYi/8xs+KZnchsdn2GbUd7c7pmR&#10;USH39HRG1jR4EnLuBE2FCDmjXPkZKSLoXBMIOYNc6OacCTbHWMLM4Mwqy5lOTUrHWG2FHDQEozqO&#10;EZVgTNLARxootMk4GZ2E1YTcdNtQAi0AXS8GEXTB6HYtGH2YOofcDcG0O774yTkErnEJKCwrggzj&#10;40cAM/o5PBdXx2hU9qwcURlZOBkYgzn2AehnF4xOzhr0cNChx70otLUORTvLEIy4G4g5dwOw09oO&#10;9ja3EWd1E6l39LCLIOQirfWl6t4FBXYCuqh7VxVF219XFGVwd2q6OlGswOxvQKcxSAAmkqiaQHeX&#10;SNBJKfor6OjoCDoN3Zcp6OJZmkr7im1SV5foSdGtJXrdRALPUVn6fTcQ73UNmQG38TDSCQmBNjh6&#10;Zife+OADxra2qNLADEPfNcPP1xriLqOrS2Fz2GS1xLm4pjiiaoVjUU3ppNriTIgFDvk1wU+21fDJ&#10;ETMMWFUFzd5pjSGff4Lfb95ESHEOEp7Tzd3PRVR5Abzup2NvtDdmXfsT/bctQLN1b6P2OsbEPz5D&#10;rb2foNePb+DDD4bj454dMbBhC9Rs3AvVBr2FZlM/RJN3P0KNSa+j6qghqD1xPPrMno05G37FL4cu&#10;4PAVe5y844Kth2/hky93YcDoL9Gl59sYNHQSwfY+Pvj0Oyz5Zjc2bDmBnYeu4/ile7hm4wVbj2C4&#10;BkUSPDqExKUoCtIkwDeSF2iAGjftQnGADnHDlktYtPQAJk75CS3bfEJ3R6dn1o2g64w2dIbT3v8B&#10;W/deh5NvJLQZOcgpf4RCQiWPkbqA16eMMZXOugKXvKfPkP3oMbLKKcIppbgc8bn3EZNKOMTyBo9I&#10;hndIIjwDk+AVlACfUB38wpIQps5EpDYXMYkF0KYXITGrBNmFZSgue6LATXk9F18LlD1+BlV0Ntws&#10;w/kl7os83hf3s3OVgf2moJOGCQGdPDtCnvWaxHUZ0C8ygi7RTYWMjSeQ/v56JNDRKaB7WGoCOnFu&#10;ArsX+l8FXTrjK8El8svKUkrvDLo6wzajZJuniTz4PnfF0dHBJSXRqRFoBhnXXRIYWRXpXZyzODlC&#10;zlFiaBxjaKw4OULsFXKKJ+RYOsRJAwPdHI+102gUST2dB4HpFJ+Mc1Fp+ME7HjNswjHkmj+6XfCH&#10;+eVQ9LgZiV63wtHnhh/euuOHjW5hcOb1l33/gQI5/SdpBJ2yKtWsj/DkMZ1Deg6OBUTjI0c/DLYP&#10;xUAHLXrbx6L9vQi0tA1HZ8swDLOMoPPzwe57UvluC40lnZn1RUQTctEEXhRBF2F7gXH1IiKNoCPY&#10;Ygg1kQI8xlcpBXCxjKlGx2YKuljZ56CXlq5P3JzSemqUm6UiI+CMkJNtrwKdjm6tosGBihNnp4iQ&#10;47qOShC35iW6qeiVoGNsFcXTWWUFWPLb3gVR3nexZd9GDJgyFlUa14fMQGI+2Qzz99TB0cCWsGZ0&#10;vZnWDsfVzbEvpA3+CGiKHZ4tsNetDQ4HNMFOz9pYdLY6BnxTFU0JuoELZmLL9WsIKcyGjo5OVZRF&#10;6PGbuCgN1qkaHAh2xwr7S3jv9jG8bX0a73B57s39+O3XZbg59U2cb9kFK8yaYnSdvhg18Ut8/MNO&#10;zPv1AN75YQfGL/0RU5auw+w1v+CHX/7E5j9O4Kfdp/Hz3rNYu+04lv34JxZ+sxNfrt6BDT/vw95D&#10;Z3Hutj0s3f3hER6JCH7DJ+TLlEZlyH9CID17hCKJdE8f6cWoXfDsAfc9Rl453U7JM8SkFMPRR0vH&#10;dw/vffIL2pq/ixq1B6BBo4GYMnUJ9p+8BVViBkoIMf1El/Kc1YfIeVJCFVHFynLe03LqEfL4xSwA&#10;LOL1awROCd1Y6dPHKOHPLXn8BKVPnisjGx49eaboMfc/5rqUArZnAjXRM6nC4QYR3y93Rfnjp4iK&#10;L4C7UyxCb/sg1SMcJWnyAGX9zzPCTiQRNkeBnX5K9QSWFVOp3y9nClAha9MpZM/chKTlu5U6Ol2Z&#10;HnSRBF1kkb7h4SXYGQBXAbo8Peikjs5YDyfx9Z9AV9Ga+gqoVZY33ZsnwfYCdPoI655K55asl8DN&#10;KPdkgi7RFHT66KrUzUl9mzYGdrFq6u9BJ1KiLSWQu6dWKxLQiRt0iE/CmZh0fOuXhKm2URhAyHW9&#10;5EvIBaP7DRX63SSLbgViyg13fO8QAPuYeBTdv6//TI0vfg6MrjJsWT8P5zPF2T3F07LHiEvLw6lg&#10;DRY4BWHkvUD0tI1GF8c4tHOIQDurEHS7E47xBN4CWz/ssXWAI0EXc/cK4iz1zk5gJ84ukrCLstVH&#10;V9Ooqibk1FwXaezo6AgycW2mTk4BHbfH2euldbgFnZMedC/cm1F3CEi9KrbRmVWOrqYxVRTvck2R&#10;zuXFPn0sJeQMqhxbTRXvcQOZ/tYoVbkg0OkaI9IKtJ1oDrNeVWHWvzoaTq6K/iuq4otTDbDbuyMO&#10;Rlrg94D2+PZeGyy92gJfX2iEn23q4ISqPo6ENcMXZxqhy6KqqD6uESw+eBs/nj0Fv8wk6J7cJ/B4&#10;8eanIrAgDYF5qXDJ0OEarf3ZhBhcSNXhVnQE7O9eRuS6pSgYNxLqpi1wxqwWVtTvi68+Wof9Zyxx&#10;2z0Elj5RuO4ShAtWbox7zrhi7YyLVg44Z3kPZ+/ew3mre7h8zw43Xd3g4BcC31A1wmOToMnMgq4o&#10;B2kP8gic+wTLY97kT3nTEyp4yPIh1x/o9byMkm1PlC4ZSv8zKrP8IUJ0qbhi64tla/dj6OhFGDjo&#10;M6z+YR98I+IUxyaYkYH0RY8fIvfhAzq2UmQwhqSX5VGFyOR6JuGQVf4AuU8eKOAr4IUtD5yWhgKZ&#10;ZUQkoBTJaFV5cfdLUl6yQOjpqWdYF9jxxdsA6vRH8PJLQ9Bdf157wSjSZeIh4WkKOZHysGu+X54R&#10;m8blJJYy3tUIuiSPCORsPo2cWZuQSNDF2XtWRNd/C7rwXLo56SOXk/Vfgi4oWw86cXMif0Ksckw1&#10;lURZn7QMeKUJ4Ayx1dD4IHVynkmpevELzigPqadLIOwM0VVaXvWRVerhxJFFM4YSeH8TW0USaUX6&#10;uBqrlLLdLV5Hl5dAJ5eMdYGJmOakRt9bTJjK4H1vOrlQ9L0ZjAFXvTHlpie+dwqATYyO7pxfOfzC&#10;1bc98I9rEEGn/3RlXZaUFxeelT9BfEYeTgSpMc82EMOtw9DLIQZd7aJgYRuBrtbh6HtXhTGE3Rxr&#10;X+y5awf3OzcJu4t0dnR0tmcRYX2GwLtAl3eJoLustLZqHKRLCQEnoDORAj9xd7LPketOFEsFdBW6&#10;RVd3G1oXfXeSODdCzZUwrNBtvVy4TGlcCVW6NQGdEXaVY6q4OcXVuRF4hKJIR3glmMAsgceZLptK&#10;tmX7WSM/xBlOVmfx6Yo5aPRaU9SfVgXm8+ui04KqaLPQDP1X1VCmSF98srUyOuLNbc0xamNTzNhZ&#10;B5ttzXA9vgEuR7fHglMt0PwDQrJnXTR/fQxWHD4Ad5lvjG4muDgD/gRdQF4KQvMzEFFcgOBHDxD8&#10;5CHieNOkxkQh5+QBlM+eAQzogrwW9eBetQb2N+2Nnz9Yg3Pn7RCdmo0HMobz8XPkFZcgkREoOjMN&#10;qlQZIJ6oDBRXS+MHoZrOmJz79AEKnpSjiI4n//kjZNNZZjwuRmp5IVIeioqQVlZAAOUjrTQPqQal&#10;lOZTRUh9wGOpDEIp7+lDguwRgcc4yuvL2V9DwJ3AR7O2YMfem4hMzFGiqri4PIHbfZ67pBCpJTwH&#10;l1PvFxjKEr1Ki5Ei5y/jMt1ROoGRQZBmPSpH9uNHyKEzy332mBB6ivsKAMUlyrMf9A+7ka93442g&#10;XPyULMpLVssJQF3hM/hH5iLIJghx9wJQqEnDo0f6cxXynOLkxEkan+ovD7VWQEfpuF95rmtpOVK8&#10;+Nn8ch7ZszYj5evdSLznCa3B0UXTFRtBp0RVA+T0DRAmopMLJugUkBFwShcSaYyge3tZBCC/lPwJ&#10;K1P5ZVZWJp0eQUdVgC41HV6EogK8VMbWFAJNQGeAm1dKmiJPbndNSqaDM22MoHTxSn9MJ0ZRR2l8&#10;iNXX0SlQM9TBVUDOUB/nSN3T0M3R0Tkzrgoo7enkzsYkY22ADtMdI9D3diA6XvNG5ys+6HY9GL1u&#10;h2HoDX+8ed0daxy8YKlRI7OUn+4zgZfRnfOPa5Bh9pJKL2Un7f6jMqgEdn5azL0XjmF3+APuRaOb&#10;kxY9HNToZhWOHlaRGE19cdcXh6zs4WbFWGp7Cdp75wm8M4ixJuhsGGnvXUSM3SXC7LJedlcrHJ1I&#10;3J7ajiDkvljHqxWKc9Q3VJhK4yQAE3gRfq+Qhu5MpHa+ypLnIJD+SbGEXKzbVWgZSY3SEXhGmEkD&#10;hSnolAYLxR1KF5MbyPWzQZq/A65fPoy3579L0DVDz8W18MmhBph5qCaGra2OdrOroc206ug1vRZ6&#10;vlMPrafWQJvPauDtHTWwx7saXLJb4nZMB3x8pBHqv14FZm3qotHowfjqz338Rk1A9NMiBJcwtuYl&#10;wycvid/maQRdCcJ4E4fTsyTm5SHT8R4Kv12OJ0MH41nHFnjcphGSG9SFZaN2+G3wu9ix/gB8I2MV&#10;xySvcr6v8HkJMgmuNMUx6YGV9aiY7uQBb2ACjpIyn55MtmU+vo9kwi3hfh50JbmKEotzkVRJCcWy&#10;Px/xIi4nlOqdWAlhJ/MXC0jS8spw7Iwzlq86ht9334JrQBwSiwoJKLq4x6VIvp+PJJ4/hWXqfUKV&#10;0BPpYVeEZII08YGoUFES/w0p8vR7wi71oagMaVzOIPSy6fhkyJZASWKnTE+mn4fR8DLeFIZCss0T&#10;/m3Ty58hPLEIYc4RiLEJRE54Eh6VPMJDgRwl3UuM55XWV3mYkPEhOQlc11ICulQ/DXK3Xkbmpz8j&#10;7atdSLbygOZBidL9RF2qB50CO2lp/TvQUcauJabdS/6qLIIuh3AzdW10dBl0dy/phcszgs5bQGeA&#10;mbKcLCMhDG7OxNEJAF1SkuHMCGuUAj3pNmIAWYWkMcIINZb6EQ7i5vSQE9lJGR8Hz0Q1IafFmegU&#10;rPNPJOQi0Y+Qa3fVRwFdtxvB6HErEr2vBeLNmz7Y4BIMa7UGKcVZvJrlquLL5GM1vv4edGLn+XFL&#10;fUdYejaOeMditmUoBtmr0M0jHn2cE9DbLgZd7kWil5UKE+8EYrFNAA7fs4enDYFgeRUpd88hyu4M&#10;wu3OIZKgiyLooqSkogk6pY7ORDH2jLcOlys6C4tiCTVpqDCVmm5P7Uw40bG9CnSyXaRhJP13oOMx&#10;7lcIODo7o9yv0vG9kLFuTudO5ydQdL2iLKd530KurzWSvGxw/uQuvPbxFDQd1wwTvq2LXx0b4EBI&#10;U6y43BwjlldHg6FmqNKyJqq0qA2zrmZo/6EZ5h2rjSuaxvB/0AmXo9pgxvbaqDfMDGaNaqLZ8EFY&#10;uW83v1F1iHlKR6eALgneOYnwyEmBb2Ee/BntfHmDB2u1UJ89i5QPP0Rhh/Yob14bzzo1wEPCLrhB&#10;U/zWsCuWT5qN4xesEHv/gXJzZj67TwgUIIPOLJ2gSHtAV2YiozvTOzQBDqFmgFt8cU6FZFtySd5L&#10;SiTgEujARAI8KZMVh0aX+LiEzuo5HVs5rBzC8fNv1/DDT2dx5LwjAuIS6cIEro/5OxBehOY/gS6J&#10;oDMquUyc5gMFbiJT0GXJzNkEk8RMicf/CnRckkcaxmc/hMpbizC6ulS/WDzMLsaDR4+V57zK39EI&#10;ugIeL/V0GVyWB1lXgO4BQRcYh5w/riJj9q9IWboTCXddCbhiRHF/DJ1I1L8AnTg9U9j9PejE0THa&#10;ZogMbk7q6OjcX9aLejtphPCS+jlGVWl4EHkaGiHcDR2ETevoXKV+TgFd4gslJsBZJ11GTOrepJGB&#10;Ts0oWZcOws7i7ujiHKXRgaULS+lGIo0T52KSsNE/CR8yPQ6ia+t0NQBtrwWj660wQi6M4AvH5NsB&#10;WOsUDHt1AnL49xPICeaMn53I9PUPjk4W9G8p4QWkik/HER81ZjnTMtJKDnKMQ3/neHR10qCzTQR6&#10;3A3GaFsVvrjnjaO2DvC0tITG8jIBdg4Rdvq6OqOilJESL1pgjXoJdE6ElIiOTs3YKtIYGi1iXV7A&#10;zKhXgS6WriuW7kv0SsAZtutdnDg6gZyUlIDPTS9T4BkV53q5AnQ5BF28212cOPw7xn44CU3HNMKk&#10;b6tir3dNWGY2w6nwDlhxugkGflwdVdvWgVndGqjVwwyjlpnhJ6v6cMhqjoCH5jgZ2g6TN9RGzZ4E&#10;Xd1aaD5yML45sIsXmhYxz4oRcp/fvHR03jkJcMthmZ8D3+JieBEiMlVO+JXL0H42GznmnXG/eS08&#10;61wfMG+GtMaNcNKsAVZ1HImtP/4JxygtdHRNGQxg6QRdmsRMwklAJkoqzqazyoKuIKNCsp5QmAkd&#10;9xkBJ65OlFQJcqIk/k6JdHGmSiqhE+TvnEHXKC4xq7wMfqoEHDzmgJXfncD6LRdh6x2BHIJJunCk&#10;lvIcRTnK+VJ4PiPojEoi/MTR6QF3X1GaCehSGOelFMjJIwlNQWecWVuptDFe78o1ry8EciKpW0wr&#10;KEdIQCL8bUKR6BaFMkbsh4RX6VN9dFVAx3MXMjbl883yjNd0Kpnb4nmO+IePkRKiRdaeG0id8yuS&#10;luxA/G1nBXQSXdVlD//q6ARqlEDNKCPkpNX1VaAztrIGMJZKdBXYGeXPbcaOwxXisd7pUi9HB2eQ&#10;ArdUgk4ksCP4jMBTAJeYqG+AkNZWws4lWQ85x0QCjrFVQGXakmpsQVVaVCnZ5hgnrk4POhn5IONX&#10;3aVfnVaH89EJ2Biow4eOGgy9GQzzyz5oczUQnW7Txd1Sof8Vf0y87qPMQWcTFa+vk3umr4XVf256&#10;ahm8XcXrH0EnhRg7aZkqfUjY8R+9PyAWs+jqhjtEoJ9rAnrS2Zlz2cImGD15IUy0CcGXtj44aGcH&#10;N1vCxPoS4u5dItgollEEXYzdBcZVRle6OEWGvnVKdCXo9LH1iiKNvURaujORPeFF4MU6Uy7i2PQR&#10;VWQKuhfb9Y7u71zdy6DTK5bwEkmdnURURUpjhck6Fc9zSnRN93oBuuMK6Cai8bi6GLvaDNud68My&#10;owVssjvgZHR7fHG0Cbq+UxO1+5rBYlo1LNxfFydCGsC9oD7cC9vgD9d2GL6iFqqYE3T1G6DVayOx&#10;+vReeGUnIpZQCi3Nhn9BKnxyk+BJR+efkwO//AJ4PCiAf14agn1cEP3TemSPHonijk3xqGNjoGsr&#10;FLVpAWeCbmvDHlj/wQqcvm6L8KxU5D5/QAAQEnRsAhQBnFFGsBkl6wr8TECnRFcFjHR0lSSOrjLo&#10;Egm6pCK6swc5yH5SyHhagrj0PNy0DME3357B0lVHcf6uN6FWSiA9ZoxmFKWbU0Qn+G9Al8J4LIAT&#10;iaMzurkcQug/Bd1jSurycu8/RnAob3jrMMTZhaKYsaqs6AEeGEAn8VVAVyzrvMNyuJ5JmYIuOTQe&#10;6ftvIWXuL0he/N8DncgIuH8GncAt+yX5c9uroqv0pZOIaqqKejhDnZxsU+JqIh1dAh0dJTHVGFlF&#10;jgmJcNIlKCMYXLT6+Cox1V5NwFGyXCHGVGXEAyOtDNZ3k7508Ym4FJOIXwI0+NCByfFOALpc80Hn&#10;676EXCi60MkNuBGCydf98c29ANyJSkBWUTE/LH5CAjp+aHoXzpd8gJVI92rQyZH6/yugk1IeFnKf&#10;F1REQgYOBmjxkVM4+tmHo5tjFHo7xqCXXQS6WQWhj1UwxtwLxAJHLxy1s0XoHQLE+iLU9gK3c5TU&#10;1en70EXd00sZLSFS4GdosJBxsAap6fSkTk8aM2RZ4yyQeuHmRAK4WINkWVl/haN7lbuTAfnx0hhB&#10;xbmKW6NrI9jiBWgGqGkFlk50TM50eZTATursUr3vIMvPShkmdurwVoz7cAoajmuMUSurYattI9yJ&#10;bwPH7E6wzepMh9cO72+rj0GLzfDWhurYbNkIN+KbwTm3GW4ntMXa683Q93NpiCDoGDnbvf0afri0&#10;H/75SYxBjxBOqATkp8MvjxdpdqpyQfvkZMOTrsr/YT6CZIrs8xegmz0bWX264UH7pnhq3hIPOrdG&#10;TJ0GuFCzDdb3nYrfN+yES1gosqQe7nkZUgklXWEWgZVJCdCyCTcBnX7ZVDruj1fEYwggiaSJLBMN&#10;zk7KRIOjSybckgkjAZIiwilZxGNSHuQp9XDZdFyewfFY//M1zF38J/Ydt0VUajZyn0qjQolSb6iP&#10;rYSeCeSMoDNG1pSHJYqSH9ynShWlP6JrJOSynz1F9tOnyuwjAiRjdNX3szJc4EYZCtmu748AFJU9&#10;RVBEDlysIxBtFYDCkBiU5+Tj0RNpcdaDTgBXKFGWbzaCLpUGIYnnSCDo0sITkH3wDlIXbEXyEkbX&#10;Wy6IJeiiuT+aUJaGJWmMUETAqfINMZXuzQg5o5MTqAnkKkCnjI4g6GQsKyOpuDfpFGyUvsFBGh9e&#10;HteqxFlDvdxLkBPAGeriFNAZoGdsZRU5C9jo7EQK6GSZoDO2wBqhZh9LV0c5cFngJ3VzDpRsd9PG&#10;wp0u0DFBh0txSfglWIfPHKWRwRsdrrih0zUvWNz0R+c7weh+xRcTrvlhpUMIbkbrkFRYiufS8KB8&#10;ivqgKmsK3/Qf4EuvvwHdX1/KqXiRPL5fgpCUDOzwi8Zb9/zQn1Dr76RGL1rNHvci0ZWOrsu9EIyw&#10;C8QyGzdctrRGsDXhdO88tARd3D0B3nVEEnARtlcURRJwoqhKXVD0Do7rMtDfXhyhAPMy1HR8aoJI&#10;ACd1dSJTd/cCgLL9ZUdnBJ+WkDJuE5hVODVnQk6RHmgyekLWBXKxjnSnBtjJscroCd+7yCDokj1u&#10;4dLR7Zg4cxoajW2NkcurYotVHdyKaQWHlI5wyeyES9EWWGvVDvNPNcA3V+rioE9jWCa0gQ33Hw1s&#10;hy9O1EOfJTIqgqAb2BSdPpqODTdOKa2tCfzmCivghZvNCzTnxQBtby77FGbDt7wQAblZCJO5+X7Z&#10;grQJ41HargWetqWzM2+BnBaN4FG7FbY0HYQ17y7B+VtWiCOIpC5M6ugSSrMIIQGduDcCjT9LV5DD&#10;ZX39mzg+kQK6kgwFdFL3pisuYin1cPq6O6OSuK8ymEyVzBs7+1EZofMEkcmZ2HnQDgu/PICft1+D&#10;S2AM90u/uQeEXRGjNWHG9b+cQ7YbICelKOmBwE7v6oyxVUAnpYCugDAygk4cm1zXBr79zYvHP3yG&#10;UHUhXOxjEHbHFzk+oXjEyPf8sb7rjMBNWlxFuVyX6Cr1dOkEndTVJT18gkxVEvIPWyL98x1I+WoP&#10;km65QXtfQPcMEQ/vI5x/QxX/JpHFhYikq4sQ0AngCDfjQH5ZNsLNCDpl3dAC+2IA/8ugUxoa0tNY&#10;plQSrx2CzhR2AjYBmkjgViFDQ4TR1f0d6KQxQlQBOkZUO8ZYKaX11VkaJpToKnVyajgy5p6P1WFz&#10;SCw+c4nC6NuB6HLZF20ve6HTDUKO691uBWLMVS8s5ZfMZZWOn/19feduSioY5KGU/9XrX4NOLKEC&#10;SdrEgocPmNcTsd0rEjMJtkF2YejmGov+jLK9HNToYMsoaxWC1y19sMLKGZetreBvc4MQIzRsLxJ4&#10;dHW2lxFlc0WRcXiYMnKCzs44WkKkcZR1HkPASSNGDMsYRtoYJ8KOgJNSZAq4F/DTQ83UxRmXBXQv&#10;9vH3Mta9uVzWy9VQUrHOlwjXC9A4XVSWZZscKx2Gk31uK91LMrwtceP0Hrzx6btoNKYFBi2tgh9v&#10;18elqJawTW0Gx8wWuKptj12BnfGTWyts92mIcxHNYaPrjOsxHfHrvSb4aH81DFtnhvbzq6LGlHbo&#10;POdDfHvtCrwKsqB+UkpnxwsyM5mwo5szgM5HBmnn8yIvZXylgnSx0Fy8iJTPPkNxVws8btEMTzq1&#10;xNPObaBp0gF/1uiMFX3ewO6th+ETz4vmKZ3P83wkP9KDLqEwnUCjmxPQ5YuzEyenh1xl0CmOTurd&#10;6N6M9XUv6u14Tt64or8AitskwgropL9bYn4RzjCmrPjuJL7dcApnb7pClZRGKPFaI5IEdEl0On85&#10;z38BOtPoanR0/x3QlT2m60q+Dy8vHYItA5DiFoyH/P3wWD8/nXQtyefNURl0afy3SetrYvkTZEQm&#10;I/+oFTIW/4G0ZXuRctv9fwV0yrhW6U9H+edkwDdLxrTS9WfRxVG+4vqVhga6s/TkSkpROgmLKuro&#10;Ugmzyp2Dk6VzsHEbHZtALoHxNJGRUxoguE2WHcSdGRsi4gwNEVJPJ52BZT1WGh9i4aqJgbdWTYen&#10;w8WYVDq5RMxxjsTY2wHocckH7S76of3VQLS/EYiOjK4jbnjhK1s/XCYMtTkl4EdZYd+e/W+D7sUF&#10;QVP//DEKeHH7a1Owxz0CH90LwjCHKAxy0aGPSyw6OESjjY2++8l42yCsprM7Z+sI93tWBBwhI87M&#10;9hJilBlQ9LOfxFjLrCYSYSs1UBimbooxwE5kBJ2pjHAzhV+ME50g3VdlR2d0eaagk1ZUkQI4yrgu&#10;YBPAqZ30oFMg534VOg9GV68bSPG+jVzpR+d/D/cuH8H7C2eh0ah26PRxNcw72gCHAjvCOq01XHKa&#10;40ZiK+yPbIudoa1xMKIpzkW3xQWVOQ56tscP1xvhs2PV8O6fZhi5vjaaz+qE1rOm4ZM/D+KCPPIt&#10;mxdcVhLBloqgXF7o/Ab35ze4zEYhHUcDC3Pg96AQvgRTiI8XNJs2IWP0KJS0aYPy9i0AizbIb9Ue&#10;N6u1wE/N+uPX2Wtw1dYFkQW5vCmLkfmMYDKATh9bcwzSw84oHR2fEXTxxbmIJ4B0xXR2BidnBF1i&#10;MVWoV2VAKZDiTS2NEeLo0u/fxz2PaPy685YyNva3vVfhEhSNnMfSIZn7y/R1e385h0mrqxF0ptH1&#10;Va2uSl0ar+IyXs2PnusfafjPoHuGh0+fISG3HEFhaQi+p4LOMRSlcanKAyWkrk/Aqe9eoh8dIX3p&#10;9KDTj3vVCeiikpF7nF+IjK2pBF2y4uiKFNBFlT+AijE8nP9GqZuT6Poq0ImU4V8GyBlB5ydOTpF+&#10;dhIBnQzYF1WATECXkVIhz/QkeKYJ6BhNKSPkPKSF1SgD3EyhZ2yMkBZWiZzSFUQPPH1jhHGUQ2XQ&#10;2bGUfnXSCOEaFwNngu6KOpmQS8EnLnEYdTcQPenaOlzyRfsrQeh4JVDpGDzwsisWWHnhYmAkErJy&#10;8ZTXhKHhgECSllbpqqRYsH98/WvQyUsuCDmllPKDBHY+8YnY56nGLLsoDHSIRHcXFbq6qtHOXof2&#10;Vhr0sorA5HvBWGnng/PWjgiwugONDQFDaawIIktGUSqWyxpbgsq0cUIkdXIyP52JJLqaQk70X4HO&#10;KFk3qgJ03G6sezNGV2ODgzGyGmOrElllLKyhX10yl/P9bHA/2Aked85hwYpFaDKyF2pPqIkhq6rh&#10;+9utcSehM3xL2sE6qx0OqdtgZ0hbHAxti8OhnfC7U1usu9IUa843ZJytha8u1cLU3xug7cw2qDN5&#10;OPp8/gWWnTqKE4HucEjTIqAgE6H5WYSdfgoeP+XbO13fgZTwCCwrRSAvuoizp6H95APkdO+CknbN&#10;8aRLczxs1wZedZpjfx1zbBjxLnb8cRDuMVrkPHuEfBAQ9zPp4tIItP8MdNJP7qUGCiqR8Ps7R6dA&#10;itsz+LsWPC9DFh1ZSGwWTl70wterj2HF2kO4es8b6aXSj+8p0h9KdH21o/s/D7rneMz3pJcSSNoC&#10;hDjH8Us6FPmqeDwpeURXCMWVFvG4yqCTaZt0LLWPCDo6l7wTtgrokpfuRiJda9w/gC5S6ukoGfL1&#10;j6CjuzPWuRmrM/wJOGP/OGM0lehqnFBTP6lmEryUCTX1kVVkrId7Ka5Sss04gN+0McKRrs6O0dNB&#10;J26OoJOW0zh937nK0dWOpTg4Ny0BqY3FlZgYbAvSYraLGiOsQtH1mjs6X3FFp6u+6Hw1AOYXvDDg&#10;sjs+s/bG8eBoqDMy8OSxvmZVHiyuf8C40dr98ycor/8AdPoLQjmtLFBPnz9CIaOCvzYdv/uo8aaD&#10;Cr2cwgi7aHR3iEcXWy3MbaPR2y4cb9D1fW/rgavWNgi0prOyIUSs6ZasLkAtM6BY34BM3xRzTz+C&#10;IsaOMLIzQu6yooqWWKmjE9gZgUcwvQp0aoJOQziZSk3FGFTh7HicQEwkcDNKwGcKOmPdnABOSkXu&#10;15Drb4WH4S4ItL+CpeuWofGYfjDrXxf13zHD29tqYZdHa1jpOuCGpi3+8G2G72yb4jvr9lh2uyM+&#10;Pt4AcxhZ115rgN0ezfGLfX28t60u2k5vDrOe7VB90AAMXTwPm2+ehUNKHMIZT8OK8pRB3fINroAu&#10;Iw0BvNAD83kjlJWxzEOIhxPUP/2A1LEjkde+FSHXGGUdWyGueStY1m2PX9oMwto53+DKPU8kEg65&#10;eIDEUkKsMBW6QoKM55I6OmOjhFG6Ih4jsDM0SAjstEWiHEX6BgppnCDo+LsqjRGEknQtUUp+OSpi&#10;tE0loDIflShKKr4PG89IrNpwBnO/3IVD5+wRlyV1iI+QWU6w8Vz6Bg15r2G5lFG1lO8V8TpUVPoC&#10;dBXx9VE5cp48UeaQE9BJy6s8kLqcoJP4anpNvxD/I+JOaZTIY+xNyCxBmFcCVFZhdPFxeJZdyvQq&#10;D7XWn1eiqynoUrhdHF3io6dIjU1F7ul7BN0fSP5yJ5KuO/NvJ6B7rgzqD+PfJ7SQn22BDAOTERJ6&#10;6Cl96EwgF8zPXd/4YIitAjpCQCSA0+vFiIcKkKXR5Smw08s7TRoaDEAzyFg3Z5Tp9sqgc1Xq6Qgt&#10;GaplmFNOplwyhZxMgW7LdWse40hHJ9OlSz+7a9y+NVSNOa7hGGkZiB7XfdDtigd6XPWG+TV/9Lji&#10;jyGXvPDZXW8coZOL4nXwsFwetKtveJD/yeMnX/ScE/3z6z9ydK988YPO5wXskJCC9T4xmOIQhr62&#10;4ehpr0E3p3hYOMWi671IDLgXhun3/PHTPSfcsL6FMJvr0BF2OpsLhN5FRNneQKTtFZYyfOx8RcND&#10;rOOr9AJ2ArZoAifG5QXojIol7OR4jYOASv9ejcHlveTsFNDppeV7RPrjXzg5kZb7FbcnLbIEoeL6&#10;PK4i0+82HoQ5EnSXsXj9MjQa3wtmg+vA7HUzdPrCDNN21qBba4wf77bG4ost8NaeRhj+c1P0W9sE&#10;A76tivd3muF3x0a4EtcRB/yb4f3f66P1uEYwa1iDaoTWE8di9bE9cE6ORcyjUqiKCwm67Bff4Mq3&#10;OL/R8zIRUlIM/+Ji5anpMedPIuGTmciy6IzS5o3woFNzFBJ6YY3a40+6utXD3sWeA2fhm5aI5Od0&#10;Q4/p0ErToGV81ebRmTHWmnYxEemKjK2uphI3J65ORkNIw0QBEqTLSql0MZFoW0hJXZ50M5FtRuUR&#10;TEVIf1yK3OcPEaBLwcbd1/HJF7vw6+4b8I7UIZ0wlAH9GYShvF9GWigtvaUEnQFslWWEnNHVZZSX&#10;I5eRJ1/q6AgkpYsJ740HjD4SPZX6Z64rsDO8nnODSO4hAV0J/5teeB8RgUkIsQlHtruGBCvAw0cy&#10;qYC+1bVyHZ3MTSd1dGnlz5Acn4Gc8w7I+lJA9wdSrzrx7ymgA1RlDxFaUoLgwkKCroiAExF6hn5z&#10;Uuohl43/h72zgI/qTtf/TNwTEiC4u7sWp4WipUYLLdBS2iItpRTqBYq7u0vcZSYTd3cdibsnuMPz&#10;f98zmWRg6d3d/927d+9uTz9Pz8wZC8mc73me3/uTBG6PY9BpChBV3CmYh3tVN7u4uKY9S9uxRZeS&#10;syPxbXXRQe3YWAyx8EICHEkDNc194VjT9Ewa0Amwyy98YSQET7nE0gadlGKrb54SIbkKgmM+XOnx&#10;fWkqLA/LwjjPWPRguBHU+tnHoj/F1d43YjHWLgofe8bjdGw2Mkuq8PCh8EegvxGjjeH292//PdDx&#10;F4O+Hc+f0lX3zm1hpoEtkVmYI01B/4AM9AjLwwCe4slPgV6yTIyRJOMD30hs8QuBp48Ead7uUFGE&#10;zSNXpyTgZUlutHQqbio8KAQ4vaQm0AnOjaCT9RLomiuwBCXBxRGsNK9ll/cy6BQMu6Z98/MCCLQB&#10;5DZJ2kUJTTGCxW14eeFOBDoPiq7+iPS8io++WQmLKd2gP00XbZYQ6L4Uoe/XOhiy2RDDNlti4Oq2&#10;aP+OJYym61E0FaPPChE+Pa2Di+lt4FvVDacSOmHRtjZoM4xAKczsqw9rcnWrT+xBIIFO/vgeMujq&#10;n1hHX2x2dNritjpyArEEhMS6EqRHBUL180aUjhuO+vZWeNDJEk97tkNp+y64btQBm7qNwS9f/QKn&#10;6Ghk3K1FxbNbKHnEzqyUQEdQa+C4+tdBp46r3E6nhlBLcYLb7Og2FywIwIUvgU79Ooqw9G/iiKqo&#10;bcSx64H45Kvj+PaXi3DwjUYWnZQ89KyGxM9l9/j3gq78wQNUE5Dqnj5tAR2JI6e6KNFSbBO+0sJt&#10;ddcThh8fZyDW3XmIjFRyz5RQigPT8VRRiYd3uZ1RXZDgqZr+CHRlBVVosAtEzeoDwsiIYnt/+v02&#10;NoHuPoHuFoGOHR1FWEH1L4BO6ENHoIunvwsXHTQFCMHZVXGXk5axrezuNCMeNEUGTRucRkK7m1aR&#10;QdP2xnq5PY6lmaHk5WPaIyGEjsJ56kKEMBKC9oGqHITlZhLklHAlKB6kyL8qPAtTyMn1s49GZ7to&#10;iqox6OkYS04uFuPtI7DSIxoX4pTILL+J+/fpt9+UUDVdfv5/tv8W6NRhllFLAYBU21iPEHkBtkak&#10;YVZQEsXYTAyUKQl2SvTm7id+WRjjk4S3ZEnYIomEs28AYiU+FGHVzi5HSpAjwAlDxDSFB3Jjcoad&#10;BkQMJXZcgQQ1UjbBjNeT4LUlXgU6IaoS6ATY0Wu1o6s26DRA5OeqpS5AaINNW3xcAB1P0xTrjZvx&#10;MgQ5XcC7X3wMq+ld0HGJEabvNMKCUyZ4bYcZun2hC9PXRTAeaASddoYQWYtgMEQkdEP5XWIEn4q2&#10;kNV2wbGYbpi/pR1shukR5Bh0Omg9Ygg+P7oTfvnk0sj9qEFXI7TRccNz8xTZQoM0XckJBgkP65BQ&#10;IEfKhdNQvLcQFX264HYnM6BXG9zt2hkhxq1xwKInfpixGEfOXEd4QSEqnt9DFWEg7xaDrozia8vI&#10;CA3o8oToynDj2PqXoGtxdgykF0HHjkxTrNAo/1YDysilcjeX4rt34RyYjO+2XscXG05i/ylPRGXk&#10;C7OTsOPj91cSfPn9+X3V0VUNt0K60Gr0R6Cr5fjKro6+tdxOd5e+vzwUTWivo/sMOw5H2nrGF3IS&#10;w+7WvSfIzK5EhCwVSkkiHiQX4GHtTdzlaZvoVNBuoxM6DNPruXtJxZPnKC+sRqN9MGrXHBJAV+IY&#10;QL/XBjXo6OdLod9REp0/KfXs5Di+cnRVA06AHPef4wIUwU0Q/e1ZDLrEKu4UzA6Ovg8cUQlqLUUI&#10;AhzFVKHQ0DTaQVNoYNBpQ02YCp1hxpVVlhbUgsiNsTTAexFyqiZpqq0tw71C6HYYuTl3AuC+jFx8&#10;GpGDKd4pFFNj0O16NLm5OHQjuPW8HowxdiH41CMCl6LSkFNcjYe8gImmGU4AnVr/P9t/C3S8VMgT&#10;4XpIHy9c+p6i9mYdgukf/XN0BmYEpGFAEMXWwGwMkWWTq5OjnyQLoyUZWEhflB+lUXD28Ueqtxvy&#10;JY7Cwjktg/4JToI4wt6AUit+CtFVqMaqXV0WAU0bdBoJQGRI0mtZHE1fBTqOrtrPE6Ku8Hx1m92L&#10;hYqW28Kg/0g3Ap0vGmP9IbtxDgs/WQLz6d3Qb7UR1roaY2+CFTb5WWPGPmO0WSCGXieClz7JSASb&#10;sSIs3meIa9mmiLjfGj5lXbAjsBOm/WqFNpMMoEswFJmK0WbCUHx28Hf4KNKQ/fAOsukE5qm2OcLE&#10;VJQ2x9dIus+Vtvh6+uI/pBOnugbJQcHI+eF7VE4ci5vd2+Bpj9Z43L09cm3awdmkK37pMRk/rdoK&#10;l+BYFD26RY7kLvLvEOQaSuhELP+bQKcdXVtApylMcHS9qZYQa/mYRgy6RpQ+vEuQ4Pa0uwjPLMbh&#10;84H4Yv0ZbPj5ojBzcM1jnnfusQA3VaP6s/4IdAUUAQvvkKsjaP5XoFO7uudC+xoDj50dw47b7LTF&#10;oBNyLW13HzxDhrIGoUFpSPeIQmNYJu6XVuM+gey/Bh0dK67Fbacw1K87jFIe1O/gTxeTemTSuZOm&#10;FV1T6im+kji6/gXo2L1pIiv9rYUIK8xmUieMfogt51mDOZ4y7GjfJE1UZWna3HjJQu22N5YmjmrH&#10;U0H56uMv61UD+DWxlRWcywvklMBbUYqj6SqsiszEJKHwEIfOjpHoZR+DPtcjCXL+GHbDD0vdw3E2&#10;JgPZReXCEDv69dGvnquq6guNsKn/FH/39t8CnaZZUPjsph/gyTOKsTcbIJHnY1NUBqYGZ2AI2fwh&#10;AVkYHKAihydHf2ma0Ga3yC8Ve7yjIPXwQYY3QYkhw8CROQjjXjMFsbtTuzp2d6xsf3J7BLtsAhQX&#10;ItjV5WgB7sViBMGMX8vvS6/hfTY5NlazoyOgMdwYqCw1FNWQE9rhaK+RpgjBnYwZdDzVOg8Bq4+V&#10;QWJ/Hgs+/YhA1wMD1phgs7chrueb4EauJXaEt8WCPeboPJfcXB8dkhg93xXjm6vmBDhrJDztBJf8&#10;btjg2hZjfzREl3d1YT2RQNdfBzbThmD53q1wzUxGxv07kD+6h/RbFFF5QZPyEoIcXd2rKhFNex6s&#10;zVf6RIp2iQTDxGw5Ms9dQtk776GxXw886NYWz7vbkrvrgFjzLthr1A9fT1iKU2fod02vq3p+G2Vc&#10;fW2sQG5jFXIJcnl0O58hJ4COwcadhTni8tTrVQSfaqEQwRIqsSR+vOAuFycYSuTkBEen6XPHEZeP&#10;MwwbyH3dQeXTeyh/fB/y2no4+adizabz+PiLQzhnF4qihpuoJxQV3WPHyO/N7pFHZNwkyKmLEIV3&#10;OBrTZ7B7FI6rK7DqQf73UUmgq37M0zbxjMUcXxlyPGcdQ44XplaDjheo1hY3eatn4Kb7j54jp6AB&#10;oaFZiHOJQKlfEu4qy/Hw8RPcJCC+XHVlyJXS7UoCYXV5HW67RaHhm5MoJ1dXZEegq6lFFn1C2v27&#10;Wo6OIyuLCxFqyLE01VbtIkQcD/eifTzHVqEAQRc+LjYIru6PQdd8m2HHkCOYsRhqmg6/rFfBTVv8&#10;HM1U6Cwe8cAujseu8vGQghL45lbgVHox1kVmCb0v+nFMtYtCb8do9OTCg104RtsFYIlXCI7GpCC5&#10;pBoP7vKwLvrl0e9c3YHkfxl0r9r453j69DnK6mrhpSjADzEKzArJwoigbAwOUqFfgBJ9/TPQT5qF&#10;sZJsLPFOxH7PQIKdK9LI0XGVVdU09CudAMfLJWY1gS2TnJ4gup/JwGLABWva59Rw+yMJYBT0t4KO&#10;XJsW2NTAoz1FYp6cUz2JpyuKw1xQG+2BujgCndMlLFy1HOZTuqHPp8ZYa2+AqwpDBNZaI6CqAw5H&#10;2+KtI63Q9TM9tF0qwtRfDLHVqzX8ym0Rc78brmZ3xbJLlhi9WQfjv9XF2G8M0WaeHqxn98eC7Ztx&#10;JiYcwRRDYqvLEM+zl1QUkxh0FGWEXvB0ReeuBhxpGmsRS1DgIkVGYDCKN25Cw5jRFFs7AF3b4XmP&#10;Tshv3QUXRO2xruNEbP12L6QJaVDdrUXN/TqCXS1UBDFFfRnFxXKCWYUgNdwYagy3F8UuraWbCbk+&#10;BiY7OyGiqgsSamfX5PiEx2sFYDGUKsi5VT59gDCKON/9fg3vf7IfOw97IUlRSKAi5/eoHsX31aDk&#10;9yu4zW1+5Ozu3RTa7FhqkKqPCdM2PbgtOEXuZsJDwiqfPBZGSjTSN5Xb6LjDr+Dk6IvLe3Z2L4pP&#10;NHVqIZ4hr+IuomNyEekaDblHPG6mFuIBxWTu7/eX3UuAcjpDK588Q1VVLW56xqBx41lUrjmC4hv+&#10;UJHjziJjkE6gTiFwJ9HfLIVcHLfJadrltEGnGd+q6VYizB7MFzZNQYqbMcjhc3R9GXKaCupfSAt0&#10;IQy4XLUEUP0B3ATxc1T8PHZ1DDuurBLwKKaGcvEhvwCS3FKcTyvEhogszPZNxEDXWPSwjxIKD/24&#10;C4lzLIaRy13iGYETcelIKK3AbZ4skdsQyHmrLzD/mO1/BHT8v6f0rSihK7FEWYRt0UosDMzCwKAs&#10;dA9WYJC/EkN9lOjvm4NhkiR8KInAQe9g+Pnwqv8UOf3IPVFkzeGZT6TXwOvCZhL0GHgshlwWgUgb&#10;dNlaMPt7QcdxVmif86fPJKmLFy2FB82oCc2U6zzdOk/amS/MPuyM6igPNCQEIMD5Ct7//BNYTuqK&#10;jh/q4aML+nQ1MyLQtUbkHVs4Fdng9+C2WHLBBHOP6uKTy6Y4RE7Pt9QW/jVdcSi2A4FQH5N+EGHZ&#10;cSN8dsEKw9bowWx+F4zYuBybXK7gaLAM1wl4fsp0xFSVIKGO4EZf+pgqii4EPO5PFUOgi6mlE4Ei&#10;XjKd9BlZ6VAdO4qyhQvQ0K8vnnYh2PXojJoOXeCt0xo/mfXE+nmrcPyaF0WfYlQ/5enKG5B7qxQ5&#10;tSXNsFMDr5LELo6B9yLk2KW1gK5aGFambqfjERQMJm6rY8fFjo6O0+PqCMzgq6OIx8B4jrSyKuw+&#10;5YmlXxzEpi1X4R2SQDGvApXPbtFz7gifI4BTiMJc2FBD7mXQ8X0BduQYuc1Ou09dA4GLYysP4dLE&#10;VnZ1L4NO3X6n9hSPCFqlDY+RnFGOCI9YpNiHoiY6B49u3qT3eiw4xZdBx46unIegVdfjlnfsC6BT&#10;0t8s4+lDpP0V0GkP4NcGXXwT6DTFKHVH4VJEcedgrQKEdodfbb28CHVofj5BjGDVJO32OI00hQfu&#10;SqJ2cCxuq+OKay7C8+QUg3MhIXBezMzDD+Tk5vkkqdd5cExATwJcD6dEoRvJcNdILPYJx9HYVMQV&#10;V+I2t8mxdRMMtLpt9B+1/Q+Bjv5Pro7HAlbX1iEopxhborMxMyhZgN2wQBUBToXefkp0pUg7WpaM&#10;j6SJ2OsbAhepF+JkrlCSc1OSu8rkxXUIdCwN6DiyMuReEB9rhtl/pRbQadrqNMUKTSFCXfQglxek&#10;HvKlKTxoQKcRrzFRwKAjR3crMQjh7nb4dO2XsJ3WHzaLjDF7vxF2RprAu8QSwbVt4FHQFpfSOmFP&#10;eGd8K22DnwNa0xWvPbwKu+B6Vld852GLN/foYtFuEXb4GmNPiBWmb9OH8VwbtF88BTN+WosPd23F&#10;pguncCMuHPG1ZUijkzqWvvjR3G+KnR1/2elLH8ljYhvpJHlwC0kExBRfT8i/XY+K1ybhfrduBDtb&#10;3O/QBukGFjij1xrr+8zAD9/sg1tsEkooRtJpKbTVyetKX5CSouzfCzpNx+L8m+zqGFDc9YR0j1/H&#10;oFOr7NEtclpPoWpowCX3cKz78SLWbTqLM9ckSMxVCrG6+vl9ei1XX5vgqQU2bWenEYOumECiKVAw&#10;7NjV1T6juEmfxQvuCLMOk14GHEsDQm6geUgnYRW30+XWIMInHvFXA1AWkIKHZdW4++Sh4Oiq6bvP&#10;oCsn8SzDrNKnT1FRXYcGn1jUf3sG5V8eRMFVKXIoamY+e4h0ArEGdMkvxVVNZNUGnAC5pplKOL62&#10;TLtEkOORD+Ul6uJDibr4IBQgmmAXUsiVU7VCCwspuhLwaM8LQ4fkqWHFkPuLwgPd5+PNIx+48EBw&#10;E0SwCyBnxyvuh+fnQkbPP5+TL6S5hX6pGOoaRy4uHn0dU8jJJZJiMdyBIOcViSNRSYgnp3jrDv0F&#10;GHIa0Ua/un/Y9g8HHbfaCT2W+adkMlMmqGhohFeOEhvD0/B6EE/vlIX+QTlCNbafTIlBFGNHS9Pw&#10;nl8MtvkHwEPmjlTuMCxzIbA5tTg5dnUsglUmQYudnUZZfwG0V6sZbloSHBzFVY3UfersX5CmjY4H&#10;+WvEMTafnB6D7k5SMBJ8XbH555/Qe95rMHnDEoM36mGDtwncCqwRUtmernKd4KboKMxPtz2qPfbE&#10;toG9ogtcFT2xx68d3jtmhZnb9bD6gi6uJJniQqolFhy2gtlMK+iP6gjraSPQbf7rmP/DBpwK9BUG&#10;+Sse3kNibQ05uSohwnIHYq7ARnEVVhgD24g4ippxGYnIOnUMRe+8jcaevfCoQys872CGBgsz+Olb&#10;4nvjvvhi2ic4Ze+FbHIoNXR6F96vIaBVCI5ODbqSPwSdGm6vjq4a0DWrqQ2PH8+7U6EeaUHiaMod&#10;l4vvNUIal4PtR7zxxTen8euuK5DGxqCcXGYd+auCu/UC6DSOjqUB3l8DXen9++pZTZ6RA3v+WAAr&#10;t9WpY6y6KKENurv0Pb5DJ97D5+quKLwuhLzsFiKlyYi5KEW+ZxTuyAtxh967hiDXDDp6HkOukFRM&#10;jq6ith6NknjUk6MrJ6f610AnQI6c3F8HHTn4pmmXhNgqjHpQt8NxNNV0/tXo5UJDWL5aIXkUSwla&#10;wtRJr4it2m1xGvEUS0JspceCKM5ye19IQTHss/PwS5ycIJeJIe5J6O4Sgz72cRhgF49BDtGY4ByN&#10;Je5xOBCeitjcIty6fZfgxn04hA499N8/FnK8/cNBx42H/J+wNf3Ej+gKml9TA4+sXGyITMekkHQM&#10;I2c3IkiBIQEKDPTLwgD64oyTROFDvzDs9pfB188NmVIXqIQhX1yAcCCYOSKdIJRJ4MmiYww8Bhwf&#10;ZyBmB7A4prJrY/0l6OQUY5UEKXUfu6ZiBb0fFyzUYjfHQ79aOhFzRVYDNxW9npUbxG127OwcUcGg&#10;Sw6EIsQHJw7tw5QlC2AyuR3avquD908Z4XyqNbyK28GzoAM8czviemZH7Ilqi60RrXA8vRsORPfC&#10;irNWGP+DEebtNMIuXxN6rikuZZlj0YnWMJlhBJGtDkTmptDt0g3Dl3+A3b7OSGFgUPThkyGWvvSx&#10;dFXXiK/uMTV0MjRUIf5mLeIozqRKfZC3bi2qh47EfVtbwMYEj9pYIsPUHAdErbCq60Ts2HIEoYoi&#10;lDx+iIqHBAqCUW4DRVcCnYLio4reTwM6bWkDTw06LkSw1PDj/m8qOpHVoyg0Lq6KANdUuaV9yYN6&#10;YdZjXociqagCF5xjCXRnsHr9SVzzCKSfpYZA94D29chr5Gpui6P7r0BXdO8W7e+gmOeqI5U+uk+u&#10;jhwYTxrwnNdo5WFh6q4mzaCj763g6Gh/l77O9wlg7O64W0pR3T2EB6ch6JIEOXZBuJmYidv08/Dk&#10;npX0Gp5KvYRexyuB8RCwQgJdWX09GmRxqN18BqWrCXRXfKEoLyfQPSDQUXS9VY/kBgIcQY5HQWgi&#10;q3a7nCAt0AntcjzcixTDc8tpRj5wbH0F6DSVVY14cH4IxVWW4OSEfm/qqc4ZehrIcZscg03oBCwA&#10;Lg8ycm8yfh6BMVxFrrCggmBXAYesQvwWm4O3/JMxxC0OPQlsvcjB8ToPg8nNTaTbSzzisI8gF0Yu&#10;sJ4uqsJUJPT7VRc3tQoP/8DtHw66V230z8CjR49QSI7DLl2ONWEZmO2fhQkhSgwOU6FPCM9nl4Qh&#10;PlF4jWC3VBaJgzIZgiTu4Ak7cwlqueTo5KR0ipGZFCnV8ZPhRXDj5RMFOavvC5C70eTYXmyr49lQ&#10;VC/phbGzQtXWSajQquh9NF1a1F1M6PmBznSfQUeQ49vBPMuwO24l+aEowgeuF09g6RfLYTO+Bwwm&#10;6mDURh1s9jbC8TRzXFLYwKWwO67k9MK2IFt84dYKn3t1xYdXO2P09/ro/6UOlh0xxY0UGwQ3WONc&#10;jjUWnLSB4et6BDkRdES6EBu3Rre3ZuMn18uIqScn9PgeUmu5ba5EaLOLq+LuJnx1L0Y8364pEQb8&#10;xzXcQmJaKuR7d6Fw+hto7NANsDTHk3bmKLcwgYPICBsseuCHD7/GFUk4nWi1qHx6C1UPCaYEOhXF&#10;5Nz6aoIV69WQ05bg4prFzvDVQNQWt90x5EqFURB34BulxPofLmHJxwdx6LQ3MiiCVT++K0z7XnyT&#10;ojVH4aY2Oo2z0xaDr0gDO4rwxQ9vo+TRHZTSe1QSyGsfP0Etxcp6chPc5UToRMxge0kMOJZmcZ2K&#10;xvsIjcqA5xWK1Od8URkQjXqCC8+OUkHfdl7XlZ1cLotuFxBMS+rrUOcfi+ofT6NkzQEUXvaGipxX&#10;FkVxBl0qg64JcMKShk1OTuPgWIkEtMQmJ8dtsRxXeXV99QgILjxUNI9+aC5AaI1XfRl42gtOB+Up&#10;SEoSdwvhyTPpMQKcukDxoptj0EkJdDzqIYLgF60qpmPVsMsqx7ZYJd72T8FQgll3p3D0uh6O3nYE&#10;PJdEjHRLxGKPJOwOzSSwFqKa/jbPCfS80a/qf3T754BOqJ48xiOKWVnl9AtJVuGbiBy8GZqDUaFK&#10;9A9XoWdgJvr4JWOoNAFTJTH4XBKKQ7IgyKSewtx1ef4UHWXXCEpXkRV4nUD2/wc6dmw8G4q2msfM&#10;kjTOj7uhsJNUFya4kzCBj0CnFFYnY2CqxcWM0kg3uqr7oSTGDz52F7D6m3XoPKE/dMeI0WuVCEsv&#10;6uHHAANsizDGvrgO2BrcHSsutcHk3y0xcnMbDFxjgV7LRBjztS422lvAp7g9ou91wrnM9ph/rC2M&#10;Z5tC1EYMkR7J2hy2cydjw7XTCC0vgOIBnSR15Nqq6UtfrZ6QUxBBjhVVW4xoAkw8xbekolxkOt5A&#10;7qefomrAADy2NsWzNsa41coUoWJj7DXuiPVj5mLb7pPwzsmmE5aHZt1G7q1yyGtLhA7EuQ0txYiX&#10;4cV61TGG2MvHX4acRuwAywh0DI0EZSW27nfC4uV78eOOqwiIS0dh401UPmTY3UWB0N6nBt3Lzo6l&#10;gR3PQvwy6LgrC3c5qXr8GDU8hRM5Ch41wZNnCmq6zd1GGIC8VCNDjwsWtXefIDo5Hx7X/RF2wg15&#10;boGoVOajjhfUpse5/xyDjhevfhF0Maj+4bTQj67okjdyS0uR8+w+Mv4K6DQxNYFcWwIXIEgcUXkW&#10;kiiKq+oVuwhoL0nTNsfSbq8T2urIzWkWnFavxaoWH+OiBItnGmHxGg/qjsCq5mKEf66SAKhABBcl&#10;cktwPbsUv8TnYpF/Gka5xKKHXYzQT66nfTx6OSdjmGscFvnG4PeoNHqfClTdfKjuoyh4uP8ZF6e9&#10;/ZMcHf8zuKLyDA/uP0ReGTm7jDysj87GnJBMjAhVoE9wDvoGZGIAOb1h/umY6ZeITwITcdg/DBI/&#10;H6QGuBLs7MhlMeQ0oON2O4qyfk6Csgh0OQQinrUkJ5CLDbx/GXS0J7ixU9QMM9PAjdVc8KDP4kgr&#10;xFuCGQ8R4w7ILWtZNMEu2LEZdMXRUgF0azZ8je5TBsN0ig6GfCPCsisGWOtkhBWXDbH4jCVm7bTF&#10;4C+sYfOGMYzGGMJ0vB56vyvCW7t0sTfEHP5VHRB9txvOZXTB/KOtYfaOAXSGi6HbSwRRHz20mj0c&#10;q07shSQ3C5l0MqeT0+Kpm3hCTnZ1GuDxPqKmCNEUOePv3ERsXTkSYyKQunsnVDOmor5dKzyw0sdD&#10;G3OoDI3hoGOBTa0H4av31uCCJADyR+ToKMjl362Bkgf7k7PjPnUaaClfAT2NtEH38vFXAY7FbXy5&#10;tC8nKDFYeFD/8asSLFt7CKs3ncFll3CkUkSqfkRujKJnEf2b1BXblja6V+ouqcnVaUBXRqArf/xI&#10;KExUPn2CKoqX3MbGwHtRz4QiA0/DxMBj0DXcBxKyK+DpGo5AAl32dQnKUnNQd/e+8B4C6Pjnb1I+&#10;ReSimmpU+0WhatNJlKzai8LznsglAAkjXShaC9G1Tl18SCWl0POFGWma3JzQZ45iqQZ03B7HoAsv&#10;I5BpgNY0vZIAtKZ1H7SP8V5dkGDIkVMrJOdWRLBrUlChCsH5uc2gE6qwTZFWG3SB+fR8Eq/zEMDL&#10;EipK8GNSAeYHZ2GwZxLF1QR0tUtAb8d49HVJxnD3VCzwisaW0DhIyAGW37yLZ1zmZs7R70vYkf4n&#10;t38K6NjPCcQW/jXP8ZD+uPJKgl1mHr4i2L0eLsfwwGyMCMzBsEA5BvPCGFKe3ikFn8licSAgEFJ/&#10;N2QQmLiPHc9Hx46N2+jSCVgZUkdBmX7cVqdpo2MYvggxFoONR1zwpAGaiQME8DU9zgUPVg6JI6t2&#10;W526fY7jq5MQW1kMwZIIVzQmSFEY7gOPa2fx6Tdr0eX1/mizQISZu8T4XmKEHz3N8cEJA7z2mwh9&#10;PjOE2VSKox3JoRmIoE/7EUt08JW9mOBmBmmZLYJrO+NkckcsPGGJdl+I0OEjHXR6n6LrDBEs5/TF&#10;0t0/wzE1DmkN1cimkySdTniGXRxFWI6xmggbzRN10gkRTy4h6mYN4imaJDnRhWH5MpR374JGcyPc&#10;s2qFBgtzxOqZYru4M1YNm499hy4iuqSQ3Ag5p4fkju5UoqChmOJrKQFLDa9/NOhY3Hev4n4j7jx/&#10;hJJbN+EcEIsNW68S7I7j9wNuCElSCfPU8ZAxngWF2/00IyW0ixNq+KmVz7pLt3lVMXZ25BhLHt2j&#10;iPwQZU8eCaogGFW+JD5WQW6sir6zvACONuiS8xrgI0mA/0kPJJ1xRW5EIqrqblEUfi60z70KdJW+&#10;EajYcAzFn+xCwRk35FJ8zCFHnnH3puDokgh03CaXwkUIbpvTBh3BLb68VBAvSM2OLrysiABGENOK&#10;pSyOrBxdWcL9puj6chtdqFB5JQfXJF5PNVgruoZy+xztOaqyOLZqOhLzQP+gvFI45RRha1Ih5oWo&#10;0M8rFZ0dY9DVPgE9eIC+WzwGeyRgjm8afg5Ph3emEqV1jU1Ojlvy1ZD7Z2z/FNAx5FqsqfofeY++&#10;XNlV9biWlY81UQS10DRMDM7G6EAFhgarMCwgG+MlKZghi8fKgCicJocR7usOnoyT2+oEQPkRmCT2&#10;SJPYCUqXEvQIYjya4o/Eoyx4fVlt0Gkm9uQVyIRRF8KxFtC9XIjQFCNYPHysOMwVdfESFEb6wvfG&#10;Oaz6di06zx6A1ot0sPCwHo7HWuJcojV+9DLBh2cMMHqTEcznEOS6kkPTEcGogwgzvtDHzmBd2BeY&#10;wavYFj4lnXEsrhPeOW2Kkb+KMPuAAebsNUSnZWK0erMLFv74FS6FB9GJUQ3F/XvIpniW0FiJqGqe&#10;TLGouc2OxSMoYnh4GLfV1dcgNiYaKVu3onDsONS1ssItczM8sLZEgZklzotaYYPtaPy0ehuc6eRN&#10;J2AUPa1H+SOC1K0S5HB73d8IujwCK6vlOINPPYLij6Sk5/B6rrVP7qKEIml4pgr7Lvhg+dpjWPPt&#10;aThJY1F+/wGB7hFBjJ5PoOf35S4rDDX1hAFclNCArwF5TSogoBRShC+iqFj04A4Bj2BHzq70yQOU&#10;PyPoPdXWA2FfStajjGBXTd9ZbsfjNrrax0BK2R34BqXB7bgbgg/Qd8kzGDXFZagneLKj4yKEokm5&#10;FI0La+tQIYlA6fqDKFz2O/JOuUBJ0Mh6eAcZd24h7WYduTl18UGotgqOrpogp17NizuDx1eQMyfx&#10;Gq1RHE8JchFai0trSwM6zf1XDvF6CXQhBSoEEui4jxx3/tVATl1ZpdfR/XByeRG8fmtROVxU5diT&#10;UoQPQnIw2CcNHZ1j0MEugmCXhB4UVwd5xGCGVwK+DVbANacYxXUNePqYbQ8TQF14aAbd/zDx/img&#10;e9XG/9x7T55CXl6NqxkKfBmbjNmhmRgfxFOyqzAoWE6wS8NI/yS8TjF2nU8Mzvv4I0TiQkC7DqWE&#10;3J2E4CR1QCqBK03oa3edHF5Lvzu+z0staouXWtSMp2Xg8UgMLi7wXjhOxwRpOTphoRwST9P0osMj&#10;0WuLQ9xQFeODwihfhLhcxXc/b0aPOSPQap4eFhw0wOVUa0iKbHE1sy32RdjiC/sOmLDFCu0XGMBo&#10;oAhtJ4jw3m8mOBFnBtdSS7gWtYWDshP2hXfAxxcs8PYJHWz0MsVGDzOMWy+C9RsdMH3dpzhFkT6u&#10;phY5jx4hob4SksIc+hw5IssK6eSgqz5BLoria1QVfeGryxDdUEWRuB4RudmIv3IJinffR1UndnUm&#10;eNzKAjWtWkGiY4rdxj3w9cxPsP+kq9AYXUJYqX9KkLpTjqyb6qFh2lB7lbQdXYsYZprK66vFY1kZ&#10;WiUPeTLNm8iuroGdXzTWfHcCH326ByevSqGoqRe6vxTd49cw6CqFvbovn0b1Td1ZGukxnt7pJoHu&#10;drMYeMUP1VG2jBIGx1ltNR8nCJY8fUQgfEyfqYYddx/JqL0PaVQ2Lh93hsuWc0g674zKlFRUEbDy&#10;nz8RAJdFz88m96J88gwFdJKXS8NR8vVe5C39FarjjpBT9Msg2GbcvUPOvO6lCiu30dXS35FceKXW&#10;al4VVc3jWaO0wCaoqfCgXXzQuLpmuGnrZdCRo+PZR2RCf7mWwgOPgAgh0EXRYzEFFFkp9rrmlmB3&#10;WjE+DlNgtHcaOrvGoZ1DBNrxeg9OqRjgloo3fOPxdWAq7FJKoKy9iWdPeYQJ/fL+h6H2qu1/DXTq&#10;Lijk7B4+QFZ1Pa6ny7E2PAOz6eowOkQpTMk+ICgHIyUZGCtJw/SARHwpC8NpX4KdlGAnuwYVuS+F&#10;H8dXB7qv7mfH+i9BJ7g6tWtjF9dcVGBH13Rc/Zi6CMFtcyqCHIu7pQhtdVpSUdwtosfKI91RFE3g&#10;kTpj576dGLbwNdi8YYA3tolwPMEU0tLW8C6whYOqPd3vgF/92uL9E60wYr0BRqzRwaenLHAmoRXc&#10;S2zgVNAWF9I64Hf/Nlh1zQJfu+rhaIo59kRZYfrPIljMaotRq5Zgj5crgssrEFVfB4e0eBwK8MKV&#10;xAgCXQG5g0qhjS6SnF0Et+XQPopgGHunDlGVhYgLkiH7hx9QOHosqlu1xmMra9xt3RqpRq1wSbcj&#10;NnSbjE1fbIFzeCzyn95E/XMCz+0KKLTa6P5W/b2gU7e71aKUQMR93oLTlPhuy3m8//F2bN1vj8jM&#10;AoKguhsKOzg17KrUDrKp83FL370XQZdP7kkQuTuOsoXcz+4hQ+9FaYoXxY/vofiJOuJWk7Orp7O0&#10;hr65qrtPEZiSj3PkzM59dxjBe86hIDgcZZVlyCMnyJBLp+dnPXsG+aMnyKupQ5kkDMXrdiP3g5+g&#10;PELfL3JIWQ/vI+uVoGMnx1MvkZMT1mhtuS/MUFJKjo3cXGSJunMwS1N40JbQNkd77ZlIWpSPkCIC&#10;XJOCC8jNEex4enTuEMxtc+qpz3MFyEVxhba4CB65RdiXkodlIQpM9kxDD8dEtHWMR1tycR1cMtDP&#10;LQPT3RKwLigZdtn5UNY0kqlRD6N7TuB/9p8EOrVp5UFtT/Dw4UMoS6pwJU2FryIzMTc4CyOD5OTq&#10;uK1OgeF+cvQPysDUgASspuhySuIHf39XpHH3Do6iMkehL512O5sadC2Ay5RdF6RePJteww5OAzkt&#10;aUDXXIx4CWzqURMt4s7ERSGOBDpXlMR6IznIDQcO7sLoeVPQapyR4MB+lRmQQ7OAT4E1PAut4Jpn&#10;DWcC3uHEjljpaoF3zxngK1cznE1sBbdCG9jntcORuA740bsV1juZYmeQHuxzTXAs0RQzt4hgPtcG&#10;Az55FxuuXMCFxEScio7GVxfPYMXhXTgs80QsObnMW/WIqy0nyNGXvZxiCymC7sfcqkFYfQUi5BmI&#10;v3QJme9+gJIuvXDH0gZ3baxRYW6FYLENthr2xLpJH+D0ZRekEkSqKLSV3mVYVVJcVMdWBb3Py/FV&#10;AzW+zY9ppH7sr4NOUGOdsC97dJMc1HOkknvZc8IFSz7Zja9/OA8HaRIyKAnwhJ0MQ/68ls/QiGOz&#10;GnQ8ky+DTlv5PNHAPYqzTbBjMdxeViFF3MJH91HymOItwa7mGU8KABRTJAnLq8TZKz449t1R+P58&#10;BHInL+TLFVBQNE4nV5dCTjDzyRNkP3gEZVUNir2DUfDlDqje/R7KQzegVOYj5wGD7i7SG+ubOwcL&#10;FdYqbp9jF0cXJ7qYaaSBXFQJOXWCmDBLsKbKysUHgpowz1xTEYKLD0IBQjP1Eql5xAMXI8jJsYKa&#10;Kq8BJFkewS6X+9Tx4PxchJGiCIAMOaf8UuxNKyTI5WC8Vzp6UUzt4JiC9gS5jq6p6OeehZne6Vjv&#10;n4wbqXLkUmR/Sr8HTUs9n/UtzVj/vO1/0dFp/tnCCF6C3RPkVNTgSqpCcHazQrIxkSLs2AAlRvhT&#10;lPWXY7Q0FbOkFGN9I3HWLwBh/u7CNE4qwYH916DTKItir3ZkfVl8XBC958vFCL4vTBdF0hzLJdCV&#10;hjugOs4NxbGeiKFIvf33HzBk0kgY9dVH3w9E+Py6Ec6mW8OrqB28S2zhQaDzLewIh9yO2JvQGhsC&#10;LPBDkClOJ5nDJd8S13PbYUdoe3ztZI7NbkY4HWcMSak1ziab4s1dIli+3Ro9li/Eoj07sOLMaSzc&#10;tRMjVn+GqRu+wC4PeyQQ0BQP7yC+joBWUaQGHQEvlAAYUVeOMAJJBJ1I0SGhSPnuBxQMG0OxtQ1u&#10;2VjiXmtLKAxb46ioHVZ3m4rt3x+AJCMD8gcNKHrCYOB2sUrI68uRQ++lAUyz+D6JjzMItWH4t4JO&#10;1cDOrpocWx05qCd0vw6XXUPx5frT+GTNCew5JUF4Zp4wAUD1s/uC++PPaQad8LPQZxE8chsboCLg&#10;vShyebcIghxvSQXcPYWkAZ628u/fQt79uwQ9irPkvrg7Ck+rzivxx9XdwXXvSJwht+mz6SDSz9CF&#10;ND4R6XW1SCQwJpDS6CKeee8B5OWVKPAIQN6q36FctAnyfVchz1Ehm9xc1q3b5OhqydGp3VxCFXcn&#10;YeC1TL2kEUfWyGL1WqsaadrjNDGV2+M0EZZvC+LZgZva5zT940Ly1e1yLHUfOiVFV3Z06ugqjJCg&#10;5/FchWGFRXCn+Lo/vQgrwvLxmk8mernEo719PEXWRHR1SUJ/tyRM9EzA50GpuJGehzyK3o8fMeTU&#10;aVWj/43tfxV06n90yz//Pn2J+Op9MVWFddFKzI7IxdiQXIwKzMUIPyVGUYwd55eEubJEfCuLgZ2f&#10;jMDiRGDT9Jkj0BHwuCChbqtjuPH+OtKl1wRlEug0RYhmqBEchRERTXvhNsVi7jAstMvRfRaDTjNM&#10;TFOgYJVFuqAhyQeFBDqJ8xl89c0qdBvUH2JrA7QZJ8Kc3w2wO7QN3PK7EOjawzXXCp4EMzdlO1zK&#10;bIM9ca2wLcICB2Nb4TLdP0uxdbOXNT6/qo+fvAxgl0kuq7o9LqRb4L3juuj4cSu0WzwOg5YvwYB3&#10;Pkbb6TNgNH0Mhn5BcdbbGWlchSQIJDLoytWgC6O9ALtKul1fjSgCQHRWNhJPn4Vi7lso7dwNjdaW&#10;eNbaBhVW7eEk4sH+Q7Bx4Tocc/RBeFkZCp83kJOph5JAoqgpp6s1j5R4EXQKBlwT6LQlQEiAD8FM&#10;EN/mQkUdqf4FKSmKKxtqUESOqwY8D91NSKNTsWWvAz5adQhf/3wRbiFJwgiHWgIht+kp6GfJI6cp&#10;rGkhDD+rFfrPFdy7jQJyWAUErHyCGTs5oUBxh3SXoEdSUvxVcARm2HHEZdFn8j6fu7A0tevxvHdl&#10;5MCELin0fc26/QBuYak4v8cBbt8eRtzeM/RdC0UqOakE+tx4gmMSKfXOXWQRnPJcA5D76VbI538D&#10;+c4LyMnIERbFSSXHmdxQj/im4gO7OWEiTR6/TKAT5pfTiIFWzG7uRdhpgNdcfCCnxwrl2FrEQ7Po&#10;7980r1wwD/cSlE9w435yKmGFLhaPdvDLLRDWeAghJxchDBErhndeMQ5n5OOTcBUmeeWgr1MyOjnE&#10;oKN9Aro6JaC3ezwm+yTjc/80nEtRIIcg9/QpneVNZGs5y3lrufXP2v7XQPeqjc3tbW6zK63BmeR8&#10;LAvLxvTwPIwPLcKwgDwMlGZhCMWWMbJkLPBLxE+SMFz39Uao1Bnp/uTsWFI7ZJOr0gCupb1OLQ3o&#10;NK6OJcxXJ4CyRTwvXi7BLY8rrLRnabs7TYGCVxHjkRGNSVLkR3vC6cYxrPjyY3Tq3QciAwPodhGh&#10;11IdfH7ZHJfSusG9uBM8i20gLekASXFnOOW1x7FUG/wSwhN0tsa2kE74zZ8i7VVTLDtHsdfXCG65&#10;rRDW0AZXlK3wuZ0FBn5lBas3O8CMYGrUloBq0waiwV0w7MulOOTviQyuOj59iCQ6+cM1oCujLywp&#10;tITiSy2dGORsoulEiJFJkf71BuQNH4EaKys8M7dGbev2iNSzwilxF6wfNB+bfjwEl4R05D6uFQoT&#10;ilsUTQl0BbUEsDo12BSNaskbKwRp3JzG0Qmwa6BYSwB7UQQ9cmy5BDdVPTk5Vh29f12VsJJYOTlT&#10;XvE/Ob8A5+1lWLH6IMFuH847BAnDwKrBjo6ASZ9TQJDjYWKlDxtR8fQuKnluxGcEpeePUfHsgbq4&#10;wNM2EfRKKJYWPySY3SfYcfWWlEsXiDwC7Qu6qR5XK4hdIEGy6NE9+tznBMZ78IjPxInDzri84TCC&#10;fz2KdAcfpKrkSOSmA3KE8Q9vI+nObWQQfHJdAqBc9ityZq1G9m8nkZWSTo/VIoFgl9DQiNjqGgFu&#10;XHDg0Q4xZezmCHTs5DSujmD3KshpK4IUQlFWEMXb4CbYhRWUEOgYdmox7LjgoD1ZpkxZAJ6NJIT+&#10;DeG5SkQQICWqYvqO5uKzcAUmemeht0Maul5LQBeCXGeXFPRxS8QY91is8EvBxeQCZNbU4wH9joTt&#10;n8+0V27/UqBTT7H3BPcePUZsUTWOx2TTL1eONwh2o4JU6M/TsftnYIQkDZMkyXiLXN33kkDc8PRD&#10;rA9BR3oVBb7XkOdzFTkC7LQLE00i0AlTtdNjLSMj/lbQcTFCreYCBYMu0h03GXQxXrC/eggfr3wf&#10;XQf0gKiVLkQ9RbBeJMasPfr40bcNjid3wNXsNnBWtIWjsi0uqdpje1w7rHSzxryTZph/1AqLTrbC&#10;wmN6WH5ehD0BpvAusEZoozXsCq2xSWKLUT+2htkEY4jMDCASG0JkJIbhgK6Y9NVnOBoqQRadxAXP&#10;HiKBHJ0adBRnGHKlBLmSAgRW0ZeeoBPF066nJiLtxHHkzJ+L4va2uG1mggaKryoLC3jr2uJ7y0H4&#10;ct6nOOfgjeTb5Jpwm8DAQKoQpk5S0l7eUIEcjrIkDfC03ZycIi5L7faqBSnJzbFy2YXRe/AsxsW3&#10;yMUJqhZUercOFQ8ahVXASgkGAVEZ+GbTOby7eBv2HnJCmqoQVQ/ryWXRax5Wo/BRHfIfU9R8fI/2&#10;BECKjfkPHqGA93yfHKDq4T3k0j738R3kP7lFcfyOMLOyUIF9hfh4IQFRowKK8GVPeHaX5/T6R/CU&#10;q3DovBuOrN8H1693IYbia0p6EoGrGjEEujgCXSI5wXSCj8JZhqwlPyB92mdI//Ew0uOTkXSzWg3F&#10;ujpEc3NCeTkBjZwbSTPVkmZadD4W09w+1yKhKEHS3I8guIWWknsnhZQQ0Iq5Owj9/QsJegQuVhCB&#10;LpBiqTDKoakzsCClQlh3NSpPgfDCAvhQXD2eXoAvQhWY6p2Ono4p6HgjFV2vp6KbYyo6eqZhuHcS&#10;VkrScS5GifSqGtx/zpaFzuVnz7k/8L/E9i8FOvUICnWB4ubdu0grKMfxODmWB6ZiemAGRoapMCRE&#10;ieF+GaR0jApIxyJpPH7xiYKjrx+ipS4EOHsBdkpydpl+9sigWMvdUdIk1wSl8+I7BLosAp2m8JBF&#10;UVQzZEwzhRODjqu62hLa6IIowgYz6NTikRHcYbghUYI8cnQ3LrPj+BBdR/WA/gAxWs0Wof9XOpi+&#10;Wwfvn9HDlw5GFEtNsNXPHNuDW2FrRBd86dkd0/e2Ra+Vxuj4gSH6fK6HGTtF+NpRjDPRppAS4IJr&#10;beBQRHEysCPG/doaxmNEBDoSj4HtKoL5uK547ZvPcDDUF2n3G5FL0TWWnFtYRZOTI8hpFFSejzBy&#10;ZOG1tRSHChEn9UbiV2uRPWgQKlpZoN7GGPVtzZFqYIUDojb4ss9k7P/tKF3xc5D5jOLcY4527MAq&#10;kFVbiuwmyGlLAzdWdg3PfEK36fk5BDZ5Y3WzGH655AB5YH/RvTpyWryGxE1h3rmqZ+TKyJnx1Ew8&#10;lXpyQSl+2+OIRe9vw6bvz0MWmoICiuE8TK0G9Fz63uQ+eojk+gYCQgXCFORcMgsQllOIcIpekUUM&#10;DAJQbQMSbzYig5ydki4IefS6Avru8cr61fQ5VaQaOlGr6Xgl3S7XUhke0XGeCEA931xAWS2OOwRi&#10;x+q9OPfBZoRtO4yc6Eik8/hjuuDEPLqNWIq/KQSiLCcpMug5GZM+Rdrmg0iPTUQy/Q4SyS3G1tYg&#10;qkLdPy6aJPST47UeeCaScgJe02B9fkwjhhvPJ6eeaqmIIMew4yqsGnQMOF5FXy0GHB0jBRHo1JBr&#10;mXZJM8dcQK6como2YghyvvmlOJZZiFWRKkz2laOncxpa26WgnX0aejiko58Lj4RIwXuUss7HqiAv&#10;rcW9hzwimCMrqaV96n99+xcDHYv/z7B7ilsUY2PzSnE4Oh3LIzLwenQuJoXlYmxwJkXZTIySyDHF&#10;OxVvSaPxg28Y7HwDEC1xhlxyBXI/rrQS5MjFaYMug0Cnia45BEIWdznJ+htBJxQg2NE1RViuzPIs&#10;w/UJvsiL8oTDtSNY+tVKdJzWFxYzRRixSYwPL5li+TV9LDouwoIjInJrRlh4whRvnbTE/OO2mLil&#10;HbostoQhL4jTR4TW9Lo520TY7q8Ph0wjAp0VAqs7wK6gHTb6tMXoH2yEkRU6A8nJjdOF2ZsGMFnU&#10;A4PWfIDN9hfgV5iDxMYqhLNzI9BFNDk6dnMMuvDSPDqR6ASprkckRcaYNHIgBw8h4/W5KOjQAdWt&#10;jXGnnTlKzc1xTWSKdVb98P3b63DeXYLoxjI6we+jiuBTQkDlGYnZ4eU1ScWxlsSV0Lwm5dLJnM+F&#10;CIbjPYp/9Lo8buh/cBO55JhyCQasPHJZuY/5Nu0p+qjopOEKZtGzJwKAsihaHrULx4q1p7F6/Wly&#10;mcFILqkUpm6qoFiaUlqDIEoB3h4RdMGR4MoJD1w56IYrR9xw7bQn7C5LYW8fCBfPKPj4JyIgMhOh&#10;KXmIVJQhpqgGiVW1wjjTTIr1ObduQkFOTNC9u1Ddvwcl7RX37tDP/gil954js/Ep3LMqsPeUDJsJ&#10;vgemf4HANRRNvb0gp7iYQM+NenIb0QS6RIJOuqMEae9/h7QJK5C6cT8yYhKFqbaS6PNi6aITVVFJ&#10;f5eW9ji+/bI0j3E7nWYqdI34PiuMABhcQkAjuDWL4BaSp46srJaZgVsG6wtTNQldTZQUa4twIa0I&#10;qyNyCXLZ6OmSgdbk4Kyd0tDJKRm9XFIx0jML73tn4lBENlLJbT5+yuNG6PxVn8h/gu6PNs3vh50d&#10;i+frr79zD3FFFTiarMDKKDnmUIydSleYsQHZGO2dgzGeyRgvicRCgt1P0kg4S3yRIHFEOnclIThl&#10;+9FtqT1SKcoy6DJJ2QS+HAIgdwpmCWtREOiaJ9/kggO7N4abtvhYE+w0hQl+Dc8yXBPvTaDzgqfd&#10;aazcuBodZ/VHq/k6mLVXD7siLHEg2gwbPfTw6RUdvHPSGNN2GmHoJkN0X2kCyzeMIe5FMdeUHJol&#10;Rd0JYizeo4uTcXrwKjCGH0XXoPKOuK7ogs+vt0fftRZo844uunwgwoB1eui93hRWy7vD5sOZmPHz&#10;d9jq4Qjn9ASEFOcipprcQGWp0E6nia7hpfkUbwrJ1VF8vUmRqSgfce5eSPnyG+QNGo4aG3PcbW+G&#10;ujYEWF0z7NRrhzVDXsfm7YfgrshCseB2eAGYh+Bplcqe3UYx6+ltFD5uFFT0sIGiHukRie4XP6UY&#10;+PwevZZHDjxCCb1HEamQ/sqq54+Q8/ih0GgfW9dIP2cVAslNBCjJeaiKKdIReAh8WXcb4RSRiR/3&#10;OePLDWew+6g3gjOKkEfuPzpLjnMn3LD/ywM49PZmHJ71NY5OW41DU1bh4JSVOEIQOjJnPQ6+tQmH&#10;Fv+Co8t34MSawzi5+QxObL+K04ddcO6SBJecgmHnEQkXWTw8Q1LgGZ0Jj0QlfJJz4c1KUsE7nhSl&#10;wjVZGg5cDMR3q09j3bg12D3kXfgv/hqKi9ehyM4R5gIMJ0cadbsRSQSidHtfpLz7LZLHfozUDfuQ&#10;Gc2OrgYJtxoRU1eLyIoKRArRtElNcNNUVPmYBnQvrPfA+ybY8T6E3B3DLbCwsFlBPIifXBwDTj3t&#10;knouOfXUS0o6ztOf03eCHKFfQQEuZubj20glXpemo7dbMlo7JKGNfSo6OWegu2sKBtGxBV7p2B+u&#10;RGJuBe484DY5Jhudvy0nctOd//3tXwp02pv6l6X+Jd17+ASJRVU4npiHz6ILMDeqAK8FKzFaloNh&#10;vikY4RODCZJ4vE0x9jffEDhTFIvica/cRYT3UgeCHIPuBoHuKoHuGoHuOrk+tRTk6DTVVI00UPsj&#10;cUVWA7r8cCdUxHmgINoboW7XsOmXDeg5axAsZ+lh7h59nEkyg3u+NS6mWdEXwxib3U2x7IwRpv6m&#10;j+7LxTCdKIbIVgwxL29IUdR2qgFWHjfBtRw9+JaYQVrQBoGlHXE+uSveP2KLnl8SJL/SxaL9hvjw&#10;nBGmbzdHhw86QTyRPnPGdEz7Zi222F2GT2Yy4imixlCMYtixqwsuzhdgF1RG7o5iZwxFyZhKOqGS&#10;6LmHj0M1cy5qbG3RaGOEhnaWUJhZwEm3FTa06YePF32KPVfdEFpUieSbd5BC8S+7sR45txuEIWg5&#10;925Bfpec0L3bguQscmTyB3dIt+nxu8i8dQ9pDbeRXn8byZWNiCupRpiyEAFJSnhTFHXyjsElOxnO&#10;nnPHqZPOOH7KWShCuAclQBqVgut0Ufv5gBMWrzqJ5euv4qhjLNwiU3HuyCX8PPlz/NxuBg5ajcQl&#10;i5GwNx+GK5b9cb4VyXoIzrYZiRO243Gk/WQc6DQDe7vPxo5+87F15HvYNmkZfp2zFr+8/wO2Ld+K&#10;nWv2Yu/Go9j7yzns2XoV+3+/hoM7bmD/9us4uOUKDvx8Hlu/PoAtH/6Kn8Z/iW3d5uNCzzcQPmcl&#10;cvacQFpMLCLI2YY9uYtI+j1x7M64IUHyom+ROGoJ0r7eg8zIBCSQ442704BoctbhBLpwAh0XE5ph&#10;R2L39rK0nVwL6NQjIBhq2pDTBp22g+NhXv5KOUJzsxFRoKTXFkKWX4LL2YXYGKPCLFkGBrnHoaNr&#10;PKxdM2DrmoUe7tkY7JGOWRRZfwvOQFhuKe7eva+G2r/w9i8LumfP1FcHzZXh9r3HiCmrx7HkPHwc&#10;kYWp4TkYF6bCsCA5hkhSMIauLlN8MvCuXwy2+vnDXeKFZIKc3J9gRu4uR2ibcxAmBsjyI9jRsWwC&#10;HIsdnGZKJo2EBXP+C/FzeJwrT9OUF+qE0ihXFMd4IsXfGQcO/I5h88fCfKo+Jv4owt5wAwKdOTzy&#10;W8Eu2xJnEqxwIKQNvne3wEcEvPFf6aP1WBHEVjoQ2YjQfqY+vjhtCcdcc8gqLeCT345e3wX7IzsT&#10;OM3Rf50Ib+/XwTaJNX6WtsGCXVZoP9sGoo7WELVuA9uRw7Dkl824FB2EyOoSirG1wuLWL4COFEKx&#10;VphyvaYSsYW5SPL0RPZnX6Kob39Uk6u7SRG2mlxdtIUt9ht3wRedx2DtO+uwY88VHLsuxRmvMFwj&#10;ALnGZMIrWQlpJp1UyjI6oeizCqoRXkDxmUVX/ICsQngn5sIlLAcOvgmwdwjH1bMSnDnohKNbLuDo&#10;N4dxfPkWnHh7I7mxNdg/dRV2vrYCv00hzf0SOz7ehL1f7cD2b4/ik0+OYuS07eg+dRtmfHoUG9cf&#10;wo7Xl+GA9Wjc0O2GUJPOSLbogUyrHki16oI4686IsumKaOseiLbqjXDzngg27Q2ZSR94mPSGk3lf&#10;2Fn1x1nboTjcdSwO9pyEvf1nYc+QBdgz8gPsGfUx6SNhv5v2+4d/gKPD3sWxoQtxqf+bcO8+E7Iu&#10;UxHTdwYyp7yPjE07EOsfjjD6nYdTJA8nR5dQVIp0Bt1bG5A08kOkrduFjPA4Yehe3O16RDfUEujK&#10;EcZtc9z+plVk0LTBvUrcv625UzABLTifYJZPTq1ArcBCuk8KYvFxoS2OCxCkPCUC8whyBLpI+vsH&#10;kKO7lF2E72JzsUCSjiGuSejqFE8uLgUdPJWwkcrR1SsZb3il4rewbHq/UtTcJSfXZEj+lVn3Lwu6&#10;5o1/ezwDKXHv9oMniKJf7q64DCwJT8WM8CyMCVdhZKBcaK8bQRonS8cSgt0eSQg8ZT6ICXRGJkFJ&#10;RWBTUKTNEooUVwl2FGH9CXQvSbNuxF+Aj4Cmnom46RjdVgY7QBHshFwCXUm4I0qjXZEb7o7r5w/h&#10;jQ9mw/I1S/RbKcLXDmJcyzCGT4EFvAut4JZrDVdVJziTruR0xA8eNpjyjSEsRpKj68aOThcrDlng&#10;Ro4Ngqpt4ZXXBZezemCzpANm7jDCpF9E2OSsg2vZtjgQ0x5vbTdD23FGEBmQMyRXqNvKDGMWL8Cv&#10;rpcgLVYglRwXw46jqwZ0rLBiUmmRMA42qq4CMcnxSNq9D9nTZqK4YzvUk6u7ZWuBwjYd4GvSAYd0&#10;2mFzm6HYMHw+Ns9ajp+Xfofta3dgzy/HsW8XwerIDZw664Izlzxx4YoXLl/xxJXLpPNuOHvkOg7v&#10;OIs9PxzGzi+3Yef732LbrJX4fexi7B4wH/u7TsMpm9G4bDoYlw3744IegUe3L47q98E+037YTZ+7&#10;q/tr2DJoAZb2/xD9bd+HkdVCdO60EEt7zcHx9qMRYtEHee17obZ3H9zsNwC3+vVHfb++aOjTF409&#10;aN+Vjneh2x17oaZtb5Ra90SeZTfkWHRDikknxBl0QLheB/iLO8JbpxvcdXvBUb8frhkOwDX9/moZ&#10;DIAj/XyeRn3gb9Ef8W0GI6/jcJT0HI+y/lNQNOoNpH3yNSLsPBBCETCCnG4ogS6GwJVmL0XqWxRd&#10;h3+I1NU7kBEag4SaCsTeqiNHV0OgK6O/R4lQNeWhXZHFxWoVqRVBMOP1HVhchBAKEU2AExaYJpCx&#10;AgXAvSQ+lk9OLo9EewZdYL6SLkgKYdRDYEEJriiLsTFBhdn+mRjqmowujskEuWSKquno4SVHD4qx&#10;k3zj8GNIGoIURbh5n+MqnZtCfzmtAfr/gtu/POiEgSP8G+T/kcuruXcPIfnF2B2TivdCkvAaObsJ&#10;kXkYHZaFIf5pGO2ThdneqVgmicEuWQjc/CWID3CGiiJqvq8jwc6eYKeOr+roekPYc5RlvRxhNdK0&#10;y2mLOxMrQ+i9CXRFITdQGe2MqgQfyJzP4uMvlqDNa13R8W1dvHdID8ciTeFd3A6SsvZwy2PY2cKf&#10;4igvg3hBYYsvHWwwcKU+9EaIYDVejIU/G+JsXCsEVXYlOPbD4fgu+NS+NWbsMsH7x3VwONIErmWd&#10;sT+xA+b9bgLbEXoQ65Ar5PhrKEa7CUPw/t4fcDkxgmJmHVIpUmoKErwPJ8BFlxDkaB9SU0onYw2i&#10;C/KQaOeI7BUrkTewD8qtjQl2Zqhr1wFy6/YINmwFRx0rnNZrg0MWXbGnwxDs6zkRewe9iZ0j3sHu&#10;ce9j9+Ql2Dn9Y+yb+TEOv74Ux2YsxYkpS3B8wmIcGTEPhwdMxfHuY3HGdjAuWPWBvWlXeBJgJDpt&#10;ESZqjXiRNckGcaI2SCTF0u1w3dYI1qffl1FHOBHMfjMfhDd0+6OnqDdGiXpig35f+Nr0R0n3/ngw&#10;cDDuDhqMW4OH4OawYagjNQweTuAbitqe/VDbvTepJyq79UFpV3pN1wEo6NgfStu+UJLjU5h3QZZx&#10;R6QatEOSXlsk69nSvh0S6edL1G0r3E6lnyWTHlead0ZB6x4o69Qf5b1GoKzXKOT1HoGEOe8g7MBx&#10;BKekIIScWsidRmGK81R7cnTz1yNh0LtI+mwr0oIikVhdjlj6+0TW1iKsvByh5ODCmooKmpiqLjL8&#10;ZfFBiK0FxUIRgUcxaBSQlw9/Ap62+Jh6+iWeMVjdTscjJWLo9ZG5xXDIKcHmlHy8GZKBge7xgpPr&#10;4pqKXp7p6EUOro97CqaTmxMgpyxA7e3bahPCwUuYCl09xOtfdfuXB526/kqbcLngeeWB+nsPIFOo&#10;8H1MIhZFp+P16DyCnRyjQzIxTpJDEZaO+cXjE2mUsLKYl9QbqVJH5Ep4xhNybaQsFldbOdbSXntN&#10;V5b2bQ3otCW00wmgU/elyw22Q3mkC+qT/BAnuYbNP23AgFkTYDPTHBM2iPGzpyncCzvAr5JHRFjD&#10;PqsNPFSt4V/WBm6lrXEwvg0WHbKE7QwDmAzWwdDlYmx2MYFbfne4FQzElsCOeOuUFeYescS3Hma4&#10;nmMN99JO2BPbDnO2mqLNOD2IjCn6GhHoOopgMKIthn3xNn73dkA0Rah0chXRTRM1RlUVI44ibUw5&#10;nSxcoKgqRfjNWmHdgbjwKKTu3IW8aVNQamONShMj1FuZo9amFUpbtYLS0JQAZIAQsSG5HhM4ic1w&#10;Q9wal3U64iK5obN67XHSoD3OGNjign4bXCEo2hMsXAgQnjqt4Cs2QYDICFH0HkkifeTQvkDXEKUG&#10;pqg2skKjqQ0aLNuhtlVHNFh3wW3SHeuOaGzVFlVWNlC0ot+buS1+1bPBpwTBjSJbXDfqBlWXIXg0&#10;eAQeDx6Gxj6DUNV7ACr7DkFFnyGo7jkY5b2HIbffKMiHjEfWhKlIn/EmMme9DcWb70E1632oZr6H&#10;vOlvIW/SbOSNmYaC4a+haNBYFPcfgdL+w1BK71Peawgqew9FVc+hqOxB92lf3Gc4CvqPhGrwWCgG&#10;jkXmgPGIenMxgnbtR0BUNIKqqugichvRlZVIdJQiYd7XiO+/CPGf/IokWSh4lpnYxjpE1dSQ4y5D&#10;KMOrCWJqwHGXEW6nK6PbDDb1il3NSxQ2tb0x4LjdTdgz6LjrCMdToQsJuTiCWxABMSCfnZwKPICf&#10;h3aFUkJykJfil6R8zAnNwFCvGPR2jkQXl3h080hDP680DCTjMNE7Gd8Fp8FfXoC6u7zCBp2JGtDx&#10;nruT/Am6f+zG1diS2/WQ0B9ta1ImFkdkYVqEEuMicjEqiCcCSMMEaQLelCbiM0k8DvoEw8/XEynS&#10;6wS6a8j15TY77jzM3U946qaWwoQGeALoSAy0V4FOM/yL+9RxXzpeO6IkwgP1iTJkBrvg8KFdmLH4&#10;XbQa1xZdFoqw9JghLmXZQlbZFt75beGsaAMnhQ188tpDWtIaTvnt8J1rBwxeYgq9QWKYTRfj9R0G&#10;2BPdCacz+mGdC8XWvab44KwZDkW1InfYFq75tsLQsjd/M4HVazoQd9GH9QhddJgthuEEQ7SdMxKr&#10;Tu2Hb74CaTfryT1QPCUHEVdXivj6EkRX0wlVXkRxifa8alh1JWJUKkQ72yP744+R36Un8o2MUWak&#10;h1oTfdSbmqCGQFeuZ4JCHUMoxHrIEOkgWaSLBJEeuS8dRJMiyFWyokVicmY6BEYxUmmfTscySXJS&#10;rliMQl1dlOrpo9LQGNVmlqi2tkWtbSfUdOqJKnJbld0Go67bINzu1IsitC3qW9NzbKygbN0aYfRc&#10;t1bt4W3VAam2PVDdYxAeDRiB2/0HoaJnL5T2IHXvg7Lu/Wg/APJh4xE/+23ErViPsJ+2IejgYUQe&#10;OY3Yw2eQfPAsUvefQeruo0jZtgupP/yGzG++R/bqDcj59AvIP/4E8g+WQfXOR1C99SHy5n6AXIJj&#10;zqx3kTb7HaTMfRfxC95FzLz3SMsRtOp7SE5ehDQmDsFlVQi7eRsxldVIcPZHAjm6uL5vIXb5z4jz&#10;DURURRFiKLbGEOjCCHQayGlLU5Dg6BomTHWeK+zVIpemVWTg28IwrybwtYggx6ArUCKoSEGuMZ8i&#10;bwnsFMX4JaUQ88PkGOAdj+6OYejhGImunsno7ZuJAe6JmOyRiK8oMXlxB+1bPAWpYD3+T23/J0H3&#10;mH7RT+j/N2/fQbCqGFsT0vF2VAYmR7GrI9AFKjBRloUJpJl+6fjCOwrHvf0g8XVDqsQOSsllqKRX&#10;IKcIK3QeJqBpChPcdie037HTYzenKTxwR2EtadZ2VTU5OgZecbibADpFuDsunz+KhSs+htXQTjAb&#10;LMKoVfr4xs0G5zLbwjG3LVzyreCktCB3xwtYW8OLALgnoi0mbCJnNopc2QAddHpPF++csMRq165Y&#10;eLIVZu7RxVp7Y9hl2iCwoi2cVG2xxc8GM38xhtU0EczGizD6c0PM+tEYXeYbwGJ8T7y5+WuciyHn&#10;UFuFxLoqBBcXwFuVAd+8dASVqBBeUSjMcBLMfe6qyhBLji8mOhiJe3YgY84cZA4cgJyunVDYrj1K&#10;23ZGmU1HVNi0R2UrW1RbtkUtqdGiFW6am6PezAw1ZqaoIiBW0O0KOl5paU17G1RZtkYFxd+SNl1Q&#10;bNsNhR0Jol37IK/HQOT2HQHFEHJDo19D+mvTkTZtFtJmzEPazEXInvkWFFNeh2r0GBQN6E8A7IL6&#10;TgzDrijp3BOlXfrQsX6o7sZgJHWlWNq5M6ro8dKO3VDcsTuUg0Yi9p0PELJtB0JuOEEWFga/9BQE&#10;p2cgJDUdoUmpCEtIRWhcPELCQxEcGIAQX18Euroh/Kod4s5cROSxM4g6fAqR+44jcvsBRG/ZjbAt&#10;uxD6+26E7twL/z37INt7ACH7TiHwnD1914Lgl5aFIO643HhLGLOa6uRP0XWDALqoj39AtLc/OeoC&#10;RNPfJaamWmif4+LCywWHlk7BvKSgGnQahRDstIsMfFszOwm3x6mP82wkeZCR0wslMHIbHzs5R2U5&#10;tqQUYXFIDoZ7JKOzSyzaO8eiE8GtK6WigV4pmOgRjzUBifCQ56Pi3n08FzoC/2u3x71q+z/r6PCc&#10;Qu2jx2hsuClUl36NT8W7QQmYFpyOiWG5mBKYh9H+2RgRkIk3yOF94ROJg5IA+Mg8kSAM+7qOXL+r&#10;BDteO4JHSRDYCGjaldjmooRQeGgZ9iWI4MZiN8eVVy5WMOjqEvyQG+EJu0tHsfiTpbDp2wWiVmKY&#10;jxRj1AY9fHbDGLsIaKdTbXEuwwqXc8jZFdrAvdoWBxLaYMo2PeiNEUPU3gB6A3UJdvoY+p0Zxv9m&#10;iLeO6GCb1JgcoQ3CawmYirb40bstpv1qhjbzRUK/usUnDPG1nSHGfS6C0UgL9H1/Hn5xuo7QskIk&#10;kHNwSkvA7x4O2OnjjKuJkQigq3tsDUVaEg/659lOQnPTEcYLie/bi4Sv1iBhyWKkzpmPjKlzkTHx&#10;dQLSRGQPH4vcIaNQOHA4yvpTTOzTh+Jdb4pyvVHUtzcK+vVB/oAByB00BKqhI5E3ajyU46cje8pc&#10;ZM1ahNT5HyDl3eVI/ugLJH72DeLWf48oclJhv+9ExO69iNx7iKByDPH7jiJh+04kfrcJqUs/Rs60&#10;aSgcPAhlffqittdA1PUahnKKj/kUTeU9hkLZfSAKu/ZFYed+UHbuDznF1oyZCxD1206EywgsCoIB&#10;xcjA+noE1zYgqKYOgVU1CKysRXBFBYLJ3QYRCDjqyRTkhDLlCE3NRFBiGgLjUyCLSYQsPAb+IeHw&#10;D42Afzj9Dinu+0ZFwSc2Fv5xSQhITIeMXseLOweWlCOQPiO2uBzpdn5InvM1YnovQOTS7xHjHYCI&#10;MgJdfRW56SqEl3H7nLrYoAab5rZGHFk1To6VK6zx0FxkaCo0CAUJzX0Bdgw6rqrm0XsUIbCgHC6K&#10;MuxILcE74UqMEqZAjyfIxaMjAa+LTxp6uSVgsls0VsuS4JCuRBnB+PmzprhK+hN0/4SNq9l8ZXn+&#10;7DH9wp+g9s5tBMhzsS08AR+GpWJ2VC5mhuYT7NIxOiAZIwMy8Dr9wT6TRuCwNBBeMh8kEezY1eWR&#10;w5MLIyU0hQhum3uxfU4oPFBMzQty+gtpQMcqDHVFbbwUuWGecLp4DMs//xCdBnSBjiGBq7UI5lNF&#10;GLZRhLfPWGO1cwd849UaGz3b4mdJW2wNbo9V9p0xfK0ljAbS801JllyF1YXRDB0M2yDG51dNcCLB&#10;Ct6lbRBKoHPIbk1x1xaTfjVF52U6GLlRFxu9jXAwSh8LtxHoJunCdNowfLB7Gzyy04RFrfeRq339&#10;+28w9buv8M2lk7BPjUJCQymSb1YjuoyHixVAUp4L/5wshNHJG0HAi7e/huSTpxC36wgifyRgfPMD&#10;wlevR9SqLxG78lPELVuO2KXLEEUgiiSFf/QxIj5eiogVHyGUHg9e8xWC1m9C8Pc/I2TrdgTvPojA&#10;Q6cQfPoagq44ItjZDaESGQJDQiGjzwyIj0VwYiKCktIQnpSCqNgoRAfIEHn+PKI3f4eE995D2hyC&#10;7uyFSHmT4ui8txG78B0kzn0bSXMXIXnWQiRPXYCY6QsQsfB9RG38BWEePggqJydz7yYibtUhrK4a&#10;odU1CCbAqMX3KxFWXYbQKnJhtbUIqWmgY7UIryK3VUURVHhONULofmhljaCQ8iqEkoIomsrIlQXU&#10;VBE0KwhwxQikqMmgC6DnRecVI/2yDxJeX4PInvPo97QZ8ZIgRNLPFEUQiayk9y8pbY6uXGQQOgNr&#10;iRerCclT0V5F93kkA6/ExWs8qIsLgrgtThNbmxajFgbvk5vjiTZ5dX6X3GLsTcvDkohsYeqzni4J&#10;6MDFB/cEdPdMRB/PJIx2j8XnfglwSclDcU09nvCohybI/Wu3xr16+z8JOuGKQnpKv2420c+fPUNd&#10;/S0Ey/OwIyGD/oBZmBeShzlh2ZgUnIKRgZkY45eGmdIErPKNwn76gnmTs0v1I4D5Ech4OJjMnlwc&#10;r/HqTOI9wYsA17yoNa8VwV1J2MkJrq5prCu7OXJ8PJKigKJsVawv8sI94WN3HOs3rEC/kf2hb6UL&#10;UScxjCaL0eljEQaSsxvxsymG/WyMoZtNMPI7U4zdaI5+Ky1gNdUAuu1F0NXRgY6YYGeuA8MROpj8&#10;nR62SFvhqtwW7sW2CKhujxtZbbDe3gaTfjLFgHU6WLBfDwciLXExyxQrL4pgs4hAObotRq/6CMfD&#10;giAtlGPjqePoMn0STEb1x/jPPsIeL0dydEXIudeIeHIUkUX5kJVSzBG6ohQgoliF+IJsJOekIik+&#10;DjEBoQjzlCLYxR2hTi4IdbBH6HU7hFy1RzDFvKCrNxB4zQ7B1+0RZO+EACc3yNx94O/jjwD/YASG&#10;hSM4OhZBcckEswwEZmQLnVaF7hH0+YEVZeSwyhHEIvCEstOpLENUcR6ikuMR4emBqDPnELv/KKLJ&#10;7YUdOIKQQ4cRdvgwog4eQsyhY4jZT/Fy5xGE7jmKkKOnKYJ6wi8rC4G3ahHKoxXqKsi9liCkrBTB&#10;9JnBFbQnhZSrXW1IZSlCCVihHCcJbBG0D69l1dBrCW51tQiqr0NQnVrBpJBadoh0n54TRK8NovcO&#10;pCgaWE6gq6hClCIfyefdETd1FSK7zaPo+hPiZGHCcoVR9N4R5CaFimsz6BhsHDELCWjq+eNC83nP&#10;azkw3HgpQp4BWA2zFySMeOAOwRxpec65fEQVFZCK4K0qwYHUAqyIysQkaRz6ukShs3Mcurqnopd7&#10;Cno4x2CEeww+kSXjemoeCqob8fgJT7bRfOr9Cbr/lY1/89yH5+lz1N2+S3/kQuyIzcLycBVmR8ox&#10;ISwDo3lKdn+SLBPTpcn4VBJFzs4PgTJXiqm8Xqx6LKtcWBfWDdmBrlAvm/jSUons3NjBabk4hpzQ&#10;3YRez9M2lUZ5CgtZR3tfws6tGzBi6njo9tAndyVCn1UGGL9JD2O/Z9iJ0Gm1LmxWiGD5rghmcwmE&#10;0whMQ0m2IujoGkAsIkCaELBGifDuNiMcjbGGQ74t3ArakOvqiAvpbbHqAsXab+l96T1XXxHhYrI1&#10;bqhs8L1UjMHrCZRj9dBh7jisvngWR8Ik+PCX72HWjeK0kQgWw/pj8bZfYJ/CHVfVC7Mw7Ngt+Bfn&#10;QlqigldBDtyKsiCtoIhbV4SEOoJOJT2nmNt7+IRTIkiRg2CFvFmhPAMGO4l8Ho7E0wTxlEFl6mhY&#10;xa6JAUIOhiuSBLMQ+twwAkgYnfCCGDCC6DhDgIdH0c8XQfE6rCgPodnZCKMoGRafgNCEWFIcIpIS&#10;EZGciMikZETGc3tbEoLjk+h5KQiSKxDAg93LKxBZQfAsLW0aIlVEMbUIIQQYVnBRcbNC6fmsYFIg&#10;PaYtfi8/+j3JCGS8Z/nTsQB6nSB6TxkBSlpSBH8CdmBFOSIzFYg/bo/Y8Z8guguB7tOtiAuNFgpA&#10;XHENp59NmEqpCXTasFN3C2E3p4aeZlUujV4sOrB4WBeBkKDIkIsoykVMMf08ymKcSCnBqjAVJtN5&#10;MNA9Ej0IdF09UsjJZWKgSxpGOsXhQ2kiLiflo7DmFh7/H2yPe9X2fx50z5t6ZXOI5etOQ8NdBKtK&#10;sSUhC29FJOO1iAyMiczFcIqyQ2VyYQ2KN+gP+bU0GBclnoiUuFI8dUBB4HXkBXCVlWcpZti5/AXo&#10;1OvEqqdx0oCO2+80oyV4+qbCCDeURcqQHeSJ08d2YsKCGdAZYQrb90V465ARvnEyx7cuJuS4TLHw&#10;sAmm/G6AUd/ro99aPXRcJob1Qh2YjtKBbmsdiPTZ0emi3RQDLDtuSmCzhnuRNVzzLOBR2BZH49rg&#10;3aOGGPqVGDN+F+FnHxFuZJvDIc8UB+J18NZhPbSaI4LxxI6YtP4LLD2yFcNWLSR32Yrem4DawRR9&#10;Fr2BtedPwzkrHSmNdUjnrg5lBKiyQjgpMrEzQIKNbnbYHuoDh+IshD+sReyzm4h6SC6moYwcDJ3M&#10;NaWQ1VYKCqAYFlhfjWBSSAOpsQaBjRTpbtJxisfBN8nx8P6W+nhIXSUiaglipPCaSkGhBIcQcnEs&#10;dlphFCVDCXjcJy20niNlNUVFiof0eGA1OSdSEEXOQBI7wZDKSuHxAHqdP71fMIEmopwiafO0RTws&#10;Sj1iQBg10DzDB7tYjfh5BEMCoj+BS1sBBKDAl+RfUAg/clwsKcVEP5K0hI7Rzx/EUy0lZSFxzxXE&#10;jV6GCHJ0kat3Ii42UYitERyZ2V1SrNQuRgjdR5pcHEsdXdmxsZtTi4GmKURoJFMR2HOz6WLDIx7y&#10;yKUXwiuvBEcySrGODMBM7zQMcYtDT9dYobra1SsdPZ2TMNY5Ect9k3E+QYmsylsUV7m62tzB6//0&#10;9n/f0TVtjwhyz7gi9Pg56hvvwFuuxOaoRLwVkoRJETkYFp6HIcH5GEiwG+6fgTmyOGykCHtRIkWI&#10;vwcyyKXlBt9APsFOIUDubwOdcLupaMGLXatCHFEaIUFptB/cr57CvGXvwXhSO7T9UISlp80ITu3h&#10;lNcF17N64GCkLbYEWOA7b3OscjDF4gsGmHfIBOO/NkaXmWLo84LV3XTR9k1DLDttgqvZFvAtaQUX&#10;lSXssm3xm7Q1XvvNAL0+F2P+fh5qJoK9XB8OSl1cyNLBelddDFwlgt44I7SZNgZ93psJmzf7QXew&#10;IYwHiGBE7tF0vA2GrHgf3zvcEMa/8oy3yQ015N4qcSklHksO7cPwVcsx6bs1+PL6KVzKiEFEfRkS&#10;79UjpqGCYiVBg2KuP52orEACCsfPUNqHl1MEpNtBFAkDKSoGC7Oo8Jjbln0oHePI+Beix7QVXlZO&#10;AOaIR86vsoacIYmcUAhFRRa3sQWSWwyuJJfIbWdcYKiuoYhPj5GTFD5LmLpIG2YvSw03bWmDTuPY&#10;gni6I564UksMOz8CE0NOAB1Dr5Rex7Dmzr/hSUj86TTiB32IiF4LEfntPsSmpSHmlnpae+Fno3gZ&#10;plV8UPeX48jKa6yqxcBTQ45jK6/rwH3l1FMtsWRKkkqOQIJceGEOOdUCeOWX4nBmKVZGqjDdNw2D&#10;3JLQh+Jqb/ckdPdKQS/XBIy1j8BHnnG4EK+CqrwOjx49JhdBkHvetHLX//Ht3wZ0QoFCaDx4hmdP&#10;n6C8pg5eGUp8H5qE2f6JGB6cjeEEu2EBcgyQZmCIXyrmEuw2SCNxQRqEkEAfZFH0LAi8Qc7OiZya&#10;ZsX/V4OuGXgMOK3CBfexK4l0Q1WCF2I8bmD9xo3o8sZgmL5pionfW2K7f2tIK7siqKaXeghYRluc&#10;T7HByQRrHItrhf3R1tjkaYW3dpqg+xKKrpNFsFqkhw+OGeNKujHBqC3cVe1wKro1Pj1vil5f6qPT&#10;ckMsPq6DU0liOCn14SjXhYNKD7tC9TBtqwiGk8gZdrWBXk8b6A8yROs5OhixThdjVuvBhuKy6bhu&#10;mPrtOhwL8xcKFln3bwurx1+IC8ec776C+eB+MOnbDYPmz8Cqg9txNSECMbWlSL1dK0zXHs4xtpBi&#10;LA8Mp5gURuITNYJiK/fy50gW1DTLbehL4mM8A64wCy7Fvz8St1+F82D2UnJs5eUEzXKEEcCiKPJF&#10;lZMT5M62JfQ4PU8Y9E7i+yHkpnimXSGGNn3OywpsdnMtxzjSsjjeakAnI5Bp9jICmbY0Tk6SmydI&#10;yiJHF1RNbpQifKg0CnFrDyCu1zuI6vcOYn8+hnhFNmLvNNDFggBNPx9Xe3lQvjqyUqQWoqq6nU67&#10;ve7l2No8Q7BCrUBVgTAzcGRxHrwJ1kflZfgyJg8zJCno6xKNzk5R6O8Si4Fu8ehLwBvlGIWP3KNx&#10;IVaBTJ5T7hFPt8SQYzf374C5fyPQceuo0MVH+LOQnjxDZeVNOCfLsTIkFhNDkjEqLBejCHTDZRkY&#10;7JeBsRRh5/nF4FtpKC4E+CM4yEOAV0HAdXWEDXRtkhNy6D5LvQAPz1t3QxAvdK2BHE/5pCAVhDqh&#10;Kt6LHnfFycP7MXXpfOiPbw+LuXp4+6A+zqa2hW9ZR3gVdIGLshuccjrCSd4Orrnt4F7YDjcUbbAz&#10;pDXeOmqKNp+KYLlEjDf3GhAMzSiOtSNH1x6/uFtg0ve6sHpLB12X62PFWV1cStej9zOAQ6YOuUY9&#10;nEg0wOITYrSZS87QRg8iA4rEXUXov0oHn9iZYr29MSasJmc3wgi2M8bh471bcD0+Cuk868jTR7gU&#10;G4ZZa1dAr50FRLr0PBsL9Js9FUv3/46jYYHwLVSR8ytFXC23f9GJSIBj2AUUKggQ5Do4Ghblw79J&#10;AXTSBZBz0Raf4K9qI3tZQfxaip2B5JK4aMFipxdayiCk57ADY1iR1KteNTkycmqB/BjPz0Z7balf&#10;o4ZaYCEBj0WvYyhzO5tG2qATnBq5LCmDjSRhuDW5OAacLzksjfzo/QMokvMg+whHKeKW/oKoLnMQ&#10;PuxdRO49izj6HcXcrxNcrTDrLxcdXoKaugjRdIyhx1XVJsgF0GcEKPLgL8+DjOSn4Ak0KeLm5VJk&#10;ZfAW4XROEb5JyKeLfQoGuYajm2MEujnHYoBrDAa5xGCEUyQWe0bhRHQmMkpqcO8hNwLxGcRxVY24&#10;P0H3L749f/AEqrIqnElPx7LwREyRZWJMQBbGhsgJeFxaT8IEWQwWBETgm6AwnA30R1igG7m5a8I0&#10;THICVQ4p259A58+A45XGWHYEPwIdPU8utOupCxIC7PwIksHOKIv2RUGYJwLcLuGbHzegw+ThEA3T&#10;Re+VYnztaoErBDafom7wzu8Fx+wOsM9uS26sLXwK2kNWRDDL64hf/G0x7ncjdPpchMlbdLE1wAzu&#10;pa0p9rbFiiMmaL9AF3qTxRj4pYigpYurmYZwluvBPkMM53xdnEs3wpc3DNH3YzHEbcnViXRgQHF4&#10;wiYd7I60wfk0U3xxRowO5PDEA20w8K2Z2HT+FIIIQGmP7uNiTCjeWPMRdDsZqmczthZBt7c12r0x&#10;nhzgt/jB0RVuORmIa+Rpm+oRS1E1rJBOOIKdH0GQYScAr4hOTFIgxSgBdlpiqGg7qb9FGjAKjo2d&#10;EMOKASXA7cXnsksKIPgF0O0Agl3L52riKj2vqJTiaCkCCkoIyAxHrcICSQM6lsa5Ca5OK6pquzkN&#10;6KTkKiUNNfCjKBlz/BoS3liNyK5vIHz6MoResEMMXRwi71cjuKwAwSpNwUENN21pxqeGklMLVeYj&#10;iCuq5OAYbH5yiqxyiq/k5PwJfryyV3iBgmKsEhcyirAxJh/z/NMxzCMKvV0jSeTiXBPR3zkao1yj&#10;8J5vPI7GZSGxqAx3HjxoOnP+/bZ/a9Dx9pBsuIqXUUxR4POgBLwemITx4dkYGabAiKAcjJWlYEJA&#10;It4MiMe3AVG4IpMhwt+dAOcoFCfy/AlkwuScTgQ4rsoy8FpAl0N7TTGCY2wOz4BCDjAvxA3lUT5Q&#10;hfrA8cxxzFuyBEZDu8CMouiUH8X40dccV7M6wiOvK7k5WzhktYZjli2Bw4ackiUCazrhYk4XrLhu&#10;guE/iTCatOyyDvZGW2KLxAqTv9SD7kAxdMfoYNx3YvzkrUOg0yVo6uJGmhiOKjHOUtT9ytUUwyii&#10;GnTVha6+GDYjRJi7XYzjsa3gUdwWByNaYeqvxuQ4daE/uB0mf7EM+6S+FHnycZyi7My1H8FksBlM&#10;hvD0UWK0miiCzkAjGI7qhyGfrMSaK9dxLSsNkbXliK+rRmxVBYIosvkz2P4CdOzqGDotanZWf4da&#10;Cgd8X11YePGY1nPpsQCSf5FaLZ9L8BCe8/eDjvXXQCchEPmQ25TcqkUIXWhjfqGoOmIJwnvMRvgH&#10;6xHp6oNY+p1F3q2maE0/P0+AqVQvGP2ymosR9N7BBLdAhZLApoRULodEnkXAyyJQ5iCcnRw5P1le&#10;CS5lFWNzTC7m0cV9sGc8+rjEYaBrCvp7pGGwexLGUFRd6hOL07FyJJXV4faD+3S2/HsUHl61/VuD&#10;ToixPKvCnfvIL6+BXVo21oUnCFCbEJqBUeFKjOX57AIyMCwgHfMC0rBZFkuwC0ZkgBfBzp5Adw35&#10;MoKZnzOy/F2EWYuFhbAp3gqOLlA9cqJZghN0gjLIlVydN6oTApHm7Yzdv23D2DdmwGygGdrMFGHm&#10;L3r4VWKNi9ntYM9dRops4V7QkdQGvhVWCL3VAe7lXcnVWWDaAUP02mSAYeTqZh03xpTfjdGOnJyo&#10;jRjm4w3w5u+62BEsxvUcHQKmDq6nimCvEJGTNcI6NxMMW2cAw+4kYx10eU2ExYdEOBlnTvG5DRzz&#10;O2CtqyV6LSPHRjCzmNQHb/6yGVv9fPCrlwte+/IDWI4zQb93RViwXZ8eE6PPWwS7wfT8wZ3Q5f1F&#10;9H77cCoqXGgzS+VxnbV1QqwMKCC3kc9jK7VBx7BpUYuzahFXRjmOqiOp+pgGZGox2F6UdhX1ZQVo&#10;xedAgjBL/blq0AUVcvtYGQGRQKcFtZfF0GuOr03SwE0DumY3R/IqJ0g2ViEhIg5Jq35HbLc5CB00&#10;H2HfbUdUaAQiGqoQcbsWofR7CCE3Fkyv1xQZXlQT8FgcTwlw0pwcSEg+8kzIlBkIz88mJ0dOM6+U&#10;vlPl2BRfhPky9ZoO3dwT0MslEQPd0klJeM0jBh/5xdHFLgOpBWW4e08DOR5zxA3d/37bvznouH1B&#10;DbuHTx4jv7oeTmlyiqkxmBOYIDg7jrEjA9MxmCDH/eze9kvFj5Jo2En8ES3zAK/1Wkigy5OpY2wm&#10;xdMM2bVm0CkIdJro2hJhudOxC3LDXVCaIEVepBQhThex9fuvMXbGWFgNM0WXeSLM+t2cINMWu2Pa&#10;41RqO5xL7YjTKZ1wJrUtLqSR24rsgjXXO2Hyj1bosNgQFvN10HqhDqx5vYh2BBpLEdpNNcC7+8XY&#10;FynCDYX4BdCdTjHAF85G6Pu5PnQ7G8PYRBcDZ4mw/Kw+jsRZwK3AEt5l7XA4sTXeOWyATu8QPEcY&#10;wXLWZEz/fSveOXoA/T96E9YT9cnZibDN3Qh7gw2x8qQYI5eIYcyw69sK1rMnY96W33DEz5/iUz5i&#10;qmsRzf3gytht5RLwyK0Q9Bg42rFVHSFbYuZ/JU00ZQUQbFjax16eUVdbHF39m6T5XHUBgmIgv/5v&#10;BJ3g4PJbHJy2i2P5EIi8yWn5EIykBC6fihIEVpYgyT0AsfPXI9p2OsJfW4yYw2cRm5KKYO5+U1cl&#10;zFsXQtGUY6p2oeFlhdDvNkRBsVWuhCyHHZ2SnKMCgbnk5vJzCLx5uJhViu/jCjE/MANDPBPQlaJq&#10;D9c49HejuOqRgqHk7t4nyJ2IzUQCxdX6+3fp/OAK61PBy6nLD/9+2799dOWGVO5fx9B79OgJisrr&#10;4ZCagy/C4zEtOAkTghSYRLAbHZSGodIMTPJJEdotfvIJxzVff8TKvAhyzigh0Kn8XcnRORHoyNUR&#10;6LICr6jb6PwdXlxbQuYEuZ8jsnkRnSgvlCWGoDLOD9Gu5/HLj19hzJuj0Xa0Ndq/YYDBnxvi9Z2W&#10;WHzGCp9etMZH563w3gkzvLPPGG/+ZIVRK23QbZYxTAcQhDoRWNqTLEg6JCuKk2/oY+EBXewh0Nkp&#10;yNFlGuB6Gt1WinGCQLf0mgFBkl5rrQ9TMzHGLdLB19eNcDzJEvYqK7gVtsG1nDbYHmCNubsMYDGH&#10;YdcWrebOQM+l78Ni2lBYvCbGvO9FOBqoBwe5ITkBA3xz3gATPtWD2SgdiPq0gsn4kZi6+gv8fPUK&#10;HNOSEVlNTqa+GuEVHBkV8CPY+QvuisFD4CDYsNSw06iYXJ8GQmqAvRp09D5NYpDxsZfhpq0ALfk3&#10;iUEZ2Cz6XIqtAYUvxtRmFaglyyM3R0CSEHAkuS/Kl6FH0dM3RwFPlRK+/G+lnzssR47Yk/aIGrsM&#10;YdZTETF/DeIptkYXE/wbKoRRGNw3TtMpWAM1oeOvEGfZzamPcTse35cpc9RSKRCsLECEin4n9B6X&#10;c/LxU1wB3grIxggvcnGuMejqEos+TrHo55qEod6pWCBNxI7INERRvK2/f5/AxmcIV/LU58i/p5/7&#10;DwDdy9uzx8+QW1OPU+lp+Cg4Dq8H5GBSuApjwtSjJ8b48JqxKVhEX4jN0ijY+QUg2c8LRTI3FMhc&#10;oPRzQTaBLIPia2bgVXJ5PC7W4QVxxZbXi+U2vUx6jSKYYBnui3g/O5w6sx1vr3wb7Qb3hLiNHnS7&#10;iWAyQRet5+tTDNRF+/fEaLVAPU2TyRgd6A0QQdyJ4MPjXnmuOe7oy5ATkUxEMKPXTvpZF78FiOCo&#10;0oGLwgB26eToVGIcjtfD3GO6MH+dXm8sgrm1CNOW6uEXFyOcT7MgwFnjapYFrmdY4lpaG/ziY4Wx&#10;mw2gP4ngNcAG+n17QtStNUzHijD7RxH2BerAWWkIp1x9nEvRx0YHI0z5Wh+tKA6LeulBf1APDP1g&#10;CdacPI7L8TxFUSmi60sQXEGujqKrACYGFIGJISfjkQOkZpdFUVWAH4FIAyl1oYEron8JMw3s/hro&#10;tDv2BpBrYgU29X174TEtuGna4HiEQ0BesSD/PDqeS65OxZFVLSnBj+XLUZacnCRLDhdysZ7k5LiS&#10;Gh4Sg5iN+xHb/S2Et38Tkat3IT4+CRGNZQisLUYkxegQIbK+KO1uIzxmlcVuWZarIthmIkCVTuCT&#10;I0pRhDB5KW5kFeCXeBXeldH32IXHryYK1dXupL4MOfcUzPPLwI6obATJC1F565Yaak0d7v/dt/8Y&#10;0GlGUPD24NFDZJSWU7TLxvLIJEwJS8GY8ByMilQvlD2WnN1Ehp1fAn6VhMBF4oNEmTtUfq7IlzpB&#10;JbVDjsSOYiwXKEgMNS1xNxRVEAGO4muy9w0E3DiFaxf2YeeRn7H6t3WY+uEcWPVrL3TZEIDFq3/Z&#10;kjoTkLo2qQuLjhEIRV1JfJsdXTs63orE06YbiiHuJUa/FSKsdxLjOjk6z0IxnCm2OioJTMEUOX/R&#10;hcFQei4B0oLc4KwvDLHNxwIX0q1IZjiXbIAraZb0mtY4FW+JFedN0HsJAbgPwc6YF8fWgyVF1Lnf&#10;ibHTjwseOuQWdXFDZYgT8Sb43lUf87eJ0HUBAbmfIcR9+qD33Hn4eN9enIqORlBFEWLrShBVlovg&#10;fCWBieIrx0g6wWVctCgmkDQpkMFHe/9Ceg4/j9TcztZ0/1XHuN1Oc+yVElxbE8wYXCRtwGnEoxs0&#10;gNNEU3ZxAfkEOtJfA52UQOdFDs6prADejVX0fPo3X3ZBwhvrEGM1A4GD30XY3nOIz1Mh8g5F1vIi&#10;RBG8whhkTe1wGgkdgVUqQTIlRVWSVOgMTC5OlY1wRQ6iyM2FqkrglF2AnQk5WBKYhrFuyehnn4Su&#10;9ono5JyI7hRZB3snY64kCVsiMgmS5ai6eZsu+NxXTu3fmtdn+Tfe/uMcndBm9/QJnty5h4yyChxP&#10;T8WKsDjMDknFxCglRkfmYwzF2WGybIyVZeB9SRy2SoLh4OeHGJkPRVI3YSIAlfQGssndZTVXYlvE&#10;nYvzQ9yQF+iKRK/ruHFyJ7745mOMfmsqeswYhXYTesJqqDlMCWgmbUUwakPqIIJhN7rfh9zcQDHM&#10;R4gEp9R6phhtForR/gMRuiwVo9NiXYqVOrCkx40Ygj1FsJpFINqjQ/FVD3a5euQoxHAk18VAm/Cp&#10;EXQZjmIxLOn5s7+h41JzcnRWOJ9qgrOJ+riQZIYbmaa4mEFuz18P87bpo91Yek0TiC3oM+Z8o4dt&#10;vjoERj1cTDLGhRR6fioBM8UCe0IM8clJXQxZqgP9gXr0M1mi69yp+PjgPlyKi0ZERQkSqksQxu11&#10;+dw1Iw+y4nz4kfy1ChPqyijBS7POwR8ogF6vEd9XFyNefExTpAgopPsEoZcBp7mvfexVoPMj98dw&#10;Y2lAx9HVt0kMOQaeT24ufAl0HhRbXQjugY11CEtKQ+TmA0jsRm6u9QxI3l6HQCdPRFWXIvxODcLJ&#10;qUbJud2N4aYuPAQS0FgBAtwUgvyaJOXj5OIiKLZGcKRVFsMxuxi7ElVYEZSGyZ6JGOQYh34O8ejt&#10;lIRebqkY4ZmM+bJk/BqZDmm2CiX1jQBD7tkjOhv+PSusr9r+40CnbpKg/z17gpsP7iKF4tXF5Bys&#10;C0vFG8EpGBspx9gIOUZTpB0pycFk31Qs843FVt8wOEkCEEsxljsJ58suC91OsgIckRXo0KxM3gsz&#10;m7iiONgD6TJnXDq7E28tWwSL/j0gam8Mnb666DhNF4M/1MWoFboYv0QHUz8SY/qnIsxYQ65roxjz&#10;fxHj7Z0iLDmkg2VnDLHisj4+vS7CJ1f18f4JY7z5mw4GLxfDcDKBZaIYHVeI8cF5HRxMMIZDiSmu&#10;5plizVUz9J9tCB0jgpZIB1Z9RHhjE8VcqQlFT0ucTTHG6QRdnI0zItgR9LJ0sD9VjJWX9DCAYKpH&#10;0ZhBZ0KOcuZafWzx1sWZJDHOxtM+lmCXaEax1xRXCJJHYk2w5pIYo1ZSnCYIi/pZoM9bb+BrirGu&#10;6RmIquL51ng4FLeDETzIhfmRe+M9t5nJSM0FA+3Y+Qq9sBYC3deOrtpxVtOe50+g8ydgvSxNjNXc&#10;14xw+CPQsaRKAhw5MA3oWD5034Mg5UWx0odcnG8Fj+CoRJxHCGLnf4VY8ykIHLIIAdsOIjI2jmJr&#10;FUIbqxFOkAwl0PEsI82RVYiq6sjqT+BkBTTt/Ql0QlwlmPKkCQ4EyD0EuZWBckz3SMYI53gMt4vA&#10;CMdIDHFPwijfbMyXZGBLeCYkykIU3mxomm7pEXk5dfHhP2X7zwQdc074Uz/DvXsPkF1SR7BT4pPw&#10;BMwg4E0LU2JyoBLjZXJM8M3CHO8ULPeJxQ7fCDj7+SNORq7O/wbyhT5zdkgPtkNqsD3Sg3jEBLk6&#10;gp080AlFYR7IC/eC1OE4Vm9Yji6jBkNkYSIUFDrNFuONXfpY6WiEnz0MsdNLHzu8jLFdYoJdgcY4&#10;EGaKYzEmBCJTXEg2x6U0clDpBKRUM5yJt8auMDOsum6ECZuM0e59XZi8JUb/b8T41FEf2xP08GuI&#10;DuZuM0T70TwigqOrIawG6eHN73WxxdeYnJkpzlNsPROvjxOxuvQ5+jiTpo9j2frY4GGAUcv1oEdu&#10;k0FnTD/vlC/08YsnAS5FJMDuFL3mVAy9Lk5MP5M+rsoJmkk62OggxrgvCZJDRNAb0AZjV6zA766+&#10;8KQTM6qmGhE8bRHBTAM6KbkuGYOPJICuCVj/lTQwYwmxlNvveE9qPk7P0wBQ29HJ6OcQxHCj+yw/&#10;ui+oCXK8fxF0ajHkpAQXBp2PFui85bnwkasEZ+dbRv++khJEx2YgYvc5hAxdhGjLiQh5ezVCPb0R&#10;S46VJzAILi9tKi6Q46TP1gad0C5H78nyo9tc5PAjBdNnR9BruDrrqMjD7hQlVoZlYia5tlEuiRhO&#10;UXWccwwmeCRgkjQdi/0zsTUsGz4ZBLn6m2C8qV2cGnJ/gu4/aXv+HHfvPUZSSSVOkPP4LDIJ8wOz&#10;MTVIiYnBKrwmU2IKwe4NSTKWSxOw0y8a7lIZUqWu5OocBOBlBV4n0N0QgMduL0dwevZQhbmiINIT&#10;WdLruH5hO5auXIxOvQl2toYwnSzC5J162BxqiSv5reBeZgaHfHNck5vjerYp7OVmcFZawJWlMoOL&#10;yoRkCie5CRxzjOh5pjiZYkLuzADvHDVE11W6MCdn2OdHXUw9JsLE38XottgYFiMsodu5DUQdOsB8&#10;rBlmbtYTwHqGYHg5RQfn401wNE4XJ+JF5PAMcTrbHD/KjDGOHBwPF2PQmVqLMGGZDjY7iwiIOjhL&#10;gDxFYDweq4ejUfo4GaePK2kGuJHDozEM8OUVE3R/l+DaTwyLqeOxaPtBgmIsImrI5dTUCsUIKcFI&#10;QnCTEuw0zk7GkCLIqOH1xxIcGosckbZDY/3la9nVtTxPAzphdhEGmjbU6LZ23zgWj1n1IwCxpAQd&#10;li/d9qH30Lg5bwKQLIseyy+FF7kmBljCFS8Ev7ceknYTEdp9BsJ+3IWI7HRE8fqtPFaX43IT3F5W&#10;AHcczqFomsOVXAYruTpShKIA4apCODPkUnOxMlSFmT4pGOoahcHs5iiqTvBOx3RZFt71T8P20BT4&#10;Z+aiuO4mHjxmrPFV/j9z+48HHRcp+DrX+OAB0ksrcC41GysjEvEmXSmnhuViQmg+xjH0ZOmYJUnC&#10;p9I47JcGwdfXA2lSR+T5OUAlc0SOP7s5uybZCx2L5UG8noQLChl2YU6wO3sQSz5cjtZDe0M0ygjt&#10;PxHjvfMmOJhkC8cSC3hU6MGtSB8uuUZwUhjCKZuUYQj7dEPYEUDs0vVwI13dV85Zbgi3AjpeoIOf&#10;g/UwZhu5qEUiiGeJYfSmLkVafeiNMUP71wej+7zZMJ02GWZzO2EYRdevnPRwnJzYlXQdXExk52iI&#10;Y9Fq0J0h0P7kb4oJ6wyhzwURjq5mIox8W4yvLungBLm482lGBDsjAXRHInVJ5ARJl9N04JBngIPR&#10;5pi91QAm0wmUo9qj37Jl+NHVBUEVJUhqaEBQCYOOwFBE8BDa6ghA3EYntKeRq9EqOLxKzW10BCWN&#10;U9NIDTrN87jNjqT1PA3oGGDNMHsF6DQdfyUkDeBaRK/jCEtA86JI6U33BWdXUQ4JgywqEbHrdiOq&#10;xzwE20yG/7zPEOzgjOjKImG2Eu6o7J+rLjgEvUJCG52cpY6sQQS2CHkhwil+etLtQ8k5WBWagRme&#10;aRjpkIDBjnEY5JqKER4ZmOybgfcD0vFLeBpcMnJRUFOPx/8BxYa/tv3p6GgTUPf8MR7euoXUkjJy&#10;dun4PCIVcwMz8FqoXFgke2xgFsZLU/C6XxI+84vCQYqwXn5eSKYYK+fOxDInZAtO7joyyeVl0m0W&#10;R9m8cHeUx3kj088JFw4dwMKP34PV+G4QjRGh6wciLNxvhF9lJriQYwy3Ekt4FNvANc+SYGYKx0xj&#10;3MgwwhUC3tVMI3J7xnBQmcNJ2ZpkiUs55Aoluhj+oxjiKQSW7qQ2OhCZiWHa1QQTP56H+du2ot/a&#10;L2D63kD0XGOMj88TjAhMVzL0cCXZBMfJlR2LJLeWZECOzgw/SI0wfq0B9DqrHZ2hkQh9Z+ti+XFD&#10;itT6QoTmQsYxgh6D7lC4Dg6F6OJCvB6cCXQX2NVdM0S/z+j14wzQatYkrDx5Aj55SiQ3NgijJvwY&#10;cgQ2CYmBx/cF0Gkg1qSWIgPrpccYai8VF9Ruj96LJMsjp8UicGkAp5Hg6JqkDTxtyP0R6PwIbFI5&#10;OTkCkQeDjpyib2kJpBUViJTnI/mMK+InLke00VgEDloE751HIUtKQGR9pTC7Mf97/FTqgoMANYVa&#10;2gUJf0UOSU6Qo8jK1VVlCTzkBTiQKseqsHRM80nGEKck9L8Rh/4O8RjskUZuLhULvRKxKSAJLulK&#10;5NY04PFDrq6ym/vPht2foOONu57wlDTPHqPh/n0kFVfiZIIcnwYlYQZ9acaHEPAC0jDRLxkTSLNl&#10;CfhCFo59sgB4ydwR7++E9AAXZAkdia8JIycy/G4ISqfYylXYgjBydqFuSPK2x5lD27HogzmwHd4e&#10;ugMJBG+IMHqDDlZeNcEuirIn4ixwPoUglmYmTM10MVsfZ3MIQlkmOJNpgRPJ5tgTaY3vvayw6qIx&#10;Xv/NGB0/MITOcEOIbAya+9lZtGqFNz56D0v37sbQDV9Df95g2LxliJm/6uBXguP1LCM40nueixfj&#10;TJwIZ5INcZwgttFLB2O+1KHIy45ODF0jMdpMEuGN7brY4qeLi2mGuJhh3gy6gwTJIxFinCdneIMe&#10;u0Dw3CIxwRtbKPZOE8H8tUF4f8tWOCenIJaX9SMg8AB7bp/zpZNeQnuOsrJm99UiTQQV2t64+KCl&#10;F0BHsGHxSleyPIacll6C3H8XdP7kqvxzCHQ5SnJYKvgUFcOvrhoh+SVIdghDykfbENl+CkLajoP0&#10;k02QBIUioqwckVUEubJi4WeSENhkBEq1a2PgsZtTR1e+7a/MoX02xWD6rNwiuNFnHk5VYGVYBqZ4&#10;J6K/Szz6EuAGOMVggHschvomYbZvIjbIknE1XoGsCoLcE26MbtJ/+PYn6Hjj7wEvtkNXPb723b59&#10;H7G5ZTgYm44PguMwKTAJkwMyMJUiwUT/FAJeEuZLorHaLxJH/Pzg4++BhAB2dg7CoP502VWk+F0h&#10;0V56FWm8hKK/HXJDXVAU6YVEn+u4fOAXLFv2FnpOGABRP1OIx4nReYkOJv0kxgenKF66GuGXAAPs&#10;jTTE/jg97CO3tCPcAD/4mhIQ9TFrjyFGrNVH37d10G6KMYzGWkA0qC10OreF2NSYAEVR1rgVek95&#10;DWNXLEHH+XMgGtIReoN10P99HQKkHs6Ro3PNN4YjRePryQTTFAPsT9LHF/Z6GPoRvb6LLkTG5uQQ&#10;baA7Uh/914iwzoGLD4a4lmmAkzEiHIoQ4XCUiFyhDs5EGeFivDEuJFjgAAH7g0P0s70pgtnYbpiz&#10;4Ruci4hAcHkZIit5osky+FG8lJAzkxLg+DZXY/2bgKdR84gGOv6y1EPBuA2OoqDg5grVAGNokfg2&#10;iwsPDEA/PtYkKcFOo5YRDgQgLcgJoBPgRs/neEq3heMUW/1y6H2zCHZcgCBwy3jK99gUJH69H1G9&#10;KLKaj4bfa0vgd/I6wgnYUY31wkwr/gQ5KYGNh2/JSP5CRCXIEcgE0AlFBwVBLgfBuTkIpYjrTp93&#10;JJ2cHKWMKd4UUwluvezj0M8pDoPdUjDUmy7Cknh8FhCPG4n5kJfewp2HTaUGNnJ/cu5P0L1q42Xd&#10;ahoaEUJfsB305X03OBHTyNVNIU0MSsVYcndTJIlYSF+utb4ROCIJgETiiTRfRygkFFel1whulwhy&#10;JIYeiWHHMZYLFPkUZTnmup/fja/XL8OwmWNgOtQWBsONBAfU8WMRhv2ggzcO6GDpaV2suGSA5aQP&#10;jujj9V8N0GelHsyn60KvD7muNiLotCYgdbWCqH8H6PXvDN1OrSGyIGdnaQBx3/YwGtOPjneFyJYA&#10;2IYi7Qg9TPhWH+s9xDgSb4CrSUZwyTTElSwxdsSJsfiMIXq8pQPDnqYw7t0PpiPHQHdMW9gsFOG9&#10;I3o4Fm+OG1n6uBCri6PhdJ9c3YkIXZyMJljGGZFDNMLhSHOsOGmIbgvI1Y1ph6lrP8e+AD/4knvj&#10;dRsiS8qE4oOEoqWUYqYfQY2rrrzn+xrx3G+CCIJ/IQYbQYTVPD8cgeflzrzq57U4N7X4/ovP5yKD&#10;NuTUoKOfgb4H3HfOix73pGPu9FwfRRFkqmL4EOT86N8TkpKDyIOXETP6XQQbDYV/n3kI+eEkIsPT&#10;EV9di5CbdWp4ZymEcaraCsjJRSCBM5DcHa9vEarIQYhKDTopxdczaQqsjcjCdF+KqM4RFFdj0N8+&#10;CTysa6BnFib5KLCMnNzpuEyCXAOePhKu3Oov85+bsP0Jupc2zQiKhwS7ips3EaEqJDeVhsURPDY2&#10;QQDd6NAsjA1MxyRJAhb4RGOtNBxHJf7w83VHmsQRSok9lD43IPe5hkyJGnTs7DjGcpEiN8wNhVFe&#10;QqT1vXwUv//4Ld79YAFGTxuMduPawGSyMSzeJDf0jgg9P9RBn6V66LNYD91nidF2LEXJ3hRNrUnc&#10;oVdMMtQhgJHz6kGA69+WHKIlSV9Y8d9glD4Mx5nDYKQFxH0Iftzu1ksMi9fFGP4NT8xpht/89XA1&#10;W4zrSjG2RBJg94lh9aYYJiM6YfDCRRj/2SrYvjkMxpPEeG2TCL8GmOFChhkuJ9I+2hgnI3RwLFyE&#10;E/TaU1HcL08fR6PN8PlFE/R6VwST0bYYt3I5tnm4wTNXLqzfEFlaKpz4knwVASqXYEYRjSDIe76v&#10;kayQoucfiQCo6eD7KoD9o0HnTY970TEvuu+dWwiPylJIb1YhPEuO+COOiJn8JYINx0JqPRF+K35A&#10;lG8YEosrEEGxVlZVSu9DYMsmePHsIyQ/ghpLRgrIURHsKMLS7UAV7fOV8FEpcD49BxsjMjDXNwUj&#10;yMn1ux6JvnaJGOCcisHuyRjukYC3fRJxOkYBRXE17j3imUj+LD68vP0Juj/YhGvi06e4WVeHKDpR&#10;9iSlYmlYHF4PTBSmeBoRnI7RMoqxkiTMkyZijV+0ADuJ1IsiqxtUEmeovB2g8L2ONH9ydLLrAujS&#10;JNeEvSLYGUWhBLxAN8S5XIfjqcPY/vMGLF75Hka+8xo6vdELZhNsoDfMAvo9DGBoLYahiRj6uupK&#10;KLedifQoXlqIYdxJB6b99GAyUhfmU3TQdq4I3T8QYfBKEUZ9IcLIVWKM/EwPAz7QQefZIlhOFkF/&#10;EjmtObro8akh3jwgxg9+5ObCjLDSzhCDvyG3OM0E7WaPx9Jdu/HN5UsY/+USGI+0QQ+KyktP8nN1&#10;cD7VGDdS9XAxgdv42M2R4nmkhaEwG/Kaa8boRz+H2dh2mPDZJ/jdywPeBSrEVFciurycAEXAIdDx&#10;gH9WC+AYfmppoKb9uDbopBRLGVwt7W0t4NKAjp/zcnucpg+ctnwomvpQdGRpniel4xIuPCgYcGr5&#10;UlSWFZMjLStGJDmulEueSJi5DkGGE+BjMh7S2asRYOeOqOJCRNfXwr+sCL78b2G4Eeh4eiVWC/By&#10;KL5STCXQcV85GTlZDwLzmUwVNkZl0veLIOeSQC4uFv0c4jDAhQDnkohJrrF42ysSO8OTkaqqAO5y&#10;4YF7y/27zkHy/7/9Cbo/2viiyEu9PbuP6ru3EJ5bhn0J2cJMxTMD4jHOPwljZYmYKE3GZEkq5pK7&#10;WysJxxEpwc7PnRycM0HOGUpfbrO7QqC7hgzpDYq35O58rgiwU5KjKw1zR0mYBzIDneDvcR4XLuzD&#10;jzvWY9HahRgwdxSMB3SByNywBW4sYb1XcnZdRbAZLUavuQSyj8SYulqMuT+KhGmbVpwXY+1VETZc&#10;I9F+PWn1ORGWHRLjzV91MHStCG0JQubzxej0kQhjfhJj2i5DDNugD6sFehCPb4OBy9/DrwSncymJ&#10;+HD37zAfPhDG/U0xbKkIy0+LsCfCFFe4fS9DF9fSTXCVdCWV9mnGOJtihnV2Buj7IX3GhPaYsvoL&#10;7POXIaC8FAn19YitqBLa5HwpunJ8lXDblVZk1UjTmViYHumlY8KU5k2ga9FfOrXm9jct/SHoFEph&#10;qiWNoxPa5xRceFAR5PLgQ5/ny4tNV9chiUCUcMkdifM2IsJ4Atx1B8N16jL4n7iByGxyrsIi2VXg&#10;qq9fDrk3kpSOs/ya9iyePNNfkYnwbAXC+LPIyZ3JVODbaAXm+KViiFsi+trHqAsPnvEY4kkXW6cI&#10;fOAehf1hyYjLL8btu+TkhPa4f4/lCf/R25+g+6NNAzo8xePnT1HXcB9BeaX4PSENHwTGYloAXVGD&#10;kzHJP1nodjLeNxELfGOwzjcSJyV+8JO4IcXXiUB3DXK/y8jyu0qguy5E2CTfy0gj2GXy5AD+DuAF&#10;shOklyHxPInr1/bgwMFNWLPpY0x7bwo6jukOw67G0LMhF0Zx1agTgWOwGLbTdMihGWLSV0ZYtE0P&#10;nx3Xx483dLHTR5e+/IY4GqeHUwkinCW3dY50Pr5Jsbo4FGKAja66mENOrsNyEfRmqGVEcdZwDE+7&#10;pAed/m0w5MNF2HjjMvYE+WHhLz/CrP8giExMYNRdjKFLxfj4uAF+8NLF9gAdHAjl4oQezifp41KG&#10;EU5nmeMrRwMMeJ8c3XAbjP1kGX739IZPYQni6m8hqeGmsJYpT8/E3S38yd355ZG7YxHMuK3uZWlA&#10;p7mv7eiao6YAMgYbw4uP/2UcVesvYedNx71V3C+OXJ1CBV85QY/kRff5uJSrvMUlkFWUIzRTibTz&#10;3oidvxHhFlPhpzcSLmPfge/+0wjLzEQUr05WVkYRlKDMRQeCmEyAnZLcnJzeVw6f7Gz4ZebQMTn8&#10;lQQ5gqlfTi4uZijwXXQm5tMFdJQzj11lRWEgr/PgnYDRnjF4xz0cu+liG6coxf0HD+h72hRXiXJ/&#10;gu4vtz9B9zduz588QVljPbzkKvwUmYa3Q1IxIyId44NTMCogFcP9KMb6JGC+dzy+8grDSV8/BErd&#10;kUlRNc/vEpTSKwS6a0gid5couYR0n0vI9rsu9LWLcb+IG2d24effvsSylQsxf+FUTJo+BoNe64lO&#10;ky3RcYYu+r4pxqi3yXV9Rq7tBz0s2aePdeeN8YODCX731seBID2ciNLDuXg9XEpRd969nC7C5RQR&#10;ribr4jpFTIcsfbirDOBWaIpLitbYIGmD4d+bQJfirqgPOUZhrjtyiya60LE1gO3YAZiwcgmmbfwc&#10;PRe+Dp0ObclR0nN1CIo9KR6/RbF4gwjTdujg3aO6WEfucatUhEMJptifYY3P7YwxcKEIxj0t0HPW&#10;m1h19AzORCdAVlKG2MYGAl41YmsqEFHO88FRtMslp5NLJz/D7iW4vVrqOKoNMG3XppH24+zW1CJ4&#10;UUxkCZAjJ8Wdfz3pMS+WXAFPipleBCIhslL8DKitFJYmjEpKQ+xxeyTM3oBg8ynw0RkMjzHvQrLr&#10;JCLj4hFWUyosvB1EsVkYp9pUXWVx8cGX3ttDQe9L8TUgU44grrrSzyBALjUX30WRk6OL53CnaPS/&#10;Gon+djHo507yisdQl1jMd43CzsAkROaU4Nbtf991Hv6R25+g+zu2Z48fobiyBi6Z+fghTo53wtMx&#10;JTgVY4LTMTQoA8Moxk6kK+4Cz0is9w3BaakUQeTqMn2vQC6huCp0N7kiKF3Cc9ldhTzoKsJdT+Hg&#10;rk2Yt/gNdOjXGYbmJtAz1Scnp4N2r+tgzHox3jtI8fOyHnZ46OFwkAHOxxngWrI+rqYY4FKqIc4S&#10;yM4l6ONCtD7ORevgfIyI3JsIF2l/MZacXJIYZzP0yWkZ45jCHHtSbbHaqRvGft0OJmMoGrciyHH7&#10;H8diPbptRepuBMMR7WA6sSNMRtvAqI8+jG11YdzaAHpddKA/XAcGU3VhtkiMjp8Q9DaKMH+fLj69&#10;YoLPHcyxYJcRukwXQ9zRGGYDh2LM8lVYvv8Qtrm64kxkBFyyMsCzlYRXlJBKEVxKjonuc9uchGDH&#10;amm3e4Uo7jK8uE1NA7K/BjpNG5y6PY6iKElof6MLmBe5Lh+KkjzVkqdCPYGmlAfyF5XBo0Y9Rjc6&#10;MgUpuy8jcdJKBJm8Bm+jUXAdOx9+uw8hLikF8TwPXVWJuu+fADlyawQ2jbidzleeQ1E4G74EOn48&#10;iAAYIM+jyK/E91HZBLlUDCOg9bsRjV4OCejpQvIkV0dOboZLDLb6JiMqowQ37z/5jxqv+t/Z/gTd&#10;37M9fYbn9x6isKIeTgS7TZHJeCc4HtPJ3Y0KSscQWRpG0pdwvE885kpisU4ahjNSXwT6OCFZcp1A&#10;R66OAJfBfetIWQGXCXRXEOt5HpdO7MDyz95Hl0HdIDLUVbfJtROh3RwdzNqrR+7LBMcTLeCUawa3&#10;AiN45JvATWFCLs0EVzPMcDbFFGfiCXhROjgVIcKZKAJdDA/xEgvO7nwOATLDFL9Gm+MzdzPMO2SK&#10;0Z+bo9NrptDrwC6NACfSUzs2MxHEXcm1jRSh1XQROs4Xof9iMcYs08Gkj3QxcbEuhr4vRhdymFYL&#10;KFLT42LaG5M6vKODfvT48CV66Dtfl2I2/Ts66kDcxwqWEwag85wZGLL0A7z+7fdYdfwSDvoFwUOe&#10;jYjqKsHlhVZWwo+irG8uOR+SpighyaPI16TmY7lqcLH70jg1TSFBU3x4GYAa0LGjE+DWJE9yWp4E&#10;OcHF0ft5Eei420pQRQX8KyuEtRriXfyR/tVhJA37CIEGI+FrPBo+k5fAd98hBCZHI6KW3GlDJQJK&#10;CoSxqcIwLnofbXHhwTc7CxKKrbzugz8DnX7u6wS5n6KzMZ++Q4NcE9DbnhwcRdY+vNi0WwLdDsVE&#10;p2B8K0tAcEoB7lbfETLqn/XVv237E3R/xyZ8qeh/z+4/hLykFNdSU7E5Oh4fhiViZlAKJgRlYrx/&#10;GsaRs3tNkoh5vlH41icQ57y9EeJ9jeLqeeQQ6LJIqeTuUv0JejIuUNxAmPMFnDu0BSs+X4B+Y3rD&#10;on1rGHWn+PiGCOM362PFRXNsl1nidJwpziXxNEtmOJNMcKPbZxKMcJogdzrBAKcS9XCS4isPuj+T&#10;aIDTyUY4kqSPndFG+Mq7FeYda42BX1qg1QQ96BFIxTxrsa4IOgYi6FkSrLqJYT1WjO7viDFirRjT&#10;fxbj7T1irDghwrpL5Copnq69IsKn58V494gOZu/WwYifdND+cx0YzSb31l8MHW5PpAjMbYo6nUgD&#10;RDCZQtCcrQeLaSYwmEDucGJ/dF60ELM2fY8fr13HpdhYSAsLEFZVhdCKcmECTi5UaKQuWLwkLdB5&#10;5TSJbguwUxHYSGqotQCQ2974vgA3AhHvefYRHrvqRQ7RrZAcYAF3SOZRF8UIp0gbExaPxFN0sfr4&#10;J8T3mocQoxHwaj0OXvNWwu/URQRnJiGsvgKhNVXCtO/CpJkENHZw7OpY3D7HEgoQWXIEZlOUpfu+&#10;FGGvZGThp6gMLJQmYShBrTcBrr9DNAZSdOVFpnnt1anXg7DWIxIe6UpU3bnJ8YL0XBjU8+f217c/&#10;Qfd3bM2LwT17hvv37kBeXgK7zCyKG8lYEpaKWaGZmEpRdqJ/MsbycDHfGLztFYKNvgG45uOKGO8b&#10;yPG1g8KXu5tcQzJBLt3PDpl+9uTy7BHjdgEOF7fj559X4u33ZmHw5N5oPcoQbaaKMOBDEWZsFOP9&#10;/SJ8dlUX33jp4ecAA+yONMWhOEMcT9DDsSRDHE0xwtFUIxxMNsGeOGP8GGqKz1wMsPCwHkatMUGH&#10;N8yh38tI3feO3RvLXATTfiL0mCXCxM91MX+rLpafNMBaO31856aDLRJd7AoUY3+YCPvIKe6MEmN7&#10;qA52UITeHWJEbtMYb54wRZclFIGbho2p35vdHL33TBF6rxFj4i9ivPYjfc5nIhjMJtc6zgomEwZj&#10;2Hvv4cPft2OPty/cyMVF1NUhmjvZcsFBmQOpioDAE1vmUkTlOd+05EXP91Aq4K6QC/IkeZNz8qXY&#10;yc/lCqYnwYTFt73pud5Kbifj9R3UbXSeXIDg9kAeg1tVjsDqSkQWliA6JhPxl30Qv2YHIid+hOAO&#10;k+BtPhw+/eZAtux7BF9xQFh2GqJqyxBNkAstothKwOT+cP5cYBAcnbqNTppF/w6ShCQj2IXT5/IQ&#10;sKtpWfg5OhVvSRMxgmJpT/to9HWIwVDXWAx2i8JghzDMsAvGV14xcPl/7Z0HgJP1/caPLSpOlL03&#10;IksERFRAUMC9lap1Ya1abV1Vax0IiOzbeyW55EYue+9xl7vcXW4v9jFFZCgqS+D5f79vEjip9t9W&#10;bR3vVx/ekVwOMj55nt96q1qxY99nOE7/Ce9EYeoivyHF+v9KBN1/WDyw+JtjRwl2n0BG37Kv0zfy&#10;vZ463OytwQyC3RRbLSabKnCD1ot79W68pbcgT69Hia4QTXqJ0AvLsyV4XB2L58W22MOLeHpVqUiP&#10;ext/eP5eTJtzFXqNvRQXjTkfF03tgssWxGDQ4hhMIWAsXNkRj6R2wWJ5Z/xJ1Ql/0XXDX/Td8Wfd&#10;eXheeT5+n30BFq7pjgkvdcIV8zqiy2CKkBcShLqwYtCNAHfJMIrH8zpj0rNdcP+KznhV0QVLrR0Q&#10;5++OJAJlUrATOcROiC/riHiKwrzqSWKIonF9DFIbu5DOx4e+i/Bgcg+MevQidBvVAx0vPB/dzz8f&#10;XS7ujpgR3dD91o4Y93In3LP6PPwu9XzcFtuFXGAn9HqQ4vG0jug27nL0nnUDZv/pdbyRXwA5wcC7&#10;+1OU79qOkjYCBcdYgpGZYNdexi0EKoqwGro9KgYZr8Rrotu5w4Kdn24TOb3N5PTo/mfm1rbthKFt&#10;D2kHDNvboOPVUzZtgauhFa6KavrSsaH8gwyU3v0XuIbPg6nHBOh7TYPu+kdgfHMd3GYPyuhn/Id2&#10;w/9JG7zkBp3k/rh31UpuzcYikDHkhKEk9G/iLbfJucjt8QwIKb1vOK7ebSHIKf0YKfdhGDm5keTk&#10;xipLML7IjxvyXPijyo+Cyg3Y+dkhnP6GnJxY/3aJoPsPKzqD4uujx9Cwey/FyWY87ajArTxdjJzd&#10;DEcjJpurca22FHM1XjyideBtIzk7gx5+7qDgtjpDDmrI3bEYdk0Eus0eJTa6CxE05kCR/hE+eHsx&#10;Hnn4Dky7aQb6TRxOULgUMZO7oPOMGFxGsXbAAzEYSQ5p/MsxmPxGB1z7Rmdc+3I3TH6yO0bf0w0D&#10;Z3bDRcM7h68cxrMo2GldFl6qfcIdnbHgxU5YtKoTXsrriA/MHbA20AFJ1QSx2k5IDXWjCNyVINcJ&#10;saUEPwJdclkHZBLksrbGYN2GLvizuzvuWn8exjzWCT1u6E6ReAxGLrgZE+66AwPnzUa3mWPJuV2M&#10;C+d1wYjHyVW+1gWzVnTD3ckX4J74rrjxjRj0u40i9Lge6D55KiY9+gxeSM0QmgV8n+5B2WefUBzc&#10;BmFQ8TYeLHxWxjaKoiTtVnZkYWm3boZuWxv027YT1NoIaDtg3E5Q27FLWBTTwEspkWszHPgMpgOH&#10;4NzzKfybdsAXIgCZS+BNLUTZX1YjePuf4J5wD/RXTofh8ikwjFsIw6OvwByfA7u/TOgp9n6xF44D&#10;u2AnGNvJSdooiloJZrwVRDDj+MqDhE2NjcIMCDe5TVdzM+S1zXi3rBH3WqtxTbEPw+V2DFEQ6AoD&#10;GF1YgrHk4q5XuLFYWwZJWSvadu3HqeNi18N/WiLofoQ68vVRlLVuwWpfJZ52lglDT+bZ6zDNSq7O&#10;UIkZ+gBm6X241+TD2yYHZAYtwU6OOh5ATIAL6bKFQcQMvGaLFBvtcmxwEQytCpSpMlGYsgLL33kZ&#10;jz92P2bcch0GTR+KnhN74dKJPXHxVILIzO7odkNHdJ5JLm16B3S9qhM69++EDhdH3FvHTuh4Hjmn&#10;y2PQc2RHDFzQAde90hFPxp+Hv6u6YI2H4BbsIigh2BGxBLs1/g5Y7aWtNwarKbKu9cUgobwzkiu7&#10;IaGqCz4u74JnCzthGsXRi8hlxkzsiItuGobrXnwMT6WuxAvydDwQtwpT/vIset9zIy6ZMxrdZ/VE&#10;Z3KPPR/rjJkfX4gnlZfiRXUP3Le6K0Y83AGdJp6HzlcPwuj778HixGTkhmrh27sPQR6gu2c7jHs2&#10;w7RnC8wk0+7NBK4t0O2MaAcBjqTduQ1acoL6HXR/4apiO2DZvpsguQdWvm7rForD5Pwc5Lx8wSaU&#10;2ytRlWdDcE0+fC+tgm/BCygdcidKe8yEvcc10A68HuZ5j8H79mr49Q54ySV6Cb7eT3bBRQB2b9wE&#10;Hz2WmyRM32ovgpqFIiyDjsXQ40n7hQ0t+KC8Efcx5FTlGE7xdHiBB0PJyY3IL8VVcjeuk1jwVLEX&#10;OWUt2LpzP32j8nUexK6H/7RE0P3AEt56ZO4OH/wcwY1bCRKVeNYewN22Ssxx1uE6Rw2mm8sx3ViK&#10;WaSHKca+rzVCritCmV5Kzo5nSRDsCHQMvBp9Jhos2Wh1yLHVpcRWpwoNphy48mOhiF+OdR+8jjdf&#10;+j2eeeoePPjo7Vj40FxMvn0KLp/eHzHDzkPMFZ0i7W/cThZ2cZ2vIOd3TUdMfbAD7iIH9fv4GLxc&#10;1BnLXF2RQI4tvaobssi9pRHI4vwdscrdASvcHbHCGUP75Nz8MULnRmZtd8TVXIA3bRfg4XUXYvyj&#10;5+G8ifQ7hnRH76lX44EXn8OafAmK6r1Qb6xAbsCNtcX5eDN2HRa/9TfMfexx9JpxLTqM74VLbumG&#10;G167EM9JrsTrhp54IqMbJnDbHT/e6EEYec8j+GNcBuTl9ajY+Qlqdu9CgNyabyMBikDl3dgCD8VC&#10;T9NmQa7GTWGRo3KTe/I3EMTqmxGsaUSwogllPto6KlGpdaM8T4OK2DxUv52K4DPLUbrgz/BPfhzW&#10;wfOhu+I6aHrOgGb0AugWPgn9a+/BlC2Fq6wSHuHyjXsQ4N5Vir6eRvr9tS1wNpJ7EyJrVDxAmNvp&#10;eNwcDymJLMNE0FMS5JbR32eRoxrT1GW4ilzcaLkXowhyw/Motua4MDHXhUdUXmQFarFp5z6cOnKc&#10;EgQv/i82yP2nJYLuBxaDTnj70R9ff30EQfrGXlcSxB9cFbjPU4s57lpcbwtihjmA6wl0t1CMfUpl&#10;wzKNCUptIQI6CUVYKRoJeCECWqUpE9XGDHJ3WUK0bTbL0GrLQ6tdQfsFqNXmoSw/HfqslUhe/1f8&#10;9b0/4M4nbsPw6aPQ/coL0aErxdTOndD1oo64vHcMBlJEvfaRjnjw713wak4nrLLHIJlcW3p1F6TX&#10;dCLIdUZqoCtSSzogmZdbIqitI/e2lvbXl9JxeQxiBXXGSk9X/KW4K+Yv74p+CzujUx/6PZ1iMLjH&#10;RXj85oXIXbIS5UoNau1WVDusqNQbUKXSo0xaDGtsDuJe/AD3X3sX+lzQW7jO7PnDYzB1cXc8L7sU&#10;S/yX4HlFNzruiO5X9yDYjcSIex7CyyuTYKLYX2f0orbIigqZBuW5xSjNUaEki5QZUUaxoEAaPaep&#10;ClSk5KMmqQA1cXKEVsoQej8bodfiUfOHZah6+A1U3vocyicvgmvQQlgvnwXbxTfAcOWNUI2eD/XC&#10;p6D56zLYJAXwVQTh3b4Fnk/3wvkJAW7bFrg2cCzdQGBtIWdIjk1oF2wRJuyzzI1NgngGhInkJNjx&#10;yiTFBLmPCNyL7CFczwOAFV6MJfc2Lp9Ax21zuV5MyrLizkIv4gJ1aN25G8ePHhecHF+EXZzB+p+X&#10;CLofub7+/HOUb96C2GANnnOGcIezFrM9dZhBsLtWX0Lf4n4sUHrxNGmp2gyFphjlGjlaeP4rObmQ&#10;MYucXSYqNRnkPgh4xmw0RuLsFoqz230qcnoFqNClIyvl71j82iJcs4Ac3dCe6Nqd4mrXDujeryNG&#10;zOmMW57tjKdWdcNf87tjtes8pIU6Qd7aCfkbaNvUCbkEugwehlLaldQRKWUEQYJaaqgj0mrofF03&#10;xNV2xnKKsq/qOuO+9Z1w7TMdcdk0cl0Ug88jx3gt6dmOFyJ97PXwPvAsqp56HZVPvoEgqfKpN1D7&#10;1JtoevIt1D/8CuyzfofYAdOxKOYyjGC3Seo6IgYznieAai7C0sBleFF6IaY91RVdJpM7HTsEk2+4&#10;E0vufwGWRa+j4oFXUX7nc/Df+hRccxfDfstiWGnfdstTcMyjcyT3nGfgmb0YvlmkmU/De90T8Fz7&#10;e7gmLIJj7H1wjrgdjkG3wDxwNkxDb4Zp5HyYr30A5vnPwPLkm7C9uw7ObAWcbg/8LQ0o27sbgf0H&#10;ENhD8XlLG5w8i6GxmdQIe3MjxdFGcm3c/sbbBkHmpnqYSMaWJgJiC7wEQ1XjRiyrasIjzmrMUAUx&#10;Js+HYezkCt0YybFV4sHVWXbcl+/ESh6UvH0nvjnydeRdJdYPLRF0P2ZFOigOHTkC3+Y2rKVv5cXe&#10;Oizw12OGK4RrLBWYoKcYqyrB/CIvnlA68IHKjHyNBkEtwU6bhQZdBsXYLFQR5Bh41bTPqjVko8Es&#10;QQsBr4nA51EmY/WK13D7I3Nxxdi+iLmQIiuvLHw+AeiqGFz1ZAc8mNQNb1rOx4qyboit7YLE+g5I&#10;rItBYjUBLdQBSaR4cndx3NlAMIsNkIuj7doAuTd/J7xPDu4lQycsyuiAmX/rjN73dUS3sR3Q9eLO&#10;6HNed9zSrQfePL8H8i8dikC/61ExfB4CBA/3gJvgGjgL3iE3o3ToPJQPmYfKIbeietDN8PeejszL&#10;xuLZi/tjTLcLEXNBF5xHsfrGN7viFcPF+LjsErwg74Jxf6B/y5jzcH73vph94Wis7jkFbnrM4Ii5&#10;KB14I5x9boS572wY+s2GkWTrPxcOVt95cPSZR7fTttfNgmy95sJE53UD50Iz8lYYJ94FzY0PQ33/&#10;H2F64R1YP46HU14Al9MOX1MVSndthO+zNrj3kXa1EeC2CW1rQkcDyUGuzdnURFGUQdZEsCMHR7Az&#10;NRLgSAL4SAxCJ91WXNeMlZUtWOSswXUUV8fISjBUFsAQRQDD8z0YlufEmFw7ble48LG7BqXb9tB7&#10;SJza9WOWCLqfqA598RVKN+/AuopGPEYxdq69HDPI4U20VhPsKjCNosvNqlI8ogngfa0LBWo1KtQS&#10;NDDYCGoMOgac4O5ov0KTjiraryfYcay1yuOwevmreOCRBRgyfgg6XtwNMZ0otnbrgBiKhFfcE4PJ&#10;b3bEbQkd8JiMXJcyBi/pY/CqqRPesnbAu44YvO8iOWPwd9p/x9wR7+i74K/q7nhB1g2PJnXArcti&#10;MOnlGAx4kGLmDQSecRfgohFDce246Xhi+mysmzkXhlnzEJx1B2puegDBmffBO/UuOKfcCdf0u+Gh&#10;Y9/M+1Ey8wGU3/QIaucsQuP8R1B676PIXfQEnrv9XgybeB1iRvTHpXMJnEu7EFzPw8ehLng0qyP6&#10;3RkGd7+YbnjygsHInzwfpbf/HpV3PY0Sipe2+U/BfOuTgqtzzV8Mz4Jn4V34B7gXPhfWbc/Be+cL&#10;cN37J9h+9wosi9+E6dUlsC5ZC2dcOtyyIritVthD5bBvbYZ772b4DrXB+/lOAt0O+Hduoy+szcKs&#10;CI6oloZwJLWRBEfXREBrYgfXEHZwDXWCGHx2irK8SrC6uRlrQi14wl2PqToeDFxCYCvFoLwyDMmj&#10;fYkdY7MNmC+zYIk1iNLWnTj8JUFOXP78Ry0RdD9BRTsovjx8FL5NW7GsNEiwC+BWZwWm20KYZKrC&#10;NZoyTOHrb2oqsYji7NJiPZRqOcrJ1dXpM8nB5XwLdEEtgY7OV1OUrSTXZ1esQ07cO3jvzWfx0CO3&#10;Y9LMyeg/fAAuG3gJzh/bDd2nd8AlN3fCJXd1xhWPdsCw52Mw4Q2Kie91wrzlnYQ5qXet6YJ71nXB&#10;Has74o4VnbDw/S6YTc7qmhe6YuiiGPScR4C7pgO6jeuKi8dfjsE3XI07fvcwlvz1byhesRyBlStR&#10;vWIdKpauQGDJEviXLINvyUdwL1kBz/JV8K5YA9/KtWGtWoeSNXEoj41FXWYiqpQyFObI8Ie338Xg&#10;W+ejw/j+uOJ2cqHxHbC68kJ8GLgEt3zUCT2mxggX0p48eDTefvwp6OPiUFWgRKVSD3duIZyZMriz&#10;8+DPkiOQnY9SOueTFMFL8siV8Bao4Vbr4LKY4fF64KmogK+hEWWbNyK4cytK9xHQPt2FwO7dKNu1&#10;Hd6dG2Bva4Fzywb4mjfA37ABXoqdrsYNsDa2EOhaaEsga2gg4BHkIi6OAWcisbNjyHk28jSyZqyr&#10;aRQuZjNLX4kxBQQ2mZdA58MQmR/DcsnJSUy4RWHE+9YSeBo24/D+L39bF1z9L5UIup+ghC/jiPZ9&#10;9SXcmzZiaaAcj9hLcbOtEtc7G4Slna7VVmKypgKzNCUUY634uFgLrVqBMu59NWSizhCOsRU6EoGu&#10;ggDHbXPl6lSUKBPhkK+FNutjZMW+i+XvvYQXn38Q9/9uDm64axJGzxmKflN7o9ukyxEzqQdipnRE&#10;h+sp1s6JwcVzwxC7cn4Mei0k90dbPr50VgwuvC4GXflK+xR/u4/ugb5XD8bkOVNx7+P34433X0eW&#10;JAkecxGa/UZs8JvR6LYj5DAhaFeh3KZBuUOHoEOPoJvOec0I+swo95lQ5jWh1GdDsMSO5pAXWzbU&#10;oralGVKnA4s+eB+Xz7yBfuf5GPt0DF5Rd0F8fU+8qOuBMc9yhKW/y/ihmPOHp5GkKUJoewuaP92O&#10;sg2t8DbVUdysR2lzA8oIMqWtTcJimD4BNi3wbmqFZ9sGeHZugmfXNgFqpfv3oezgpwhwD+qBTxD4&#10;ZA+C23YgwIN+N5Jj29gMG7kxB/39XI2twiBiB20ZdKaGZnJ2jbDV18PaQJCLuDhtI23p7+Cgv4OD&#10;fjfPzlhX24TF3lrM0ZbhqvwSjMjzYHieC4Pz3BiY68C4XAvmF9jxgTMAT3MrPjvwOXCC3jT0TSlO&#10;7fpxSwTdT1FR0FF9Qzv7Dx+EiT4A73gCeNhZiXmeZlxva8Q0fTUmaYOYSB+EOcUuPFPkwCpydkVa&#10;Ofy6NIqxSajXp5OrC7fZVVJ8DapSUUFil8fuLnzFsVxUaVJhoTiblbQMy94n6L3wKO5/aAGuXzAN&#10;o28agwHX9kPPiZeRM7sIF407HxePPR8Xje2Oi8aQeDu6Oy4eeQEuHXEReo/uhSEThmParGvx0KK7&#10;8be/vYIccmEeuwFNlR5sbfBjU2MJmuu9qK91oa7Wjdo6L6pr3Kih/ZpaD+rouJ5uryPV8jGpms6F&#10;6kpR31yDhrYNaNy/G+X7PkGi1Y4bn3oOna8ejvMJtguWxmCZ90KsqLgC9yeeh8vvpjh+7eXod9+d&#10;eCU7h4DVhI1HP0XtwX0Ifkaw2ruTRKAildJ+yd5dgvyf7DwjH6+QQo7NQ3HUvWMrPLxqyhaCHzk7&#10;N8lJDoydGEPKSQC1kxsLiwf/boCFIMcSQFdPbu5c0DXTcWsj/ARHI7m/+NoNWOxvwGyKq2PlHoKb&#10;B0MUTgzOd6O/3IshOVbMk9vwvj1IYN6CL744KAwhEard+0esH6dE0P0U1e6Nym/dE/Tnjs8Pwtiy&#10;Ae+VVON+ewg32Wox09qIawy1GKOtwESVDzernHiy2ICl5FoKdBKUa1KwSZOMJnJzlVruiSVXp04j&#10;0JFov8aUg0Z7Hlpc+djgKUQjL+CpyYEjLxFFyR8jfeXfseq9V/C315/Fyy8swtNP3olHHpmLu++b&#10;i9vumocFd8zB/Ntn41bSbQvn4t47bsPv7r8bix99EK899xSW/+0lpJNb1MoTUGpRoM6vQ0u5Fc1l&#10;ZtSVGhAq0aGqVIfKEj2qSowIBUx0bAzv05YVPjYIqqDzZeTwKsrcCNZVoHbPFjQfOQwTgeX5NfEY&#10;OG8+YiZcgJEPx+D53Auxpq4H3nKdj5lvnYfu13fH+VOuwh1vvIOsgBfB/Z+g7vNDqKFtkEBWtrtN&#10;UGD3dpTuJuCR/DvbzojB5tq6Ce5tm+HYzNdQJagRyLgzIQq19vtnFZ7pYOE5qiRTQxOBrv5boBPi&#10;amsDXAQ6c9NGpFdvxiv0ZbZAV46r5eTgpE4MINANktsxUO6k2OrGzDw7XjX6Ya7fSF+EFFfblwi6&#10;H71E0P0UFX2jtn+znjqFfQcPQk+O4C1XOe63BDDXUo1pBLpxhhqCXRnGa324Ue3Ao2ozluvU0Gik&#10;qFFnoIHcW7QnVgAdKcjbSLtdyJAluLsGUy5ajFI0kRr0MoTUuagoykKpIhVOSQL0aWtQFL8cueve&#10;R9rqd5Cy8i0kr3hTUNqKv0G6ZgmUicthylwBD8XisuJkVNJjV5lzEKQoHdCmwa/OhFedLcitzYZL&#10;lwOXNgduTS4df1segrVbywofu+jf49TI4TQq4fRayclUo+bAXvh2bkWc3oBb//gaLrhmLHpM74oF&#10;75yHD0u7Iq75AjyT2wPD7++ATlddjKF33osXUzJQVFeL0Kf7UL13N/wEsGhM9W4hh0ZOjeUip9Ze&#10;johrE5wb3Z9dHItdHOsfIUcih2ZrZti1wMrj5BqbYG3n6LiNjmOuk+IuX/8hvXYzXvW14g5dNSYr&#10;/BgqcWCAxI1BeV4MldkxWmLFTXlO/MUYQHFVA3Z/+pnw3mhfIud+/BJB91NUe9C114mT+OSz/dCR&#10;M3jT4cVCnRvXGYK4zszr2FXharUPE4o9mEV6ptiCeI0GRm0BggSSaoYag46cXKWGHV0aOb5Uob2O&#10;FeReWYq5daZMNFolaDLL0GiSoZVi7SZTFloMFHMpAodUmSgvTkOAIFaqTEJJYaIgvzIRAXUKKiky&#10;1xoy0GjORJMlFw1mqQDSAP0utzIezvwEuPKT4CDZC5NgIzkK0+AuyoC7MAOuwnQ4C9KFY48yU5CL&#10;bncWpNGWbyfHqZbD7jLA0xhAkBxYGUlTW4GX1ydj8Nw56HhVN4x7LAavqrshbcOVWOq6ErNeicF5&#10;Uzuj6/QpmP3nV5FkNCG0axfqKPryLAlHcwPcrU1wE7B4QC/LSW7MRXLTvnsjX3iG7keujcUQiwLu&#10;n4OOh5SEZznwrAeOr9b6cBudhUDHF7Vx0O/lyxJm1bXgVYqrCw0hTC4oxWiZB8MkFFMlJRia68Oo&#10;XCduINC9pPKiuLoV2wlyJ04co/cGvTki7xHecF/Et9En1g8tEXQ/RUXetN8Sv3OFd3A4xhbWVOB5&#10;s4M+FCWYZa7CdFM1ppKrm6jyY5KSIFjswssEu1i1Hnp1PsEsE9UcVzUZqKJ4WklOintfgww8AXTk&#10;8rQpCOqTUaEPnwso6bwygZxdLIEyCSFdCsEyFdW6TNTQz9dEpp1V6bMF51ahJ5CSGJrcFlhelIJA&#10;UTL8BEJfUSLBKwGeggT48hNpS8d03kXyFCTDW5ACH8lfRK5PUDpKCHYlShJt+dhHEPQUZpL7k8Pt&#10;McPTEETJ9i0I7qGouXMj4jRaXPfo4+h0dS/0XBCDhxI7Y23NlYiv64XfpXZDz7s6Iebq/hi28G68&#10;nZoKDzm4ms8+QQm5OA/BxkPOins7PRs20HZDGHYCxMi1tZJ4rqkwU4GgRoCKwuyfgY5Bxk7OxqIv&#10;KBtFV2sdqwHOhhp6zAboKbpm1tGXF68ppy/HhAIeDOzAMKkLw3JLydWV4qpsD2ZL3XhR44MsUIuN&#10;u/fj1Mnwm0Jom4u8T6JvFRF0P26JoPtvFr+LqY6fPolNn+2ErLoafzL7cIvKg6n6IK4nZzfNWIGJ&#10;Gj+mk7u7S2nH80VmxCrJ2akUBKAM1KtSUKvKIWDlCNGVAVdG5wSpkyJit8aAYvAkolSVQO4vOaIk&#10;wREKnRsMSgJbOTm4IMGxQpss/HxpcTz9XCzBKw7e/DgCGCv+n4jgR+BjlZDDCysVpeTgAuToWCUE&#10;OT7nJXfn1Sjg9drhrq+Gc3MLObptqN+/G4UBH+599W2cN2UiOs7ogqlvxuBN56WIb+2DP+l7YdQf&#10;zkfMmAtw6YTpePRv7yI/VIryT3chuGMbSjcx2JrIwRHsCGrs4jiWcqy0codC60ZhGpazmWIsySlM&#10;uv9HsEXF7XXCYGCCGI+V46EkjgaCG8VWZz05xfpm+BprYWmuJyfXijdLm3GPoRLX5hPkZG70p5g6&#10;gMA2kEA3SlqC2RRh/1zsRWFFIzbu3Y+jJyIoO31mlUOxfsISQfdfKn4rsyJf3Dh26huC3X5IgjX4&#10;o8aBBdoS3GCrE2B3nT6EKepyzCzy4PYCK/6Ur0e8Sg2tViY4tYbiJNRq2cF9G3QBVRIpIbylaFpC&#10;jqyE4mlpMcGuncroXKCIztPWT4/lo/uXkEqLEwhwDDmCVyFB7v8FXFTtQEcOUNA5oCtlV5efAjfJ&#10;o86D222Fs64K9o1NCBDomg99SkCpw4tr4jHglgWIGX8J+t4Rg3tWnoc/q3vhsXQC3e8IdAM7olOf&#10;gZjz6FOI1avg3NqKyl3bEWzbKoCOZyL8A+jIrdla+eLQFF95jirFUCdF0u+DG4vh1l7tQechebmd&#10;rrFRWFPu3ZINeIBes+n5fuEC0wMlfgKdFwNkPiGy3qjw4k9aPwqCDdiy9yCYceH3AV9j7htybyLo&#10;fuoSQfdfKv7+jn53R4wdTh4/gc3bydmVVuJPBg/Bzo855ApuMtXiGmMNJqhKMbXQiduLnHiu2Io1&#10;Wg30mlxUqpJRrU4RxtVFQccOLgyyBIIbiUAmgI7dlZLPh9vkWAF2edw2R1sfgc5LkOM2Oj5mBxjd&#10;+imqMsjY1bUXn/MXhm8L3x4GnZ9/VzvQlURAV1acJWz9BakC6NwqGVwuCxw1lQSiRoqtW9B4YA88&#10;mzfgw7wCTH30aXQePQgdhsSg7xy+EHcXjH60K3pMiRFWQ4656GJMuO1uvJOVAV1DSABdiIeObKJY&#10;SpByE8S4bS4KOgtBjBe85A4FIbryNK7ms4CLxtaoe2PxfvSYOxy448FeX09OrgHuJu5dbSDIteDd&#10;so140NyMaQXlGCXzYDBBbpA0gBF54Ta66eTsFqvckJfXYuuevfiGXnMuhhwjji9vI65K8tOXCLr/&#10;VjHp6P18Jqjwe/skvd2PncCWnbuRWxbC8wY3btP7cZOlClPMIUzQBTGlmGKsqoTirR/PF1uQUJgP&#10;UyG5pOJUVGjCbXNh0IUdGcdOBh23q/kJdL58irAFDB9yWEVpYTGQyIUxrKKOzkegLKGo+22xS/vP&#10;QOdvBzoW7/8D6GoJdK0N8G/fiBoeA9e2BSl2Dx565wP0mzYNMZdehJje56Hr5B7oPr0nzr/qSnQf&#10;0geXjx+PG594Cm9lp0NVHUTFrjZU8RASBh0B6x9AR8d8mUFeOsnRSG6OxMBrD7r2MbW9GGgMOu54&#10;4NkQ3oZGYUxkdlMT3i+rxwOWakwtqiKwkXuTOkl+jKCoOk5KTk7uwlNqJzICVWjdvRsnycULbwSK&#10;q+zkGHQQ2udE0P3UJYLuv1UMOlJkI5SwSjG90U8c+RqNu/Ygu7IKz1q9uEnrw0RdKSYYKzFNXYqJ&#10;SjpW+nGr0oGXCrRIKiiEuSgHAYqxZbpIuxoDTMnAI9ixg2NHR+Dx5YclwI7gVUrA4w6G0ohzKyHQ&#10;sfwMJ+5MEBSFHv3s94Cuvbz5vA2DLqqSQvodhQzWcNscd1QwdF20dallcBDobDUVAui8WzegfNdW&#10;+Ns2o6iiEn9NT8fMRx9Dn8nTcNn4Seh38w246v47MPPx3+HWPzyDh958A39JSkCcWQd9XQj+rRtR&#10;snUTnBRdeWxcFHQCwM5xdPao6JgHA7O4o4IXyrQ2n42sDDeWkYeQkJNz1tXDTZBjN5hf34QPg3V4&#10;2FqOafRFNErmwvBsG4ZLXBgqL8WYPC+mSex4vNiB9PIaNH+yH8eOHaPvNl5TLtyIwf/xkTCNRpzX&#10;+pOXCLr/YYVXGaMoc/Ikjh7/Bo2f7ERKRTUe0/swg2A33liOiZoAJhb5cVWRj6KsGwsKLfhTvoFg&#10;VwA9Q6Q4DlXKWAQJKgEWwYvb31js2nwRtxUVu61AcdgBCqCLSOhZjdyHHVoYWGcdXRRqHkXsGbGr&#10;49s8Cgbgt3+P8PP0d+Bt9Bz31DoJdE5NHmwuMyzkxmytjXBvboVv2yYBeJbGWiRZTfhjXCzuJKDd&#10;/vprePyj5QLYPpRLEKvXIMNthyIYgK6uipwYQWgjO7NG4bF46AgvVe6M9KraBMgRwNit8VJKkWWV&#10;+OI1POPhrHh1EoLiOaAzNNTBUlsHX10dnOTolBRd15GTe8YUxLRCcnByO4bmmDEq04YRFFuHyH24&#10;RuHEI/SlFOcOon7HXpzgtEp8O3U6Ajex/uslgu5/WOG3/Vmbd/T4CdTs2Yv4YA0eMbowReXCKLUP&#10;kzQV5OiCBLsSTM934O4CC14qVCGxUAa3IgON8nhUF8WirPgs5P5V0EUB1r5D4btAF4WbW77+jPh8&#10;eD/2O0EXjbHRc98JupYGAVQujp20dZAr05BLyy7xIoGAx8rye5BfUQZdfQ3sPHeVIq5zy0Y4ad/B&#10;gKPHsDbzmDZ6rO8CXSvFUo6m7WSh6Bmd7XBGkdVI2oOO2+Zc7OhoX0nbuPIqvGAOYG6BDyMlDvQi&#10;Jzcg24lhFFlHkpubKLHhAYUZCb4q1G7fi6NH2bGFX19ui+OvNrH++yWC7n9Ykfc/xdfIjuDsjqJu&#10;9y6sKw3gXpUZ1xQ5cI26jKBXgauLg8KVoaYXOrCg2IQ/FWmRI8+HT5GJiuJ4lHOPKwGOOxqiEjoj&#10;IsA5q7NuLgo6BlVUZ4HF+9Hbo1BbfwZ6LFfeOtJ3gy6q6DkP7TsLUuGg6GpzmQTQWcmRsRtjwEW3&#10;DDA3OTzfDoqzrJ3baLsNvu1b4WujY9ryzAfnRo6f7M4ISO1AF42uUdAJPa8MN3JywjHDj2DIDo5l&#10;pkjKsjSebZuLysErlTS2oIhuX1VZi+fs5bi50I2xEqcAuN7ZHgzK8WJ0Ximm5vtxX4EVq2xe1G5t&#10;wzcn2Mbx6xp+fc+83mL910sE3f+yGHCkMOfov9PhjHPkyFcIbtmMVd4yPKi0Y6rChquLvMJKJ5PU&#10;AUyiyDStwI7bC234S6EO6YVy2JVZKCOIlRG8wm6OQMfAoeMocMLj28JOTeiIaNehEIYaQ+ksmP5V&#10;0Dll6+j8P8bXc/V9oLNRnGwPOs+WVpQR4Cr37EBo7y4Ed7XRcRsCbW3w0fPi2bRRGBDMMxIYbu1h&#10;x6uHuAhe7R1dFHTcsRBdFFNY9jwyUd/cwLCLAI+cGy+7JNy3qY4gtwGa2k1YV1mHp12VwhLow6V2&#10;DMg1Y0COE0Moro6S+TFJ6sZ99BqtJCdXtnUbvjpyhF/hcFw9Lfar/q9LBN3/siKgC3/pc6wJN1Tj&#10;1Df48vBXKN2yHR85fLinwEhuwUaurpRgR6Ajlzcx345rC12YrzQT7IqRna+AIz+bXBrFUnJ2JcWx&#10;wvAQdnClUSenpBhJW247O9fRhcHHAORzDKyozgUdAy7cLsfic6686Hm+H0ffJNonsMnJIdI22vPr&#10;K0yBm0DnJNDZnQYCXYAARDA5x9G5KMK6NzULvai8FcbHEbB4Cld4G95n0EV/hoEnQI8gxiv/2llR&#10;0JGijk7oRWXxWnIRJxeVsaFBmKRvq+f2OF5YsxW6us1ILmvBH52VuFFTihEEtSFZdgzJtmKQ1Ifh&#10;dHyN3I97Cj1Y4iiHb9sufC00yvFLG35NuXdVcHKR11us/36JoPuZVfgSKCTi3aHDR+GhD/QKuw+L&#10;iuyYQS7uarUHV+tcGKf0YFShDxMJevcUGPC2QkWwk8NclEGgi0V50SqCGncYJCNAYtDxEBI3wc0T&#10;cXPfdnT/qOjt7R1cGHB8jhWOup4zbXgEvrwEUhJcskRBHjn9XgUPNQn3vnp4iIlaCrtDC2u1j1xY&#10;DYHoLOjOVdSpWZvPjm1jgIV19mfO3Idgx9dxEBS5P8vGYlcXaXv7Lhkb6wh4NfDW18LX0AJT3Sak&#10;lbfiZUcNZhHkRip8BDkXRqU7MTzHh8HyEozJdWKhxIEP7RXwbG7Dwa+P0otINBOHjPysSgTdz6zO&#10;XO8pbPOw/9BX8PI1Y93l+J3GjmlqB0YQ6EaqSzCykD58RR5MLbDg7nw9XiNXl6nIhE+eghpyWaXK&#10;9fCyq2NXJURHgg+5NDeBiR0a61y4nSsG2Lfj6lnQRSMpP45HwfeJg1PKShAUBZ0Au/zU8PASBak4&#10;91ugY1C1d2XfrTCoWFHQhc99//2+S98FuKhMjTWwNoTgbqwl4DUjO9iI1xwhzFMHMEbuxcBccnCZ&#10;PgzLKcUAYUCwA/Mk9CWj95CL3IEvuONBeBEpqp46LY4a+RmVCLqfWXHIESIsDyRl2B0/hYOff4ny&#10;TVsRy212WhuuLrZgtMqLqzRBDFeVY0ShGxPI7S0s0OCN/ELk5eXBm5dOjoxdWTxKKEoKzotA5yTQ&#10;uQhI50IuCr6ozm2PO3t8FnT8mGFFf45+hzxRcHQsBpxXkXJW8iQ4SQ5lDmx2DWwEOltLLem7gHWu&#10;vgtg3NZW1061YVcXcXHndixEJUCNIuo/iOeu0mMY6PbMUBPectdgoaYMo+Q+9M3xon8uwU0SCE/U&#10;z3Zgdo4eb+tsFHWb6TUiJ8ctD0y30/z6Cf+L9TMpEXQ/swoPQRC6Js7GWALel4ePoJKi0UpfEHep&#10;rJisclCELcFYdTlGFZGzK/BissKOO/LNeDVfjSyFBHaCTak8jkDHzovA82+CLtyj+m1F2+K+D3Re&#10;RRhyUbUHHUPQLkuAvTALVpsalpBXcHRhOEUjalhRwJ09dxZ0UZDxzzHgzOzASKaGajquPwO079O5&#10;oDvj6JqaoG1sQm5VHf7urcWd+hCuong6IMeN/gS6Abl+DJa4MDrbievTLXhZ6YCpphGHvvwyTDWK&#10;q6eFDiV6zYRjklg/ixJB97MrHj8fhV0kxvInhv4//MUReDa1YbmvHPcZHLiGYDe62I8RxWUYrXBh&#10;rNSBSbRdUGjAmwoF8iUZAmy4UyFAEdNPIHIWcHxkIMVSlCTY5ZPrY9jRtj3o2MUx2LhHlRXtcHAT&#10;JF10X7cgjsEsAh89hkfYJ0dHUdlNzu1cR+cm0Nlk8bAS6MxWNUxVXgJPjeDMvu3ezgLu2+fCCt8/&#10;rCjoTA01MNZX0/5ZcH0f5Fg844EHA5sbyAXSeZ4toW1sQUZNPd7xhXCvPoiJigAGkXPrl21Df4qq&#10;A2ReDMrSYUaGHi8X+aEKNeOTAwfCr8+ZV45fL/pmEkH3syoRdL+AYuwJHx76DO3/8rhwIeWl3hLc&#10;VWzDuCIPBqsDFF9dGKlwYASBblK+BffLVHg/VwF5XiYcBJ9yglswj8DGwCEQecmxeXmgL8kvwO6c&#10;HlZFuDfVKTsrHkLCkHOeI273O1ducnbR9rmoXOQC+TKNFiWBzqaBscofbhcjeLXveGgfR//Zuej5&#10;KOhY7UH3XYq6OD3JQJCz0+93EOhMja3Irm7A2yVVuMtcjvHkkoeyi8u04spcOy6XlaC/xIkp2Ro8&#10;V2iBqqIRuw8dwOlTfP1V7l8V6+dcIuh+ASU4hUibHW/2fXEU1taNeNfpw0I1RaliD/qpPBhCGlro&#10;xPB8O6ZLTbg/14D3JXLIZalwylMIdPEC7PwRwLE8BDPesqNrDzruXPgpQGf7J6Br7+aiUPtn51hR&#10;0EVv+y6ofdc5U10ItoYquFtpv7UBebX1+KAkhIeMJZiWz4OA3eTkvOibW4KeuaW4It2BcWl6/J6+&#10;XKSVtWjb9ylOCpD7Bqcosp4USfezLhF0v4ASPkP8B0FOgN3x09h74CB9sFvwptWH2YU2DC92YpjW&#10;i6HFbgwscAur2/Ig1vslOrwrlSNHngunIhUBBl0Ebu0lxNh2oHPlrYVDyloniCHHctJ9HRRfo/q3&#10;QcdS5cLq0FF0LYGZomu4XS0MLAZae5C1Hz4ShRnvn6uzoIuA7P+Rra4arqZqWFrrIaEY+2EghEdM&#10;BDlyxiNyHOib5UafXA+pBH0zfBiVbMBDMiOySqux9dNPcfokDwgOD/COvCxi/YxLBN0voRhyZ0R/&#10;8Ej7kyex67ODUFU14SWjF7NVdowldzeU3N2gfB+GSL0YTh/YyVI77s0z4e9SirGyNHJUBDJunzsH&#10;dHwu2j4X7YgIt8+ddXMsB0HSFlEUdE6Co4O2rB8KOt7ahHa4sM4F2feJfzYcYf8Rasb6WhjqasKi&#10;fT7naCSIUmQtqK/D8vJqPGoJYrqSICczY1iOE4O5A0JCwEs3Y3SKEXflWRHvrcTGtk9w6ji3wzHc&#10;xMj6SykRdL+EikJO2IS7KrhOHj+FTbv2QFpVgxctLsxWOjBa4cMgbkTPK8GIXAtG5dowhWD3QK4K&#10;7+XkQC5Nh52g4yVosbPzMdTYwZGiQ0nCvavhoSQ8j5UlxFba2gl+VnJ4vHXy7Qw3hh3vtztm0LkV&#10;yYJc8iQSgy6B4JgIm1oCi1NPoCuFhaJre1jxlqeF8YwJ3oZv49j5j1Brr2gbndBO10DnSCaSkaQj&#10;mGnr6Li2GubqECwNBNHmFqjqGrCGIPekNYDri9wYJSHI5ZowXObBcHJzw7IsGJ+sxz30HK5yV6Bm&#10;+y6cOHJMsG/s4PhVCL8s7V4gsX6WJYLul1r8uTp1GkePfo7mvduRVVGBZ8nRzcyj2CoPoK+iFMPz&#10;7LhKYiO5MIWcyoOSYizNVaBAmiVc+zUgi0WAIqqrgNxZwbdXJmHg8TpzbnKAUdixs7NLwnG2vctr&#10;LxedZznlDLVkUhK5P94n8BHw3IoUWDUymJxGmCsDsNSHQReFlQCzZgJVM0FJ2BLkeEVfnrJ1bjub&#10;ALOzgBN+nh7Pyo9JMtSFoK8PQU2Q1PEKJAQ6Vw2BsL4RyvomrCfILbYEMJMgN1xqwuBsPUV+G4bK&#10;vRid68LUVDMeyXVinTUkDO058vVhet5FoP0SSwTdL7XOmIiTOHLiOGra9iC5JISnNA7MkFnJlbgw&#10;OJ+iWJ4XIyQ+kg3XSbR4SKrChxIpCiSpAuzKpGsJeGvgJuA5ZWGdBV14nJwAsO8A3Xcp2qZnl8UJ&#10;gIuKQeciOfNTYNHKYHQZYSLQ8ZSrKOh4eAjDiuPsjwE6fjx9A4vPEeQIenb6+cK6eqwJ1uIPlgrc&#10;rPBgVI4N/bKt6ENurh99IbATvi7bhEcVTsS5Q6jYvAMHv+aLTH8jcE6c8fDLKxF0v9A681kT2uyA&#10;rw8fQ932nUgvLcfiQhNmSowYpXBgCDm8QTIv+km5g8KGSXlmPCwlZyeRQSYnZydLRCmBySNdQ/vn&#10;gi48MDiqKOzai8EXhZ8AuMixTRorAM4uTxQgJ4j2rflJMGol0LkM0FN05UG+4SEhZ0EnOLoWAhcB&#10;z0QQNBHkTA3f7kU1Uhw1RmDWXua6alhIvDXQsbauipxdFWy0b6ffo2xsxtqqejzjrMQsZQBjct3o&#10;m+lE7yw7rsw20r4aE9M1+L3cjERPBUJb2/D1V+zkuOOBmw3CsVWsX1aJoPulFn/iorQT9k/j+LFj&#10;aNy6A1meIBarnJguN1F8tWKw3IX+Ug8GUBwbQu7lWoLgIpkWS2VyKMjZWXPj4ZQyuNq5ujyCn+Ls&#10;dK/vAh2DzZa7Btac1Wf0XaA7qwSY8xNhINBpCXRaAp3xO0DHjs7UROBqZPF5htw/gi7cwRD6lky1&#10;IVhIZpKBHJy+IUS/o05Yd05NkTW2sgHPukKYpQ4IF7Ppn+NGnyx6fjKt6J+mw4gUFe7IsWCtoxJV&#10;W7fg6yMEOXqCo0939CkX65dVIuh+qRX51IU/ePwn+QyC3ZEvj6NxG8fYSjyuNmNKkQ7DCswYInEK&#10;Y8MG0Id4WI4JMwh2T0iV+FiSjXwpxUkZgYxirFu6mgBG0JKTOyNXxwsACJ0MJGFoCfe2EgQdsrB7&#10;sxHcLNkrYc4Ki8EnnJcx6Nq5OUGJsBDo2NEx6HQR0JkE0JEoiobFMZQcGUHKQPt67jUVIEewo/vx&#10;nFQjneefNRLMwm6O3R39XB09Tm3Y7XFsNVD0NTY2CrMeUqoa8ZKzCrdqSjBGYccAiRUDs10YkOVE&#10;3wwTRqYZMTfDgr8byuBt2YrDX31Bz2u444dd3FnInd0T65dRIuh+TRX5/B0lZ1fVtg1J/hIsMuox&#10;pdiIETL6MJOj6yM1YWCOAaOzDbheosFTUgVWSbNQKEuCnRyaX7IKHsnHMMlXw6Rg2JFDkxO4eCsc&#10;k4uTryGQkXvLJeWsgpVAZ8leJYhdnYNdXV6c4OKc+cln5CBHZyfgmTQUXZ16GCpLyXURoMih8fQs&#10;vnaqldyblcDGsDMQqLgzQUPA0wlwY2jRVnB6DMFK+vkKcnJVEdCRy6ttINGW7mNoqoWlpRXaplak&#10;VTfgVU8N5mtLMCHPgqESAwZKLeTonBhIoBtCgLtZ4sI7+gpY6jdg34HPxMa4X1GJoPsVVbgFicd4&#10;ncDnR79EqK0N8b5yPKS0YbzcigEFXgzOc2GgxI5+Eh56YsDc3GI8S7BbI8mAMpecm2QdSnJXwEty&#10;EMxsMobaWVnz1pD7I8dHQLTlrIQ162MSbdvF1x8DdBxhBdCRtAQtHTk9A4OMnVwEdMbGSoIfiSMq&#10;RVV9bQ10tQzHSnJ9FUIcNjQ0I6u6Fa976nCXqhQTZS4MzbVhOEX4IblO9JQ6MCjbgnkUY/9uDMLa&#10;uAk7Pz+Eb04eE55TsX4dJYLuV1TckhSeVH6c9A2OfH0EFc1bscZWigfUdkxRujBO7sEwmRu96QPf&#10;V2LDaHJ3s6Q6LM6VY3VuBgokyXDlrkVJzsdw566iGEqwi2xZVmkYdOZccnFZK2Aj0Nmz+T4EwoiE&#10;TokI6KKxlUHnyifXSFuDKgdahw6GqkA4tkaWVOIL0djagc7YGI6f54IuHGkjkCPpa1kR0LG7awgS&#10;5KqgpribHWrEm9563KmtwGSpB0OynRRZHcJg6pGkQRIzblRY8XdTBZy1m7Dv4H4ycuEVSMJLK4j1&#10;aygRdL+mIkPHno5hJwCPPqUHDx9G+eaNSPSW4QmVGzPy3Rgrd2MwOZk+uQ4MyDLjqiwjbs5Rh2GX&#10;kwF1djw8OWvhYWhF4qmN4qmdZCXomaWrYCIQtgedNYc7JcIdE+d2RkSHlzhJDDqjWgINOzoGHQ8R&#10;iQwdsdTVwUqx08qDeyOg00Wiq5bb3Oh2fT07tirBtXFs1dcFoauhbQR0+rpqAiaPlatHTnUj3vbX&#10;4l5DBabKfRiZ7Ub/TF6NxEzx3USO1oyb8qx4zeCDua4Jnx08CJyk5+00f2Ew5I6Hn0exfvElgu7X&#10;VGHKRRrOw9Tj7VfHv0bt5m1I9IWwSMuT1p0YLrOgj9SOvrl2DM8wYUK6lmCnwnM5eViXnQoVwc6e&#10;uw5OgpyLgObIXCF0OpgorppZ2XQcAR13SNgIiCwGnbAlV2cVOiTiIlt6PNq3KRJhUeXCIDi6EoIV&#10;xVCGHauOAEUycZxt5+h0QoQlJyd0SkQdHQ8bCRHkCIIEOh25Ou6FtdF9LARKWVU93vfX40GKo9Pz&#10;w2PlBlJU5RVI2MUNzdXjermZIFcKXVULdu77DKeFK+nTcyY8h1F3HO6MEOuXXSLofu0Vgd/hr75E&#10;edtOrHHX4P5CJyYWWDCYomxvhRODsywYmWHAOI6xEg2eyZZidVYqlAQ7Z+Zq+NOXw5OxFEaCmzH7&#10;Y1gJetbMj2HOoC230XFbXUQ2irS8tVDMtUjXCrLytDFBtM/gKwqvXmKo8JIDqxTcm9AmR+5NGBLS&#10;TtFzRoJaVGeGk9SQw6upp7jKoCs/M4YuPxTC0pIGLDKFyMH6MDbHjsHkXvtQZO8vd2GkzIrpUgOe&#10;1bmhJMjt3vs5vjnBT5RYv9YSQfcrr9ORGMYdFAePHYO3dQeWO4K4X+XANQVWDCmwY5DchkH04R8s&#10;sWBstg5zs/IF2MVmpEKXug6u9FXwpH8IS8YSmDKWEeA+EmQiAPKWe125Ha+9GHRmyRpBUdBZZNy+&#10;FwtzYSaMVjV0QY/QvhYFXXTQL3dCnKvobSxdTWVYtVUC5Ix1AYqqQRjJ3eWF6rC8pAa/N1ZghtxP&#10;Ts6Fwdk8jtCL/jI/Qc5FTs6JpzUeZJbXouWT/Th5khc4Da/pLNavs0TQ/eqLP7wcwVincYgvo7ih&#10;DR9ZS3Cv3CTMlBilJFdHcbavzI7eOUZydyrckK3EHzOkiEtLQ0FGPKwZFFHJ1Vkyw3CLQs7C7o7b&#10;7tq5unMd3VlnFwadqSADBosqDDpydAZyYd8CHYndHHcsnIEdnycXdwZyJG0tO7myMOSa6qAgd7c0&#10;UItF5nLMUHgwnNeU4zFyBLsBBLkRMh+mU4R9vNCDrLIGtOz5FEdOcO/qCXpm+KKEIuh+rSWC7tde&#10;3GAniD7Ewuf4NL766iu46zbgHZ0ftxd4MKXALQygHZxnQ2+JFX3StRiVrsaczCI8k5WHFeTsCjPW&#10;wZZFbo2iahR0xrSwu7PQOQtF2vYy56yCKXe1oH8VdLwVFIGcltvd2oFOzw7uDOgIcrTlBTSN9DN5&#10;dY1YHqzH49YyzChwYiQBrW8W/Xtoy8stDZE6MVnuxkME9Dh7FWp3fIpj3BgnPDnceRN5esT6VZYI&#10;ul97RUHHnIuAji/Hd/DAV7A2bMXb5jIslNsxSWLCGIqwgyU2Ap0BA9PUGJ2uxKysQjxDzm5dWgo0&#10;6ethyyS3JoBuKYFuKQzpK2AkV2fKpHMRmbPomGBnJGdn5BjLQ1JIQm8tRVhTQRqBTgl9mYvgFRSc&#10;Gs+ECM9yCLfJMehYZ9rqhDY5cnE1QRLHVnKAtSGhh7Y41IQ1pY14ylaFG3ipqlwD+qeb0D/LgcFS&#10;N4bmuTA6x4LbFDasdIcQatuLw0fZwUWeD+HJieyK9assEXS/xeIPNH3KDx4+RACpw+saJ+ZLzJgs&#10;tWK4lOOrBb2z9BiQpsSYNBVmZ2jwx3Q54tOSoM1YA0fGCjgzPoSNYGdIWwFd2kfQE/RYxozlAuyE&#10;jovcj2GSrDwjg+RjGGSrYSxMgdFcCH3ATqArI7DxAF+OqRW0z2LIhQRHdwZ4NVUwVgcJcCXCz5gI&#10;dNz5oAqFkORvwIvGWswu9GOUzIpBuWZyc3YMzPVimNSH8QovbiXH+p7Jj+CW7Th2UuxJ/a2VCLrf&#10;YHEHBZPuNE5g+6ED0FQ34S2lG7dk6DFEZsIVhQ70kVrQL0OLfukajE7T4dbUQjyXnoOEtASC22oC&#10;3Qq40pbAkroE+tQPoYvou0DHTo5llJ4DurJvgy46AJiHjpwLOi3PeKiugrm6FDaCna22HMUEv8Sy&#10;EF4xlWNhkY8cqRX9cszCtK7+eX4MzPNhGMXWeXT+PVsAro3bcfjrr+kJINDxxTfE+s2UCLrfYHE/&#10;bHiMGLdNnRKuP2EsJWeXb8NNciNGFFoxVGbGoGw9emcb0Zti4Mg0LW7ILMQfMzKQkJ4AZfpa2NKW&#10;wZG+hCLsEmgjoDOkLwtH1xyC2vc4OkNBMvSmAuhKbeTQAgS2COAEN1dBUfUs4M6CroaiazVsNRWw&#10;UNxVU4SND1biz85K3F7kwXiZDf0J0jwukK/BypC7SubAHJkFb5k8cDZvwBdHjtA/nv7dJ08w7cNP&#10;hli/iRJB9xusaHNU9KN++psT2PPpXhir6vC2yokFOXqMz1FjZK4aAwl0PTMsuDJNj2EZStyYKcEz&#10;malYnxYHbcpK2MnZmdnBkZOLSjjOojibQ1uCXVT63BXQS1dCn58EnUEBTYkF2ppS8OyG6CwHYaZD&#10;bYXg5s5IaJurhqm6GvaaWqiq65AQDOFlZxC3qf2YKLFjSJYVg3llFqkLgyVeDM2xYo7EgPeMfjia&#10;N+PTL7/gf6gg9rJieP1tlQi632IR4RhyQh+F4GzY153Agc8PwR4k2BXZcItUjwkSLYZl69Ar04ye&#10;6Wb0TVNjeKoCN6Tl4IW0dCSlxMKQ+jEcBDaeJWHO5I6Jj6DLWgZt1lLosj+CIWfFGelzlkNHwNMq&#10;EqExyKHxmaENlRDMyiOAKw+rOkjnw65NRceqOj4fhJmBV1uH1GADXneEcHuxDxNlVmFF4CHCRH07&#10;RkjcGC1z4QaJCa9qnXA0bMKho8cFuEV7ZaKDbcT67ZQIOrHO1qlTOLCPnF1NPV5SuzAjS0Og02KA&#10;zI5euU70SjWhT4ISw5MLMCs1Dy+npiEzeS3M6SvgIAfH08TMmcuhzloCFYmBp89eflYMQIJfsTwe&#10;Sgad1wRtpQ+a6gA5tjJhy9JXlUFXWQZ1qIxAR2ogENbTMd0ntaICb7grcF9xCa7JsWFYlpEgZ8RQ&#10;OYFO7hZgd73Egtd1bljrW8nJfSUgTqzfdomgE0soAQaC4TmJ3V8chKKiEk8U6nCtRCesUtxb5kTP&#10;bDsuT9WgV1IRRicrcFtyLl5JzUR6+nohsjrJzTnSP4QxfQk06R9Ak7EE2swPCXjk7kjajA+hJhAq&#10;8+JQpJdB5TFCHfRCFSolqJVCVVUiSBMKQEeQ01eVU5wOwkROTl1XjfTKSrzpKsXdBOEpMhNGZhow&#10;giLrUKkDw2UOjJM7MZf+rn/RuqEjJ7f/S+544H+TiLrfeomgE0uoszw4RcbuOLbt3QFJeRBPFhkx&#10;NUuFgVl69JPa0CvLgMvTVOTuVBiXrMT8NCX+nJaFlIxYqDJWwpa2BNa096HLYNCFJUAuk+G3hEC3&#10;DEpZGHRqcnTtQReViuKspioAc2UFLKEa6GpqkFFVjbe8lbhX68ckcm9DssltZmkxUmonELswhqA3&#10;W2LAW0YvrI0bsO/zL4GTRG6+hL7Iud98iaATSygBdLwTbsYiRnyDXZ99ijx/AI/LNZiUocTQTA0G&#10;k/plqtErXYf+KTpclajDvBQVXkiXIDF9HbQEOUv6OzBEoqvQXpe5lCBHbi71A4LhUhRJY1Gok0Lt&#10;MUFV7mnn6CKqLoGOIqw1xOPneE25CvzdW4oHCHLXSN0YlGHFkDQtxVQVhuTpMUJmxQ3ZeryqtsHU&#10;0Iz9Xx+hfwf/I05zGhc7HsQSQSdWuHjASWQnQjzafHMCbbt2I8tfjofyVBiZmINByTIMJTfVJ8tI&#10;rs6IQfFajE3SYW5qIV5JS0VW2gpY09+FPfsDofOB2+XUFFmLM96HKu090lIUStejQCuB0m2ApswN&#10;baWfYOdDUZUHxZVuiq4lMNZWCBeclpKjW+Ivw0MGB66RmDAk2YABSQaMIgc3hmN1rgaTpRo8q3HQ&#10;4zRhz/7PBVYL9pT+FzsexOISQSfWP61TFP+27tyDBKcb83MlGJmSg4HpSvTKNuLydDN6M3iS1Rid&#10;XIiFBMG3khIhT+Y5sO/CmPUejOkfQEtSZr9PMfZ9cnzLyNGtRz6BrsCtgybghDboRlHIhYKQHepK&#10;Bwzk7vTVlcirqsByfwUe15XhWp7xkKHGwAQ1hiZrMSJbi3G5Bkyn+PqESg9pVQg7P/tCGEEitsmJ&#10;dW6JoBPrnxR7o1M4efwo6rdvR7zLjTtz8jE0XoIrkorQM9uGnhk2XEbg6ZNUjAkJCjyQkIG30xKR&#10;kf4RdGnvUox9H+bU9wh2SwhyH9KWo+t6KNQ5yHdqUVhmR2GlEwVVLhSRm9NWeKENlUFWWY6PvSV4&#10;QuvGDImd4KZDP4LcoGQjhqUZMDxNiWk5RXhGbYa8ogZtez/DMbJwYkwV67tKBJ1Y/6Q4/pFFOnUC&#10;J08cw8Zt27HG7MA8irAj10vQJ02HKzKtuJTAc1mqliKlChPj87AwNQ+vpSchLe0jiq3LYEnj2RPL&#10;hLmw2vRlKJSsg1yVjQKXDooyKxSVdoKcB0qOsFUB5FQEsNRHkNM5MUNqwcAUPfokEuhIg1IMGJuq&#10;wYy0IjxdqENeMIRdnx4Ajh/jbhRhrodYYp1bIujE+t4SkMF/CHmQIMKXUWzZgBUaI+YnyTBkfR45&#10;ORX6ZerRK02PKxM0GBirxLhEJW5LkeLV1ESkpn1MgOMhJ8vI4X0INSk/Z+0Z0BWUWVBc4YCGIFdM&#10;Ti436Mcyrw+P6dyYnmskyGlxBUXj3gS3/qk6DKTwLCaIAAAF/klEQVTHnpacj8UKgqS/Cm279uEb&#10;7l1l90mRVUytYn1XiaAT63tLYNyZPYbJaXx1+CtUNLViuc6OW9PyMTxBjoGpSvRLUaNvsh594zUY&#10;kqjC+KRC3J6Si78S7NJTV6A47QPoU96DOvVDyHPXQarKgcKlhzJgg67CCWOoBHkVZVjh9+Ixow3T&#10;JAYMpqh6ZbwaPQmmV6TS46epMTYlD7+TKZHrL0Pbzn04fSzcjSLMfODcKvREiCXWt0sEnVj/dn15&#10;+CiCzRux3OjA/Kx8DE2QoG9iAfqnGdEn1YheSRr0S8gnZyfDbck5eD05DhkpH0Kb9C50yR9Ckb0O&#10;kuJsKJw6qIJO6ENuqKt8WEeQe9pITk5uwMBkJXqtVaJPvAFXJhlwabySAFqAewlyyR43Wra34cQJ&#10;vqyjWGL9/yWCTqx/r4RhG6fw1ZGvUb5lO1ab3LgtvQAjEvPRL1mDy9IMuDhFh0vJ0fVJlGN8fA7u&#10;j03Cu0mxyElYAVX8UigzVqNQmYEilxrqkBMFBLqEUjeeJyc3K8+AEckq9FlbhF7rtOgdb0RvisT9&#10;YuW4JVOFeFsZmrfuxmGCnNDxIMTVsO8US6zvKxF0Yv17JYAuPDrt66NHUNuyFetNPtyeUYTBa3PQ&#10;I1aBS1K1BLtiXEjwuzI+D5PisnFffDreiY9DasIq5Geth1qVDaVHC1mVG+uCHrxot2O2Qo+R6RSD&#10;44rQd70KvWO16LemCCPXKnALnV9q8KKmaQdOHg53PPCVHsRGObH+lRJBJ9a/XdwqFr3m6bEjJ9C4&#10;cQdWaKy4PjYTPVel4/JYGXqul+MSipoXphLsEnMxIS4Dd8Un4Y2UOKTkJKFQJUG+04j1Pjf+aHVg&#10;VqEeQzOL0C9JRrFXQVG4GH0JeKNWSbAwoQDLtT74GrfhwBdfhUF7mi8uLQ4mEetfKxF0Yv3bxe39&#10;4QsEht3UsS+PoaS2Ga8X6zE5jkD3USKuWJlB0VWBi9MKcVGiFP3WZ2PC+lTck5CEv2WmILFYjgSz&#10;ES8bLZhToMOI9EICohx9Eui+5AR5lZQR6/OxgCLwErUD/rqNOPTFUYQXXCLAnRYXzxTrXy8RdGL9&#10;8CLeHDr0JSy1dXhZqcKk2FT0X5WMvvG5uDylEJfw4OI4BQauk2BKbDoeSE3Diwo5XlBqMD9fixEZ&#10;hegVm4ee6xS4MpZgR/cdFluAW1N0eF/tgauuCQc+P0iEFbtUxfrPSgSdWD+82FidPoV9hz+HuakZ&#10;fyNndxPF2H6rUnFJnAyXZmpxSZoal8bJMWh9FqbGZ+Lm1FzMylRgIoFwQGw+xd18XEIO7rJ1MgxZ&#10;l4U5qXl4Q+uCpW4T9h88hNMnOSqziRNdnFj/fomgE+uH15kOihP44uuvUN64Ae8W6XHdujQMWJOJ&#10;y1KV6JGhxoUpRbg8mZxdnBRD10tom4eBBLc+awhwcWHXN2BtNmYlZuENpRb62kbsPXCIcjJHVRFw&#10;Yv3nJYJOrB+nzsDuND7/8gictQ14q0CNGbEZ6Emw6xEvxWXpBDpycFfEKtCLY+p6BXqvk+OK9Xm4&#10;lAcex0twY4oMrxYYoK+qxyf7D+L0iXCrnBhaxfohJYJOrB9cZ70W74WhtO+Lw7DW1uGlfBXGr03D&#10;JavS0CNRikuS89EroRC9YwvQi9SbImsvirQDyendmF2IV9VWqIJ12PkpQY7XlKNIzH2rYv+qWD+k&#10;RNCJ9eMXuTt2YXsOHoCqPIjF0kKMWZeJ81em4cJ1OUJvbL8EAh3FVnZ2wxLycVO2Cq/qHNBWN2H3&#10;vgM4eeJE5MHEEuuHlwg6sX7UOnWmZ5Rgd/IEdu3bB0WwEk/LCjGRnN1AirGDE/IwIFaO/mvzMGK9&#10;BHOy8/GKyY7iukbs2H9IvLa0WD96iaAT60etM72iDCvOm8dOYMfevSgur8ArBRrMofg6am0O+q7M&#10;wrA1ubgxSYo/q3RQ1YSwe/9enP4m3Lsqllg/ZomgE+snKaF5LdK4xkuy8/Unissq8VxuMcatSMOV&#10;HyRi7OosPJxegHSbD227dtIPHSUfeFLseBDrRy7g/wCQPNzFgRz9FgAAAABJRU5ErkJggg=="/>
  <p:tag name="ISPRING_PRESENTERDATA_2" val="Tmd1eeG7hW4gVGjhu4sgSGnhu4Fu|R2nDoW8gdmnDqm4gVGnhur9uZyBBbmg=|dGgucXQubnRoaWVuQGRvbmd0cmlldS5lZHUudm4=||e0JDQzE2MTM0LUVENkQtNDQ4Mi04QzRELTc4RkRBMzU3NTg4Nn0=||SVNQUklOR19QUkVTRU5URVJfUEhPVE9fMw==|MQ==||SVNQUklOR19QUkVTRU5URVJfUEhPVE9fNA==|MDMyIDk3NzA1MjU="/>
  <p:tag name="ISPRING_PRESENTER_PHOTO_5" val="png|iVBORw0KGgoAAAANSUhEUgAAAOQAAAFACAYAAACsrdDBAAAAAXNSR0IArs4c6QAAAARnQU1BAACx&#10;jwv8YQUAAAAJcEhZcwAADsMAAA7DAcdvqGQAAP+lSURBVHhehP2FY1xXtu0L51+4757uPt1hsh0n&#10;ZmaUZAssZmZmZmZmZossliWTzMzMzExxOOnu3zfXVtKnz7n3e6+6V3ZVqVy191pzzDHGov1eUUEk&#10;fcMdnL10jfuPn/Ps5Ru+ffcDP//yG3//+z+lwG9y/Pbd99y494DB0X4SUk1JyV5JeZ0BDe0mJCas&#10;JrdQj4pGdyoaQikqtaOpxZUtu/wZ3xdMdbMrvkE2BARZEBW3Fu+AOZg5zsbMZSkeIfokFgexaVs7&#10;56+e48Wbb3n97Tu++/5Hfv5VncM/+Mc//sE///lP7age777/mfLKQlztdPF2lGK3giBXOdrrYrh6&#10;NlZGK2guS6arpYQLl69r/0Z7/FP7v/Zdv/72Gz/9/Hd+k6N6rX2//NZvv/6dc1euUVhdyf5jR/j5&#10;t3/w40+/aOfxx+f4x8TxX/9OzuvvUlF/nOf/rahf/lWu5+S5S1y+cZfbD55w594jfvjhJ+3v6tK+&#10;l+e//Por6iq/l3PLyi1k2vQZrFy5DA9XR6LDAogO9SbY2wZvTwsGNo/w9t1Pci1y3vL76viLnL9q&#10;u1/l+NtvUuT4+u1PdPd2EeNjSlqYI+kRHkT4OePrbktWehQ7x8e4cec+j5+9kja+y/GLx9i2v5mt&#10;u+vYuXeAwbFuquqKiIjyx8raiDU6i5ky5RM++eivfPz+3/j8ow/56P0P+POf/8x//Ol/8+mH77Nu&#10;9SIC3W1IDPEgI9KD9Eh34gId8XIwxNPWgCgvWzKj3SlI8iU+0B4/R0NSg13IivYmNdyVpGBHwjxM&#10;CHEzIsjZAA+LNbiYrcZy3UI2rJyJiRQHo6U4mq7AWGcOJjrzcTJdie2GpWTH+7GxNouCxACKkvzJ&#10;jfMk1s9Sipl8ryUJAeZSD1ZkRNjI0Y7y7EBaqlLY1FhEZ30eKTEexIc6kJMcSEJsOPGJKVRWV9PT&#10;3UNndy0tG5PJK7UiOHoVUfFrKCoyoLrGmrw8W0pzfGkrDaenMpTqXC8KMoNoa4ilrzOKxupwcgui&#10;SS+MJq/Em7wsO/wCbfAPCSIvO5JmwcF7O8e7GN8zJkF4nZevv+Pttz/ww48/S2NKI0v56edf+V7A&#10;8UKAevL8JdJzEjEzmYWD3Twy84yorrUhKdaSzCxz0nNtSMmyJ7/QgcpKf1q6POgb9aKpw4v4eA9C&#10;g5zkaEtY+GoCwpfjG7EKr+BVOPrp4RFhQVNvBbckUH/+VQFDgvy3iWD/74ENP/3yd9q72vBxM8HT&#10;cT2e9muJCTQhKkgaznklAQEb6GrKpr2xlIPHTiHx+TsQpUi0q+AXfPH9j78I2H77/Tf+wa/y5rdy&#10;rddv3+f0hasSyO8k0Cfq4d8B+c9/A6T6twrU/29gVEX+o33H7fuPefj0Ba+knp8IAL777iftNxSY&#10;3n33o/zm9/K3n9g0NMyy5cuZM2cOxsaGhAb7k5YULcHiT4iHJdGxIdIel+UafhMQquQi7fTDL1J+&#10;luT5I69ev+P5izc8f/WWW/KbXb0dRPiakeBvJkHoQmywK0HeDuSlRdPX1cDp8+e5++AZV27eYu/R&#10;vbR25ZOa5Yp/oDWmZrosXTKPb6ZO4qvJnzHly0/5/NMPmfTFx8yeNpmpkz9l8qRPmDr1M2ZM+wKz&#10;9SuIDXCmIEECLc5HAOFGUaIX6eGOkjj18RfwhbgYkxZiR1GCADbCkRhfE9JDbUkKmgBMcrANsXK+&#10;Ya5GhLoY4mOzFocNi7AxmI/jhsU4Gy/CzWypgHQplvpzsdCbh73RMkz1F5KTGMxAcymlaQLGaEfy&#10;4wTgQVbad2dG2JIaainANCcxyIz6wki29TWwe7idnYOtbKzLJTLYAU+p45iYcBJTMsgtqqCmvlXA&#10;2EVHTzltAq6CckuiEo0ED87kF3lQWOwnoHKnLN+L0kwvchOcpK0cyU3zpqchmLHuCMqLgomMCSUk&#10;OoSQSG98fKwJF0zUlKRSXxLHpoZU3nv64Ab3792UDHmHp89f804y7i8S8P8QVlRBosCp2Eqx0v6j&#10;J7F1NGP1shly4SvxcFtPRJgtsRGepKS5S7ZwJTRKAJriQHKyFxkF1uRXmFBdb09xniuJYU6ESEC4&#10;u6wkMmo9sQm6+AYvxclrNYb2AswgYxo3NQhD/qQB738ykVbkbUn8jG0bI9DLgtBAMwoL3WluCaax&#10;LZTalkCaeyLoGkiluSuPmpZK9h47IEC/wZ1H57n/9Cz3Hl+VIL3GuWsnufnwjlznxM/9XX7vp59/&#10;4QdhxN8kGcjPaUD7hzz5vwFOYyWVPOSE/r8AqYr6HgU6BRZVnkl9v3z1rSS8n+R3fxMg/SSAuENt&#10;azM669cxa9YsdNasxt3ViaS4KHJSo4gLF6aJDWVgZIyHz95I2/wsbfST9r0KiN/Jd6njMwHi1Vt3&#10;pc1OsXPfXjZ2NpIY7Uqkpz7JAoSUcDciBDQJ4b5kJIbR1tHMoeMnGd2+TQIwC32D5Xw15WPef/8v&#10;/O0//8KUzwR80yezYPbXLJg1lWlTPmPVkpk4W+thZ7YGd7t1BLoZ4+ekT5yfsEWMG/mxrmRH2Umx&#10;pSDWgZQgc3ysl+NkvBgX02WEOOgS72NMrM8GQp11CXdbJ+DTJcRJh0gPfWK8Nwhw9Qhy0iXK04QI&#10;YcxYPwtShdVSJe5i/EwJdNYjQD7vbbsKD8uVWBkulvNZSXSgHRnxnmTIOSSH2QgLmwsgrUkLtyM/&#10;wYW8BDfqiqI5tKOHi8f2snfrJjob8klL9JeELvWSlEhhaRWV9e1UNbRR19RGbWMd9U35UsIoqnQR&#10;8vEkOy+ejKxEIaRo8nO8KcnzJkW+O1LaKSbGl4I8D5qrvWmvC6e2IkVUTwHJ2cWExqTh6+NCdX4A&#10;23qyGO8rY7S7mPdOHd/Diyf3ePb0ATfv3uWByNYff/pVC04lVVVRj+9//gdd/b1YWK3Dw8mKED8v&#10;vD3cCA0NJiY6XEoQIcHuBPjYyt/1cRCAhcfpkpi1gbIaN0oKlEQwJjFYKtltrUgXaRibeXi4LyM0&#10;cj0hsRvwizDEOciInrE+kXITclUxlwpm+Y/2XB1FhQmr7yIi0IqcTHs6Or0Z31/ErkMN1HWH0DwY&#10;TteWODo2J9HcHU5HfyhD28IYPxDGiXP5nLnQQ3NvDrXdefRsqebMjYN895NIR7lO+RX5r/od9VP/&#10;d5D9Q95XrKjAqySiYFFjTQ28cs5/yNd/FSX9leKQ91XdvhNWfP3mO1Edb3nz9jvefPu9lghfCTt2&#10;D/Szcs0K5i9YwNq1OjjY2hAVHkhGkgKjl6iPbE5duMaT52+FSYVN5d+/fPOOl+p7xGp8K4D8TlhS&#10;PVeyeNuu/fSPDNDZ20hhfhgJwgrJYh8SgyU5imx0ttmAoc5y1ustw8vDFntbQ1Yvn8NcYb6PP/iA&#10;jz7+gFnTJmG0egEu5gI8G13sjFdgtFbazlaXLAFeXoInhfEiP2OdSZYEmeRnIuxnTkaYJanyOspd&#10;n2CHtXhaLMdKmEx3yTesmDuZZbO+ZOW8qaxbOhN9SfIGK2ZjKGXd0ukYr52Dq9VqvB3W4WW3nvgg&#10;AVFSCCVpwjRZEVSqkhlOSWqg/K4L8X4bCBTbEuRtTmxsAK0dTRw7eZbNW3aIVXLD3cmQ6CAH+fd+&#10;dNencmBrByf2DHN89zDbh5qpKU0kOzmAYJHPwSE+FJWUCQBbqWveSI0cS6uqKa8uE+maT0trEQ0t&#10;OeQVpQkRZZAgCS0zw53CPGHI4nDKSuOFNTMoKM5gY1skrU0RVFUk01BdJFarhtLaNuJS8kmO82VL&#10;VxqndjZxaLSU0Y5E3kuXkxjsb+L+7Uu8eHyf69evcefBY168/p633/3MU5Gqp85dpHVjB82NVTRW&#10;5ZCTnkBKUgJRESFEhvgT6u+pyR9/8TUh/nYCMlOS0iPYNNLGsfOHuXz7ugRErkimFWRHmtOQ6yNS&#10;xhZ/u2X4OS8jKlKH/HwroX0HHH0kMGKcOX7hggTXD/z046/C2JIYhMVU4KuHxDYHjh8WP2VDTKj4&#10;ohQbNm+r4OiZbfRsq6K+L4G6Hj9ael3pGXEWL+sugHUTwAYLKIvYfXATRXXplLeU09BTRqmwat/2&#10;Ym49uaZ9t3oIvP47EP+NrZXEVMpByUMFyH/3bj+LdPxJGFb5TvVcvafkpHpPHX8QmaxY7a0w2kth&#10;yZcCzIdPXnBavGV1YzNrdHWZPWs2q1avEb9mSWhIIJnJsaRE+ZKbm8o18Xo//PIPvpPf/0FY9TsB&#10;+LdyHpr8ltc//X4OP0qyUCy5e/9ROnr76Ohrp7Yuk+QIO2ETHawMVqK3YoGw3ld8/PH7zJ0+CQv9&#10;JVgbLcfGcAXWwpBLFn6jKSFHMx0CHNaLx7MhM1LUT7C1sJUhSQGmFMU5CRidyImxJjvOnqRwK5GZ&#10;6/G1kn8nHs9gxRwWzPiSaSJpv/r8A2HaD/nysw/49OO/8fFHf5PnH7JIGFd32VwMxHfqrZiLzrJZ&#10;ci7LxINaECfSOlSSfEKIC8WpoQLESGpyo6nMCCUvXklDH0oyQ6iTuNy2fYSrN65Kknqn2ZTvf4HD&#10;Jy7g6OqMo+0GEsTLbqxJ5djObi4f38uJA+Ps3buVnt5WYqK88Hc1w8/dGl9fR3JycyitrKW0ooaS&#10;8moBXynZ+fmixBrYsWWY8e2baWtvJT07l4TkIJJTrMjKdKKoME7sWjalZfmUlSfR0R5FU1MSJWUF&#10;FJeWUVRWIT6yhJj4ZHLSQtjZl8XekRK2diZJCeM9X5EKoaLfWxtyuXbhKKeP7WTblk0cPrSXbdtG&#10;yc7NZL2hLvrSMOPDnYyPdIkZTSAmMgBfD2vNFxYWpdPT38Gu/bs4e+k8FwTUV27e5+79VxKY8Oa7&#10;X9l5YCehfoZitF1pLokkP9Vb5IRk1BA9wgKWEx2lQ1yiGP4gCRav5WTVxHD74SMePH3K9XsXuXL7&#10;Ak9evRB/qb7vB/mtIZJiHAgW2Rro58DgcAuPn7/kwctX7Dm5g8beONqGAtl9NImxPV70b3NiZHcA&#10;w7szGdpZT5Fcb217h4B1P1XtecRmm5NT7cWuY5t48+P3CAlLAlC+b6IoafqrSNOfBXjK5z19IVJT&#10;Lu4PwClwKqCp8kb8ofrMW2GptyIfVSeZkpSKGd++lfe+Fa8o7z17+S3nL92irasXe0cnZggQp02b&#10;xqJFC8U3GhHg50N6UpxIyghp7ESts0kJll9+TwCav5Xyi5yDks3qPJXUVh066u9v5LdPnr1CZ9+w&#10;yPlGsRHBWJmuZN6MSXzx2Sd89OH7Uv7GvDnTJBgtBFTehLpvwEOYyc9eT4C4nHAPC5G5poSJnEwJ&#10;NCUnwpLCGHvxg+LDQkUGRpiTEm9NaVEIxQVhhAn76q2ay5TPPxTQfSjf/xEfvS/g++CvfCbAnyTS&#10;d7JWPmTa1M9Zu2Ie7rbGhHs7Ex3gSoS0ZbiPSMwgR7KjvQV0viSFOQogbcSTulMiVqgoRUCYG0lb&#10;azV79u/k9r37/Cg2698fKoFfu32X4LBQdHVWYmGmJ37Nma2b6jh7aCvnzx4TD/9MEtsvvBXvffL8&#10;BfLyszE10cHGxlgAlkpecSW5UvJKqsktqSGnqJLm1nb27drB4f27GdvcT0NTFRnZ0SSlupCb5ynA&#10;i6GkIpuCogLKKkWFNeRRUVMu4G6gqLyOvMJCEhPjxbKFU1GcJjI1n5GOJEY2xjPYLIB0s12Kj90q&#10;yUImFGRHUVGSxK7RjVw+dYCBrnrxaC6YGa5i5ZJp5KQEU1eWJtLJQ+SinWSBDA4eP8YzyfKSqIU9&#10;fq8MqZvHz15y9uplrt27w+kr52lsUQypR1acFVW54icjTEmOtyM9dh0JocsIC1lBhDBlWqYVscni&#10;KaQM7+1nYGcNnaMZAqo6xnaVsm1/LfuPtDIynCUSw5koYWQlkwcGO8X7/SbS+jdJCJfoGq3n0NnD&#10;3Hlyg20H02nYZMLADg92Hovj8Pl8tu4voaW7WYB9mra+PuLzQvGLNCI4cT31PelcvnteY7F3P4g/&#10;+0F5aPF+Ig3vPXwqAfBYlMNbDVSqE0zJTwVCBT7ttbz/rfw7JR+VdFRg/UEq6LvfO12UX3wnxys3&#10;7jM4uhNvPz+mTv2a6dNnskCkqr7+erw8XUiMjZBrjCIlOZwde/bzg4BMcsTvwJvoaJroeFPSWUAp&#10;SUPr4NGShCQOAf7+I6e0IPDwcmSVsNX0rz/js08+4MP33xfAfMSSuV/jabNe/J4npRLsKSHCSiL/&#10;FPv526/Gx3YlwZK0ozzXkyAJNTHAkCyRiAU54WTmhBGX6kFUoj3R8W44OhlgKuy6Yuk8Pvv0Iz78&#10;8AM+/+RjYcZPmDnlS2ZNncw3kz4XUL7PN5M/ZtXimfi7CevGBkuCjiA/JYzcpGAy43zIihZ/Jp43&#10;J0a8WrAliSKB89M8qKlOZXTrEDfEXqnOv39/iH75VxAqdRARE8f0md+wdOki1qxZjrOjGT3NJQLG&#10;E1o7/M/HS0miXQODFJZVUS6yslhKUU0rxTXtFFa1yLGF+tZe8ds9DA50MdBfT0dHsTBotMjZaAFn&#10;EpW1UZRUp1FaXU9Ncw91bb3UtQ6I7N1Ia0sr5SUFoiwDiY4IoLwglbrSOPGy/jSWuIsUd+W98GBz&#10;nC0W4W61DEfrtQSJId+7rYuD44PkZEQR5msnRt0AY52ZeDvqEeVrTojnBsqL4th/9DB3H7yQixPP&#10;KRlJ1YWSlT8KY9y4f5/D506y98w+uoaKKVIMFGNIcrgeBWkGVBcYUJihQ2m2LmXZ6ynNMaCq2JzO&#10;Zj9qyjxITDMjrdiZrGobekRfj+yop6TBkYJaK/GF/pKpfMhOtCEp2I7IAGva2oq5+/A+D5+94Myl&#10;S+w/dpTXr7+Tc/sHRy5uZWB7EFv3BnHwdCxnr+dy5noRIzvzxCM0SkZrJCw+EPdAXcITDYhM0iez&#10;yp/DF09yRzz1CwGcauAnz1/z6Nlref3uX6BTLKR8nALfhBydOP7BUhPspcAzASLFssqXKwAPjG3D&#10;ycVZY8Xp06ezYOECDAz0BYzuxEWHkZoQRmKkH1W11dy481hj4gm2FqaW5+q7tc4glTi0zp0J0L+T&#10;49NXb9i5fy/BUUEsWz6P6cJG80SWLpzzFTPEH37+2UfCUF/iZLqWRD8r8qMdKUt0ojrFhcokZwqj&#10;bQlzWY+d4SI8LFYT5m5MtLcJscFiLfLiKZLsHpXkh6OHMWvXLeTraZ/xzdefY2uyHk8HC0ngc0WO&#10;fsSUSZ+ybOEsbRhk8Ty5zq8+Y62cj6n+ChwtVDL2ojgtSlgvlPwEP4kRD9LCnQT4qlfUXMDpQFFe&#10;EB2dZew+sFXU0j1RXf/Fhv/NVmgFDahlVTV8M30Gc+bOYtHiheiu08XBxojGpkqtLTXY/tu/m3gu&#10;sSt24M7DZ2zZe5TmTWO09m6jvW9ckvY2KdupbumhuLKUmroU2loSqK0Jp7IqgM6NWfR0FlPfnEp5&#10;XQ5VAsCmzlGJ1c3UNvdSVlFBU3UBhVlx+HrZE+bvRGyoCyG+pkT4q3o1E2Wwgfea2nJwsF3GyvlS&#10;mRsWE+BmRJpo8+hw1S1uJTLCmjAP8QS2y/F3WImfwwpiAq0pyo2jd7iXgyePc/3uPZ69/laCYiIY&#10;VXf7nQdPuPf4GbcePmTL7l7SU6yJC9IjwHOl+M+1tDea0lhhQG7manKy1og3NaKn0Yr6MjsxycYE&#10;Ra3DP04yswC5pbeI0sYoEgrtBKDupJfbCP3bUJXvSFWmmxh1bxoq4hjftYnTF84LK5zg6MnzWqeJ&#10;kofX7t7i2KXdnLo8JoAUD3ksmlOXUjl3rYCNfeniDWJFmnhTUmNPVZMDFQ3uAuB2Lty6IZL5pcZy&#10;byToVYfMjwIC5dcUC/0i4PpFGv9nkUual1RA+TcA/ovJJEmpRKU6eJR6UAG1ffdeDIwN+fLLL5k+&#10;Y4YWNIYG6/D0cBUwRpKRmiAKIoSk+HC27NzP4xevNcn7nYDtnYDu1ZvveS7X90jO78bdR+ItH3Dm&#10;wiVGto9SXlOGj78by5fPYepXn2pgNFy7EA87A20c0MZkNUsXzWKesIeTSLRYrw3kRlhQLL6+MMqW&#10;JH9zPCQ56y6do7HaKgGXi7WhyEobCR5bwoOdcXYxFKDP4IsvP+Jv7/+V9//6V1YsnkewhwMx/s5Y&#10;Gq1m7ozJrBa29HaylMTuhJ2lHhYbVhLp60BiqJsEoCUpoc7kRLsLCNWYoPXE2GCUBSmipCorEhgZ&#10;6+HslQvcfvRQbMIrfpDkr+pU1eW/A1EDlMgH1WO+aXCEOQvmCzMukQRnwAYjQ6wtxUOmRImMvSPt&#10;MtEWqkx0wE10wqn2+llTFt9z8MR5ekZ20je2j/4t+xnYdliAuY2CsjzKK5Pp7koTyRxCUUkgpeWB&#10;NDem0dKUQ0tLKlV1IllLldStISkjh5CwCDzchdjcNuBuvx5zw5V4Slu42+vibKODh5O872SCq/jc&#10;90ZHawUgDqzXmSxmfraATjS0yWKszZbg57KOSB/JjL5GIln0RbIYUZjuS6kEcHiwE+4eZkTEiq4X&#10;GdE/1sHh04cl+O9yT8D4XALoW/F6L16/49Cpk6SmBeLluFrM9RJcvRaI5l5NetpakRWrScrUpbrK&#10;mNLc9QQFLMbMYQ4WboukLMHGdy3B8TbklPmQWxMiYAwgvcyLrHwruusD2NIWT1NJEEVZ7lRXhFPX&#10;lEbPcJc2+H5PMp2SmKrcffyCR5IoLtw8w4EzQ8Le+Vy6kcLuQ/EiU0IYGgsTKRTE0GZvNg2Hc/by&#10;EZ68fKmNSyoWUpMUVCBoY4YCvH9oY6T/JR//KOpvqvzxvnqujuq1Aq9i2+6hAdbo6TB50iSWLF7M&#10;+vXrsLIyw9NdfFR4CGmJcWSmxJKdHi2ZtYTDJy9w494jYcmHcl7XOXziDFvG99DZu4mk9EQi4yKJ&#10;S47DxNyA2XMmCwMKCIWtFs/9Bv21iwQc4tH9LClO9qYw3pUob1PWrZjPNJGR65fNIsBhDfE+hnjb&#10;rcFcbwlGOstYtGAWX4q8/OKLz5k/ZybGequw2aDL+tULxHN+xWfiEf/0H3/ir3/5Tz75+APmz54m&#10;wSXeK9yHlHBvgjwscbLWxdfZlLRIX/KTQsiI8SE10p28BB9tWCTO31TOawNpcR6UlaaIrSmmuSOb&#10;zoFcRne3cfrqWQHiMx4+fyVt94Lnb95Kwv9Z68n+dzD+C5BCeqfPX2GVji4zZk6XOrXBx9sXdxdH&#10;gkK8pe4uTzCj1m6qbSYmUPzRK661kSRXBci9h0/S2NEvIByT89lGq7BleU01xWXxVNdl0t2dR31j&#10;OCWVKVRVJ1BUFE9FWTRVFT6kpfng7eOJhaU1urprhaVn8OXn7zNj8vusXfo1JnrzMV8/H2ujJbjZ&#10;rMPNdh0ucrS3WMt73b25tG/MoKomgfRUTzG+hvh7rMHbRWSKl5F4ClsSA82J9dOnOMuJkYFSNvdW&#10;i6xMJiLcHU9PS9xdNxAV5Uh1Ux6Hz57SJIHqVVSBqHzd2ctXBfSBuNgtw8puPoaW07F2FfBHLCU+&#10;y4D69gj6BvOISTDGxGoq6yymo2c1ByO7Bdh76BAebcWWLdVs3lFLYVMG+aLXs/OsBZD+jLVGCSD9&#10;iY81JjJCj4wsIzIKPTh98ZIwyq8iqZ9qvZjK27149U4kqLD2oydcuXOQE2cz2LHfn607/di6PYAR&#10;AWNXjwt1Ld6MjLdz4uI5bdaQkpjKm6kGmwCWNKJcmxrOUNeo9a7Ke+p9NdtGjWOqyQtKLUyMDf6s&#10;NfLx02eJT0lghgT45CnCPKtWYmNtKUHjTmiwn4AxkLjIYOJFZuZmxonEKZZsWyu+pYuGlg6KK2qI&#10;ik/Eyc0VfSM9FiyaI9/zOVOnfKHJ0PlzpqK7Yi6O5ro4WeriKoCIC7AlIcia7EgHqlLcKEtyFDmo&#10;hjpmio/7gOXzJmNnsgwHs1UsWTBdksTnzJr+jQBsphynMuPrKQLuKUydPEm850f89T//zP/+3/+P&#10;gFHNyPmQGRqDzsHeXEfUlBM58UHkJQeRI/IzU3xpurCf6pgpTvanJEWAGOsm/tCJ9HhnUQCOVNZk&#10;aNL6jCSa8zevc/zyYY5d2c+VB9e59/wxt5485PytK1y5d0NU2But91qrewHVfw2JKZQhyfNnwqNi&#10;BIwzMTQ0xNfXT+IiBv8AD4a2jEx8SD6sRs9Uu00kSsWWvw9ZSVEzuJQSUkl8bPtumtp7aNgokrOh&#10;SVRZGgUCvILiQipqciguiRb/mEJNTRxJSQHEid+NDDXE2GgpMyUhTP5KkuP0ryWBTeebqV8wf8YX&#10;mOrOxtF4AUarvmHD2hk4my8Vu7gCV6vl2Jsu5L29x/YJYC5w7vIVtuzaTFV9EjGRJvi6SmMGWpEe&#10;bkesr6FUoBldndHs3l3Lzi1V9G0qY2hkkOEtWymtKiUgyJXkjBiOnjqtyQp1oaquVK/f+avXiIpx&#10;xUYAZirsZ2Q7AwvHWfiFLyG3zJYde4bYeWAXyZkOePkuwkQ+Y2A7DxPHRYSFiZnP8WX/HvG1ezeS&#10;UOBLcKwZUdHiP+L0yEo1JTHBnIDwdVJWShYzobzBhu2HRkVq/sIzkTlvBQy//PIr3woon7x8zYMn&#10;j7hyYz+Hjlez72g1ozv8JSnZUFYmgZtpSUyss0iNBIa2j2tDE6qHVYFLA54U1dGjMvUfoFPjiMpT&#10;qt5flYyeSlHjgk9eKun+jEvXbtPZ188GMxM+++IzAdBUVqxYjq2NJSGBPiJRg4mNCiAixJOwADcC&#10;fV0oyE6kp71JlEMVXn4BmFnasG7dOq3HcPVK8USrFohEnM3i+TM0IFkYLhdFYyxJVM3EcSBF5F9C&#10;oBnZUfaSUE1ICDGhNN2D2nxfqorkN+Nt2WAwj3UrZ4qEWoqR3mLmzvpamO9TJonvm/71ZL6eMokv&#10;Pv2EDz/4G3/605/4f/73/+Y//vQffPD+X5gpDGwg7OtkrkewuznJ4oeyY30pFDCWZoRSlh5McZI3&#10;+fFuFAj4CsQLZolHLSmMorW9jNFdw+w7cVCYX+zOy3fizV+KinkowLvI5bvnuP3kLg+ePdV62q+I&#10;5bjx6A7PX78Vj/wjv4hiUVMC/5iQoU3okDYqraxhgUhVa2tr/Px8JY7DCA/xo7y6QvP4fzwUiP8A&#10;oAbo3xE9wbYKpBM2RE3eOHX2EpsFmI3tLRSWpJCekUJKejbZOSkkp4QTH+9NbLQF1la66OktRWft&#10;bObPmy6WYDG6q1diaqAjbbOGNSLvDVZPx9NqKR6WokCNxAbYrBYlYSTttl5kvS4etqt479LV+9y8&#10;/ZiLV25z+MwZugfbCA62wcNeR8BoT2qIJbEB6ykvc2NwS4acXBabR1IZ21LDuQtXhH3ecP/xS8b3&#10;7SM9L53GzjaeCxOp3kB1mVJvHDp9As9AAwHhbOy8F+IasAr/aGMCItaTmecsDFBMjciVtq5M0ecu&#10;BEbqYuWwEGvHJQT7GhARakqTmOWjezoF9I4C2FkYWk3Dxl3kVvgqXP1XEBK3nph0fVKL9GnrDWBs&#10;bzlX7p/l/tOnAo4ftMHyt29/FMZ8zPFjY+zamsLR/RWcOjPKjr112hiSn3jlIG8LfD1tCQkJkSzY&#10;yLmL1+QaX/L4+RvNt70SyflQfNsDYd1Hz15x9+ETLl+/rc0FPnHmAkdOnGPvoROSqLbTsamf2qYW&#10;wmIiWbR0EV98/rnWgbNSgdHagiA/T+IiAomN9NPAGOTvir+fGx6eLiTFhVFbkkdCdCir16ximrDW&#10;mhUL8XQwIdDDiqgARwLczXC2WouD+SqifEwojHMTD2YrxZrMCCtSQ83IiLTRbMbG5jw291cx3FfI&#10;yHARDU0J+PoZY7xuvpQF6AizzpwxRSTqZ3z66Ud8LDL0w/c/4K/iDf9TWFEx4ycffcDkLz5h6fxv&#10;xFOuJzbQmfQoL2FANWc0kHyRogWJXpQLE1aIry9MdCE31p6cRPGm2Z509NRw8NRRLt64JO3ymIcv&#10;pF5fPNfk6HUB3dU7V7kqgLxx/wqPnz3iifb3l1ob3n58XxsCe/zyBS/ffKvNeX4p6kV5+6cvv6Wl&#10;vZOFC9VwkTHBQUGSrKNF7XmTkpYgbPdYA9wfjwng/S51/8fjj/f/GPJSduXG7Qf0Dg+RmZMmRBAt&#10;ajBSgB6Am6s9xibrWb12LvPnz2TZMpH7+hK75oa4O0hScLbGXbyi9YalmK4T5WK6SCzharzsVhPg&#10;ZkZ6bAAZUncJER7Ehrho/vy9kW072X/kGIdOnGDHvl3k5CeIXN1ATICwRZSY72Bj8tKdRVJmS1Yr&#10;Y/OuPHbsLpEgbuPmvYcS6GrwW9jnu5+5eO0m9R2ttPR0C0ifaoOzD56+orKlDEvXeXhFrCGh0J6W&#10;/nJhsD2UqgnLMXbi+zLpH2qSUkp9gz9xSWa4ea3E3n4h7raLcLReQGycHdsGK0lMcUDHZBprTKfj&#10;G7Ze/JMpgREGxKQakV5oSUqBLe0DOYzvL2Db4WROX9/C9XvnRBId554kj5PnzlNeFUltuY0wfTon&#10;j3Zy5NgwOQVJOFitJ0BYJtBVnxB/e8l+seQVltDQ3sHQju3sPXKUA0eOC6MfYHBsm3i4QVo7N8lR&#10;vEbXRsnQlVJ/JRIEmTi7uLJWV5c58+byhXjFL7+cwjffTBdmXIqzo414cB8SovxJig4U0AUSE+Ev&#10;JYiwQF+cHGywNDPGztKQNSsXMPWrL1m8YAau9oZkxXhTJPKvMiOI7BgnEgLEh3kbiAw1Ij/Oluxo&#10;a9IiLMkU+VSRF01nczF7xoc5fniXKIwhtu1oknOv0CZIR8XaSAZfzPLFM5glYJz0xafiBz/k/fcV&#10;CP9TO6phC9VbOnvaF6xaNANjnUUEe1gICEWCpoZSnBosUjSEokRf8uKE2eOcKE1xpSxNmDHVhbxM&#10;ZyqqQxnZ0cmpK5e4JYx368E9YcbrnLx0mB1Hhth1fDM7jw5x9OwusQl7uCw+/8HTR5pnfP3ue1Ed&#10;r7n54LaA9TrX7t8R1nws8vYGe08dZGjnEGkFmZLwhJ3WrMXb25voqHCxAL4EhXpz5uLlfwFtgiL+&#10;OyAn3v8fj9/fVwyqPKWyOkdOnBWGLMPTyxMnJyEFY0NWCwOuXr2KdTprsTLdgI+rA0GejgR7WhPm&#10;aSHFFDfrVVhtWCIWQgcPO33c7fVxsTci2N+dlMQI4mMCiY9UoBSmFQJ8z8HVgoTEEEpKM4gX4+3q&#10;bEikj6VUuAeZkl3T46zo6cpj9/4uDp/azP5TfRw+OcDeYyPa0Mb3IiG0AWqRpr/88g/Jaq/pGR0i&#10;X2Rsz+AQZdUFeIXo4B66kJaBIjHqZ3j6+jXf//gPdu7br/VwHj66n2tSwfuOjlNSFUBwtA6BUQZ4&#10;uC/HRv8rXM3mCBusFn9lgbnDElYZi0RzWkFRXoDo+BCtFJb7Ut0azqbeTBp74una7Mem7fbsOxXN&#10;qQv5bN6ZJBJpu2ToU+SI9s8vsGDzQAQ7x0s5enIzNU2VeLraEuSmT4SHHhGeG4gNdRdfGoJ/kD+u&#10;Pk6ExoSRnJVNSFQsvkGhRMYkEBmbJNdQSFNLLfmFucKsYbg4uUi2XMpXX33FlK+mMG/uLPGLkj2N&#10;pB4kq0aE+AoQg0iOCSAtPlSKfG90CBGB3jjbWbJebzVz587QPOG8WV+xcvFMrXc0IcROGxwvTnSj&#10;NMmFwng78sRf58ZYkxEtIExwJDfZm6wkP4rz4+npbOTQ/l1cu3yeS+dPcvzobnaMd9PeW0BFfZwk&#10;Q1sJpvl8NekzbZLAB+//p7Z642N5PunLT5gzcwoLZ09liZyHnfEaApxNRJ6aSVLwojIzVJu8XZzs&#10;I4lAfGKsEwVquCRVzi3Hh9LCQIpKAiirCaahI4nO4XJ2HBjk6Lm90gZ72H9yG5v3NtM6kE1zfwYb&#10;NxewfX8POw9u4sCp7Vy+c0OY77U26+aFAPPOIwHx/Vs8eP5cG346c+kq5S3VmDoaMm3mVJGJ87Gx&#10;sSUiIpzo6HB8xTeObtvyO8AmDn88/gXG//H691cT/5OXEtbCwD9x7NR5OjcNSlvHYWNrh5WVlSTW&#10;ZcLI84QNRXJ6OBHm60xkgJqoYkKIp5EoFjPCfMzxdLPAUdjSycFWErEVjvbWuLo64uHljo+fjxRv&#10;QkNcyU53o7LEjfcsxICqLGlsuEyk1GxsTNeQHOYq2t+DjHBrSkRSbtlez6Fjo5w8v19jmmt3r4js&#10;uCz+6JG2EkSBUZLJ7zQP78Rfje0ax93HRmh9LVGJeuRWW3P59gX+IX9XNfHrr2pa03HqG0s4fea8&#10;SD8lW+5SVZdAVJw+aflOpGQ4i4wzIMxDlwQfPTwcF6JvLnLVeiGOnrqkiicqLYvQ5Gz/UAlbttWw&#10;ZUseDd32lLeuomXQiNG9Hhw7F8mRk6HCDN7UtSeItPUjK9+djtYwWloTKatLJ6sgXwNTmMiccF8B&#10;jfsGAtXEZsl2AZ722NkYSvb1JDUzX2RzLvHJ6URES1BHJ2grAkrKCklOjsPWzpbFSxbx9dSpzBJ5&#10;qq+3UJuhlJliR36WJwVZIeRlhZKRGkhyrB+pscHEh/oI4MxYt2oRy5bMRmf1YpYKCHWWz0Jv9WwM&#10;184hRho4M8KGzHBzsiPMyYuyojTenbLkAApSAkhP8iEtPYSsrFjSUmOpqixkz86t3Lp2jeePnvDo&#10;3l0unj3JyFgHmSVhhETbYWG9Qtj3M/4mslSbTSPl0w8/YNY3kzDTV13zxrha62vZPdJbZHC0JwlB&#10;kqTDHShJ8pKE4EKOfE+2JITiLA8aa2Jpbk6jtjZR2jGOouoI8qvDKK2PpaAmipL6aOo2xtPYnSxJ&#10;M4narhgqWiMpagymsS+HLXt72by7U9TTZg2Q9x4949HT52IXXoi/fKDJXLV65frd+2zashkLB0u+&#10;mqqUxzeSAJcLczkRExMjBBNH88Y2rYdcg9gfAPyfRQWiVv77Q72jZvCojsHSmhoCxb54eHlh52CP&#10;m5sLHh4umJsYSjJbKurNgAAPcwJcjQiSmAn2NpXEai8KyEOsnx9B8m+9vP1wdHTEzt4Wd3cP/AIC&#10;8Q8OlWMo3n5eJKU40tjgQne7J+/5uZphY7aaFctmoa+zWOSIJanhLiJVJeNKxuvuKebImb2SkU5y&#10;/spZbopkuP/0meadbty5q/UeqgFqrSv6d5OswPnTz/9gfM9uYRcLIuN1qO8M59HzpxNXLI/7T57S&#10;2VVLaUkMu/ftFklwgoMnD1NalUhKlhtVDQl09FUJgArJzQwgJ9KcuEBdHF0WYy4y1tNXyVVrAWQI&#10;Xd1ZIsuaOXdqBydPtjO2z5f24bXCyHp0DFuy93g0l25mcux0KD29AoqycG2ubWxCsLBEKF5+/rh4&#10;+hIQEkVEVCJ+foH4eNhp6yt97VcT6GSo+bZYkZRl5ZWMj+/hlJzvpt4ucgvSRaZGk5cfiqePFfPm&#10;z+Hrr6Yye9Z0TW4G+xjQUuHGaE8gvR1hNNdE0NYYS1tLnMYiIX5WmBouZ/7cr8XDTcbSZK223tHZ&#10;WhcLw0XCTEvEg8wnymsdWWHm5Ig/zIt0Jlet0ggNITUsXIAdSUJsKImJYWRkRJGWFEVtWQnnjh/n&#10;yf2HvHryjBePH3Ph9FEqq7OwcdJn6cqZfP75R3wgYJz02SdMnfyZHD9iqjDjBp0lYlkEbPHBZMcH&#10;ChCFdaPdtSSdEmJFYqApWZETrJwqCqqwQBJdazK9A5WMbWuld7CaprZs8isjxEL4k1MZTqECZV0U&#10;mRXyfRXe5NVKUqzwJKvck4wyT2o6Mhjc2cnQ7lZ2HhnmzLVzEmsPtfHsu4+ecuPBfXktSeX6Vfq3&#10;jGLj4sikyV/y1eSvmCu2wNDQAC8v8WIx0WRnp7Pn4AF+UHH5ezyqo/z/X48/nquD6kVXU+/UBI+r&#10;N++wfc8+YfZaPP38MNxghKGRPjbWVtoYsb+vB6EB7vhLPNibr8bRYiVuEifujgJIXxeiJUbiY6OJ&#10;TUwmJimNyKgEPDx9cHBwEDB6Ehwq/jM6nvCoeAKCg/ANtiInz4zWFicahbTeiw10ws/LCidHY21y&#10;eHqEM/EBkoWzwtl1YA8XrqllS0+5IwC8evsOdwVIt4UZb967x4nzp7h594G2blD5SNU7pVZC/POf&#10;qvcL0f8/Ud1UipvLcjKyfLS1dj/8/E/5nqs0NaWLd9pAQowJxaXBFJVH0LWpRVhsiKKKLOqayxnd&#10;vpmhrSNUVuWTLxKpPMNLQLkee5v5Ii9XEBVqRI54lK72eLb0C9MeHuHWxUHOnktl33Ev8bzu9G/2&#10;5MCxJK7cTufslUj2H4rm4O4a9o4PUl9XpS0+9Q+IwN07QFgjgoyCRAqrkymXbF5Z50txsQ0Z6abi&#10;78wI9bchKy2aIwd38Vo8zv071zh5fCe7xhsEbOHCgqYYGMxl3pxvxGMsIjDYgLxcBzY2eTHSF0hH&#10;ewB1Vb7yOoChTTGUFrtjab6I5Qums3b5HOzMV2n1X57qI0CzEvmsq80hjfHdQIbI1Zwwd7JCvEn2&#10;9SfWM5BI9wCxF0Eif6NIj48hMzFaZGsk8YGB4usyOH/0BM/uP+Dlg4e8lPbat31QMvUGPlOD+QLE&#10;D8UjTtNmzszHSG+ZHOeyZN7XuFuvJy/BX+sxzUvwJVeAmBVpT442h1UlRn3iwk1JTXMks9CbyvZE&#10;+rbUSCBvYu+BEca2d9KxqZyimgSSCoLJrYqhqD5emDCWjMpQ4gTAycVeAkRvciv9ya7wp6ghgt7t&#10;VWw70MreE/0cPr+Xs9dEiQlAzl29wa5jh+gcaZPfS0bf2IBJk6YwZcpXzJktislwPV4ClqjwYGJF&#10;riYmRFDfUqkRhpqyqIakfhUVp1SZmll1//EzLl2/yenzFzl4/CTDW7fT2N5JRm6utFkw7h7u2NtZ&#10;i71wxt/HEz9vN4ICvMTfKzA6ExFgR6gwobvIZXcXKwICRFVFRROfkikKKo+MnAIyc4tE4eURGBaJ&#10;gzC3k7MLwfI8JiGVWAFqWHQkfsEu+IesISfXmNoKF4qyTXkvJdKdhChPMcGOxIXYSwa0pCAnhis3&#10;bvPuh9+0IQM1A+e773/RehZv3LnH5Vs3BIynxVMeEea5qbHdq2/faUMBv6oV76JLFVOqBb+HT53E&#10;18uYMP/1tHaXsHX/GNmFQXh4L8LLcw7JSXoitYzJKfSgvLKA4bEd1Dc1UNvYKFJ5D9vG91Lf3Ept&#10;fSP9nbVUZYn/ChZZ4KUrMm4tSaHrKEq1pSrbg7qCQAbbwtm5NZjdOyMZ7A9my3ASp48XcPVGgjRA&#10;DKdO1XD5/FbuXtrJRfHBdbXSCJG++EaIyS4OpL4njP5tMRIYcRIEseKVI9h9JITN4/7UNDoQF2Ui&#10;7JPMjUvHef3kHm+fPeLBzRMcGi+jvc5ffK8eq1fNkUZcI97WjrYOP7p6/Gnv9hUZFUhVlSvFap1o&#10;lvhVqROdVTOwEoYMdDEkNsCMwgRnysQf5sfZiWWQZBAiTBXmQ1agP4kePkS5SuM7+YqkFnb3CCLS&#10;K5jEoHABchQZkVGkhkQQ6RFAvnjb09vHuXHkCGf27KCnsVL8zjo+/Oivwor/qa3q/1q8o4GoogAP&#10;a+LDPAjztsXGeCU+juvFq3ppC3szhZFTgs2ICzAiIdSExChLCXgBZq4/FU1JVLUns3G4kJ37Ozh4&#10;dJTjJ3axc88AnaJuyhozyK6Ko7AuWaRrrHi+BEpa4gWUYaSWBlIsAK1uT6FmYyqlzbE09aeweU8F&#10;2w/Wi2xtZ/uRESm76N02IqDNRXfDKqZMncQXn3/JNJGp8+fPw9BAFw8XAUiglxRPbY2hX6AbYTH+&#10;lFQVMTq+gz2Hj7Dv8FFJ8OOS6FuEvRJFuQXiGxggqihEmCqUwKBgAvx9tN7TpLgISfZ+REnyS4j0&#10;F38v9kJ1wIV7EBNkj7+bkcS0JEz5juj4VNJzSsgrqtAmomfll5BTUEx+cZkAMkcbsrJ3cMRXkmhM&#10;QgppWXkkp6fLv5OEKh4+TuxZboZYkCx7UhMseS8p2o2MePnhUEei/Y1Jk4a4JL5DCE4Dlho8/VXo&#10;XM1oUD1etx88lqx1k0s3rmvjl3ck+z598VKk63cC3B/4UUCpZj6o8RzFko+fvSa3KEaM60LSs6yo&#10;rE2SrLAOS8dpBIQuoaTCioJSZyoa0hnavIWewVGh8CwpubSpHkwx041tXVpv5uBgBxsbiyjNiSMv&#10;1Z/UGCsB+hrJXDokhBmSHLyedAFocZolxZnWpMUZUFvqylB3OH29LgwPRYhs287NK4c4sb+Wcwck&#10;q28uJjZXDHayKVF5wkRVJuTVm1HcZk59nzXdW13YejCAw2cipYTS2e8kksSA+opELp/Zx6vHd7h+&#10;8SgH9vRyZP+QJI5iyYiWODutoSDPjp4uP4ZHAugfCWFwS6SA05P4+DU42S7ByWI19ibLBQC6xPkZ&#10;SzI0FhCKHBQQ5EQJG0owJIlsivOUxvSQBhQARggzRngFEeUbRqRfOFH+knWDhRUl+6ZGxojdiBZ5&#10;G0CUm0jzGHk/wJMNusv57JP/5D/+43/x4Ydqpf9nfCPMuGT+NLydTIUFAynLDKMgSYLQ15QwL32K&#10;4h0oT3KQ87AiPsSEkCBjQiPkeZqcl3jQMgFZ88ZsWroy6RurYO/BHg5pgBxnfHcvXX2V1LbkUCCA&#10;LG6Ip7RR/GNnPHWbEqjYGCslifahIgbGahnZ1kDncCWtA/lyzKJnLIf+rQXCvEnE5oh9CPdh+Zrl&#10;fPrJx0z6chJz5sxm7ZpVGG/QF29vgpujudSnkchKA/Hw5ji7OQrgxIIE++MnoPELDMLbV2Sjs4OA&#10;w1bzgUGiIiLCw8VzRhEnEjM5MUYbakqJE8UR6U2YsGB4kC0J4W7Ehog3DbYjNcJR1IcVkQE2pCRH&#10;kpknwCtvoLSuTSRuMwXldUI2pQLOEgFkOYkp6bh5eODqJlI6PpmsnDyKinMktpNJSQsjPc2TlERL&#10;+V0j0pOtSE5wEYaMUmNJLqSG2hAVaCaVOa6BUWnsCT+oBkonBmHV5Ga1lOjJ0xc8f/laG9N7/vyN&#10;NuD+k5IG8vc/po1ppvkf/+Tdu1/oGmkmNHopyWkW5BcF4xemQ0qupbCiFRU1zrRtTGNwZIBT56/T&#10;2tVFaFiAZCzJVGmZFJZWSsYpFa9WQE1NocjXIjKzkomXIIqL8yAzzVW+14moKHMSwzcIQ5iRKEwT&#10;4r4OL+elUrEriIvQIzJwDRV5PuzbsZGj+3vY2BbCUIc/x3bmMdCfSHqpeMak5XjGL8Q7YQHeiYsI&#10;SFtMeO4yUip1qRVwju7zZmyPB7VNZoSFrKW8MIIdcm0D3dWcObaXN0/E89y4zMaORjw9bfFxX09R&#10;loCy3ZctY9HilRPo6XGTLL4Ya9MlRIvnVNtKxIokTQrcIAnFkPQ4sQspbmRKBo0PDiPGL4zYwHBi&#10;gyKJFeBFh0gJFY8SHkNsVCzx0SIL4+X8UxJJjowk2M0dWyMjVs6fz+TPP+Yvf/4P/tf/+l988OEH&#10;TJ/+NUsXz8XEUBKBhR6udgaS9d2oyAiREkhpmjc5sbaka17VnPRoM+JjLCWbOxCR5EpEmjCEWI+U&#10;giCKRYa2tmXQqryfAHLf/k527+2UYy/bxQsObq6nu6+c6pYUCmpDKGsOprYzkua+RDpGsugeE7W0&#10;p5V9Bzdx+MgQ+w+PsmVXF0Pb6+gelrZujick3gkdoxVMnfoVn3z8kcjUL5kl3lxfXw93NyeRi3Ya&#10;65uZ6GpzVR2dbERuSv36+hEgIAwICMDH1wtPkZxe3u54+7iJBHUhLjKQdPHZaYnivwWAqnMtUUAY&#10;E+ZGtLBgSlKYqLVC8cJdgoftjG4bY2NnC9WVOSQISJOFvIpykimprKGsvoPa1j5qWjdRUt0i5CNM&#10;WVhGQUkZMXFxuLq7ERwSrvXEKwVYVpZCtgAyNVOYNTVE6tdc2tGIjGQHEuPceC8tyknbEiExwISy&#10;khRhwf+zZ0oD5e9TjdRMFW2WioBPLUlSAFVTjdQiXTWVTPW0/vu//emnfzC6e5SAKD2iE00pKQsi&#10;Pc+ersE4qurcqa3zY+eWNvbtHGdMzHpnZxNVFQUCynAC5UJUT2ZwaAThYUFaRcXHhxIVLewQFaCt&#10;DC8piCYvO1A+byfa3lwYQiSWPI/0sSPYW6RAuidtdeJhcl0pFVlQkuUoet2T/AITSgtN2DUQxeld&#10;+fRvCic+T5+g9KVSlmklNHsR0fnLiC5YTlThStJr11M/YCsSypXqegsCfdREaTMK0oI5vGeI5/ev&#10;8eTuNc6ePERf30ZhyERS4r3IS/OiszmKwU2h4hut8HZZi5+TobavS1a0+NJwC0mIRmSn20mdhAjz&#10;JFMjSiI7I5ak2Fjx2fEkxgrw4pIkiwrwkpK19Xrp6RnibzMkuyYSGRIoIDNlxcJ5TBYG/Ntf/8af&#10;/vwn/vyff+ZrkXn6uitxtDbGx1WSQLgnOeIRM2M9hBW9qUj3pVz1WCc7kSuATJLE7O+iS3C4FWn5&#10;viTn+WkgTCsJJTE/QF4HUF6TTEdnMV3dRWwaKGJkczlDwyVyrGWLJL0dAq4tW1voHSqltj1SJKk7&#10;lW0+kpyTGRkvlFIqrLpRGHWYs2d3cunSYY4c3SJqokGSdCK+AbYsXDqHjz75iI8/+oQvhRmnTp3K&#10;qpUrcXNxIkKkpY+nMw72FgJO8WdBQZIkQ4XJg0V2ynNhxzCRsSF+rlpnS4i/sKLERIiPragJN5Jj&#10;vEUiCjBTQijIT6S5tUaAN8rRU6e4c/+RNr4uoax1+kio8/TVOy5ev0tRURYudpLgI0OFHeuoaeun&#10;uWeM+o4BAWc7xdXNAsxmIZBiidsgAaQrMWIfCkoKqa7NprgoiQRpv9h4add4Z/G8OtK2JmSkuJAQ&#10;Z8t72THOZCpQRjhw8MhBDYzqLP4dVH9MJ1LMp23rIeDTJudq8/4mtrH4u4D23//NBDBBrfbff+II&#10;USkClCxr6hqjyC/1pVFkS1GRF43iLXaOtDDUU0dHcykHxkc4dWgX9XWVuHtKVvPyJjBAZJv4qNgw&#10;T23XtUhh0OzUaJrLxXvkRhAh73u7C0v6u5IR4URalC1RksmiQh3oas/j+IEOtm3JpbxYdHqkIVkJ&#10;BhLMqyWQdWkuc2bf5lj2bZNG2ehJXq0FmZVmpFeYklohErhyjZSVpFauJqlSh0KRsiP7g9h9NJim&#10;dhtCfXVF5lmIjA6mv6OIbSNtXDp9lPu3r3Pp7FG2DHVJ0sgkJyOCmEgL/D3Wih8TyRNiR7xYhORA&#10;I/Fo+uRkWojE86W1P57eLXl0D+ZQJVKvoCSOrNwUyajpZGRlyvNsUQz5FBQWkpWdLsogBBdhhrWr&#10;lzPlyy+0nd/+9Kf/4P33P+CDDz5gyqQvsDZZJ97HQ3yQL+kxPhSlBFOeFSpHT4rEr1akSrJKdiY3&#10;xoHkEGttuZ2tvQ4ZueKpxeMVVUVSVKnW+UVTWB1FerH8+7pEGluzRd3ksbErV0oWHd2ZDAxVs3N3&#10;n7DeGEeE9fYd6BVJWi7sGEpFqxe9Y+ITJQGO7ipi7+E2jp8a4eL5nVw5v5s9wqxFRZHY2Ovz9deT&#10;tfP/+ONP+OKLL7QxXeUZLc1NCAvyIzI8kBABXESIvzYrJzUhQZgvVEDoRri/swDPHm9XU0l+Rvi5&#10;GQsgbYWJfCkpzaGnv0t87m5OnTundTTefvhE23RMdfz8t4d6KUGsYlut7nnz7idGtmzF3csVP1Eq&#10;OcW1VDZ1U7dxgDoBpsaULRPrH7PyK/EJ8JXE4kV6ZqZYswIhI5Gq6QmERIQLazqKjVtDdORS0lLM&#10;Kch1IT3RivcKkty0HrSaskxeiUfUzuPfgPVfAJuQrgqUWhHA/UNeTyw7+u+7rikwKsZUbPrddz9z&#10;8NRJybDBJGXYU1YVKpTtQ5xk42jJwA0l8QxtrKQkX3xFUSLH923l7NE9HNozKieZjL+3h2Q0Pwke&#10;f7KFbbLjfUiP9ycrKZSm4gRq8kTShfoQIJ4pwt+NKGGdiOB1xIouz8izobMvnkOH6zl4oJrmlhCR&#10;hJYCSiMiI5YSGbqUlKj11BTZM9IdykifeM3hULrGAgUYQTRuCiS/3pQMAWV+oy65TWso3WjM2MFw&#10;Tl1N5+SlWNq7JUmEib/yNCQ6wFQ8iAfjo108uHmRR7eucPH0EY7s3UlDRRG2Vnp42q+TwJ8IfqVK&#10;Ir10yEm3pKUjiI7BCJp7w+SYSOdQKrUdcdS1x9HYkSaNXCQ+pZyy6irKy4vJypC68Xdn3bpVwhxf&#10;8rf3xSP+SYHxLyLvPmbe7BnMnTWNtSuXiBVxoyg1TANiQZI/pam+woreFCc6UCCMWBSnVueLPxKf&#10;FKZ63K3XERhsLfWVRNdALg1tKdTL8+rGOKqb4yiql6RaE0F5Qxz1rSni8/PFM+YzMFomzNjB0aPb&#10;BWSHuXrlOBfO75VEL55yOJeqtmBae6PFH2YJKAsZP1ArwGhi/54WdomPzM+LQEd3EZ9++rGA8SM5&#10;fsYXX37JjOnTWbVqOWamAi4BQ7wkITX/V03CT4sPJz0hnKQo1QnjLG1vT1SYkyRtR6KjJLazhJ1F&#10;+bWJ5Nx/7CSPnqplbGpXRRWrWrhPENAfdKjF8B/Dd38sHlDL7n7R5sPu2H1QJHwKsUmZovTKNJla&#10;1zZAU9cwLd0jbOzfTsumbaTlVeDh6UVYqCik7ATKBYw5ueL540PwEvZ3dluOj/dcYqKWkyjKMVXA&#10;GC12672yVE9hSHt27d2ueceJE/q/lf9iyf8TkBOTfLXPyVE9V2BU7KkW7KqOoN6xfjkZR5KSHSkt&#10;DScz21c0sxO1AqrOhipJCKUiNXxoqhFG27uF80f2CFsOUZwdT7nIqgY1+0POtUCovTDLi7LcUKqk&#10;AYvT/YmRbOPtbYqL1xqcfBfhHrKApHwDkUgO4ll8GN6awoFDDYxtK6E435vsBFEEKaYiV/TFd+oS&#10;F7Sa4gxLmqu8GBFQbNsVxfD2RDZtFjD0BIqnSaVvRzJNg940DbkytDuYg+cSuX4/nzNXM6mucSXE&#10;S098qx4RfsbkJHszvKmag7uGOHFwnPPC+B11BQR6mJASKgAQqZITaU28sGNGkgOd3YnCIoX0jGRL&#10;wMawaVQNI2TS0p9Ge3+S+KoUuYY8WtsLyc/PFJkTjJ29MfPmT5fA/auA8M/8+S9/0aa7qRUZi+ZO&#10;x9pYF6sNa3G21hcv6KMxYlm6H8XCihWpbpSnOJElPlFNvUsOkeQQqhSGHb5OptharCEpxYPu3iw6&#10;+4UFe9Jp6UwV8CVIiaeqJU58YTjF9dE0iP8fGClj64468YMdHD+5hQsXDnHt8klu37ggx+MiRUfp&#10;HiqhqjWa6rZQNiof2a+STSh5JV6kpLrg4mLI9BlT+VAB8ZNPNVacPHkys9WwhnhGL3dnkaT+xEUF&#10;azOb0lXni4AwUa4tSxJNWVE8zU359G2qZbC/gYG+BlFF/Rw7fpTTp09z49Z9Xrz5XuvrUP0hEqgq&#10;2v/1+PdYn5jgIrGtxbCAUYralUEtBD987AwJKVnEJGaQWVBBRWOntjSra2iHxMlOuc49NHVvJSWn&#10;FGcXZ5HLkuxSw8lK8xWv70KoWCpX7xXYOk4T5TefpAQ9/EQp2dlswMZMVyRrtB0V+dHafjT/88T+&#10;Z5lgyX8DpLz+A5DqPXUh6r2JC5pgSVXefPsjB4+fEC0tjR5qRmtdOr0bS+mUrN/dXM1Q/zCjW3aT&#10;khCHp9MGmuqyOLZnmGM7hxjvq6Wt2I/caGvi1OqFRBtaKoJpqQyjoTxMzLA9rr5LsfGYg7nbNCw8&#10;p+McNpekIj3Kmq0oaXaQII8QCdXB4QPdNNUnapOti/K8qCz3pCzHjswYfZJCdUgWOdve6MuOcfF7&#10;myPZNBTJ6I5C7t2+wLOnd7hx+ziXro2zX60Q2RPJmSvZXLiSQUurB0HCkGpycGywI1F+liSG2VOQ&#10;ITKtOFn8axTRgTbEB1hSmOBKQbwT6WFmJIRaUFOVyvBYA/3DteJjcmlqSxCmSWXrzkL6x0pp68qg&#10;szeS9s4QcsXLOTpZsnTZfD7/4mP+869/4m9/+4s2Afxvf/sb076egs6qBdiZ6xLoZk6gqwnBHqbk&#10;xLpTluol8tSZknTJ2HFKLhvi67AWV1sdQrzt5LzdCPKywcZYByuTFeQV+NGxKZW2TSnUCVPXCFNX&#10;i92oaYigRK1LLfYmozRAQJUm51/O3j2NHDzYysnTW7h08Qg3r53m7s1LGiiPn9xJR185ORWhZJV6&#10;kl3oTEqGNZ7++qxYO4tvpk8WVv9M5OmnfPbZZ3wpYJw0eZIAdBoG63VFJbmJjxYmTIwiMyGM1Dg/&#10;ee5PRWkq3V3V7Brv4/iRnZw7c5grl05y5cIJzp06yNkzR7l5+zZ37z/g3uMnvNBWi/ykrW3VJrFI&#10;nGqxLXGv4lbtJKjUnpq/qjooJzYym9ii88efftYmDhw4epr4tEySs4oormmjoXNIwDguQNwhSWYL&#10;HQM7aOwaJSk9HydHGzwl0ahdOYIl+foH6BEUvIzwiAVynC+JdY2QkgGODuvRXbuadWuX8F6U9zo6&#10;Our57qcJIP1DDe7/caL/o/w7IBU7/gFIbfW8FM1bSlHf8QebqqVLT56/oX90RKSlDRG+asggnfHN&#10;nezY3MXI0AAHDp/k9PnrlBcV42FljL+7Gd0t2RzYXMOIeJiCFEtiAsy1xa6RQeaUiN4uK3ahusKT&#10;xFQjHPxnYeU1DRuvGTgHzyMkZSVZlespaTAjt9JSspgv4+O1HNvXR1drHnnCFAU5flSUBcm5iE8q&#10;9iA/yYJof11qq53ZtiOYwZEAuvuDGd1eyMM7F/n+9UvevXrOj+/e8uD+FWGEWvbsrRK/lC9ezpWo&#10;CB8ys5JEdmWSnRYtbGONh8M6LCXrrVw+B5sNKwSEduTFOlIQYyceUnxDeohk9WphvgZyc5MICXEl&#10;INCKtHRXGhrDqa2JFX/hR4gA19PHEAND8YlTJvOXPys2/LOA8K/CKGozqQ+YM3MqDhb6hPvaCuML&#10;4AJtifA017bdyI6yJjfWjpryJMZGe4gROWdhtBBjfbUQfbX4WlupVzc8nc1Yt3qhSOu1lJaLJehM&#10;pLY9hqKGYEoaI6htkteN4v0lGcZkuEk9i+QV6TqwuZCD+1s5fryH8+d3CCgECFdPCSjPcv3qaY6e&#10;3EGteM2QOBfsXA1YbzifFStmMm36FD7//HM+/+wLKXKU55MmTXTeTJ/xDWtWLZNzsichMlBYMYS0&#10;WD9hRTdKC2PZvqWbC2cF+NfPSsK8zIO7V6Vc5+G9G9qEjUsXjnHk0DbOnNrP5UtnuHb9Enfu3+He&#10;o4e8ePWSX//+i8SvAFPF6+9g/AOQaix94vkE2ahNxRQ41c7+uw8eIz23gMy8EqmHRklOzZTXb6S8&#10;tpniqnrx281kF1UTFhWtrRP2dF1JUKAAMWQ97p7zxSotJidjDalJq8X3GhEdaiQWYTWWG1aLMlnF&#10;e3FygYdPntLW9qkZDdpeLXKcAJdivt+BKgyvjtrua1qZOGF1ompvUbUA+I9FyQqI6oIUSN+9+5kL&#10;125TVF4g2dqQUDc9YiOdGeip5eCeLZw4dZrb955opaa2jgB3N7wlMLITHemsCSQv1Vy8pXiPmnwS&#10;o9SqCCcSk42JS9OTShEPlrwWp6C5OAYuxD10EdFZOuTXmVHWakRFiwRjsUiyNBsa6xLZs6Wd0f5a&#10;mmrF+9RECRNH09YcQ1uTYlsvkqOMKCmyobvPk8YWR+oaXGnrDWHPvmqOHd7EtUtH+Pm713z/9jU3&#10;b1yWgLso5Tzbtg0JS9bQIOBqaa+joiJXAtwRG9OVGOquYOn8OZiuX6LtyK02DM4MMycv3o2hzmp6&#10;OpvE74axYcN6LUDVguN586ZhvGEpFmZrJXDnM3vOdGbMnKHNTFEg/Mtf/sz77/+Njz76gK8nf8Hi&#10;OdOwNVaTJNzIifMSC+KsLSr3d1yDv5NifleR6oni2XYIi5wlKMyT9XoLRNauwtFqHT5uVoT5OeHu&#10;aIre6gUSSEYUlogMbIokryaA9HJvKpvjhaXzxFdmUlwRTXiSG17RVsTluNLclcD+/S2cPNkvQBjn&#10;6uUjXDh3WPzjEQHEPvFdvaTlh7PBQoevv5kqMvtDPvlEmFD8oSoKiBozynM14D9vzmyWLV6IpdE6&#10;Qr0dSYnxlmtwF1b0lQRWwKnju3n84Bovnz3kuZSnj+/z5PEdOd7hmZSH965zVZjywrlDci4nuHXj&#10;PLfE09+4cZHr10RGX7/I4yd3+eGHN/z6y8/8/NNPErNqkvXE4/8kon9q82LPX7pO7+BmkfNpREfH&#10;Ep+cKl6xWBt/1MYgi6pIyiwgNDIGb5GqLs7LCfBdQW6mPTmZDviJnQoPXSbyVZ+UuHXEhK7Hz32d&#10;ttG0rbkkRk+RrB0DfTx8/EzTyWrxp7qHh6JpRe1qWOPttwK2399Ti3Ffq4W3z1+JDP1OG/pQgJzY&#10;8Pd7zTdqDCqgVNtVqA2Dbt17RF5ZmXgec0I9rYnyEQZ0XS/slsYBAeQldQuDV++0/WGOnj7PJrng&#10;qtoaskVaJcaupijflaPjg5w7spuGhkyy8pxJKzAmKFGoP2kVwYkr8Y5ehn/cSiIz11DYaEZjr7Bn&#10;p5VIChNSM42ICbcgOdaDvo4Kju4fZM/2Jga7khjoiJH3BJCNQcLObtpsIl9fCez0DUSErxGZZEBr&#10;tz+7D4nHGwkXmZ3OxVO7hSkf8eO3b/jlh+/59Seps1cvBKxn2LFlE3U1ucTF+OJgrYO9SD9Xq/UY&#10;6SzGRHcBUV5G5EbZkBy4QTxdMLtFJbQ2lGFptUHryHj/gw+0we+vRK59LUw4edKXErgf8cmnH0nA&#10;fqKNJf71b38WVvwL0776giXzvsFgzUKsDVcR4GREaqiDti9NUpAJ8UGWRAa7SPKKo7yqRqRnFycv&#10;nmN8z3a8AxwwWb8IJwGI6sDxcDIm0NMGZxtD9HUX4+1pTFquJ5mVPqSWuGt+sW9YZPpoM5u6y0XO&#10;RhIYLb5driUs1ZbSRj/Gthexc08VBw9t5OgJlWh3cfbUHg7sHaRVrImVvQFTv56sddR8+ukncj2f&#10;a0MZn38xwYyTJ3+pjZMumDeblUsXsnrZQm0jLH+R3XGhjlRXpgnoR7lz6xIvBIRvXz+V8oyXL5/w&#10;/PkjKQ94+ULKs/saIO/euizMeYUnD28JWO/y+NEdHj28zYMHt7h35wrnRd4eObaX2/L6h59++B2K&#10;//0hcNRk7d//8XdeSbyfOnuF2oYWbUguNCyM2KQUcktrJVn1UNM2QHFdJwkZBVK/Prh4GODsuoDQ&#10;0JWUFYgqyrYTMK4QQtERtjcixEcPV3sFxLUYrl+LmameNvnivfNXb2raWO0bqpju5asJcCnAvXr7&#10;LY+eP9dWbj8Rj/n85beoTZTVukc1C1/NylFAffX6WzlObBqs7sehuo+fvfqWrbt2ExgeionJBgK8&#10;RF6Gemg3PFGZO1l8zfYxkR2XrvLixbfyHQror0Xrv+D8tbvinzZR1ZRA96YyTh/ewaXje9i9q4OK&#10;pkDSS0yJzxXfVyDsV2hBXK6pvGdGYb0VTb3e9G9NYnRbHp0d8WL4rbSJ8pEBttRUZnL90nFuXT7M&#10;/u0ljA8ksn1THE3lHkSGGIk3m86Urz5l1dppUklzRSKrxOHJgUNxHD4aSUuTq2Q7N47s7eHlo6v8&#10;8E6kz0/f8fP33/Lm2QORxMNkJHhhtG4hesun4aj2TLFcifWGJdgaLdK2x0/y30CYqw5JYQ5UFqaI&#10;hwjTehC1jozPv2D2zGmsWDKfuTO/EWB+oS0Y/uCj9/nog/f5RgJ6zoyvmfXNl9oGVGoHcTeRl84W&#10;q7VJ8LEiaxODrEhPDqa8spT2rj7xo+MMje5gYNsWjpw9wca+FuycDdggCcLGbKXIXF3c7Azxc7HA&#10;VuS1pbBymJouJ4kwqciZzCpfbTbNgYOj4sHHGN/WTXFpMr4hNgRE25GkvHhrOIOjOYyM5okXlnof&#10;KqVX7EZvfxUV5SkSmOZMlgTypZKmAr5PPlGAnGBEbUhjyhTmzp7J0kXzWC7Xrq5fb+UCAeRibfJ9&#10;f1+9KJKzvH7xmHdvXvDtt1LevuDtm+e8EVC+fvWUVwLMVy8f8ezJHQGfgFDKC2kT9W9e/l7UZ14I&#10;eO/du8aJE7sZFMt07so5gd1/7+D54/GbSNqfxDt+/8MPPH72nLMXr7Ft514ys/MJiYghRXykGvbo&#10;GNgl17yX+q6tWkdPQKgPbl66+PgtIShoCaHB4tOD1xMcoCNJUo/4UAOpbz1RJ7qYbtBDd/0GDI1N&#10;cXC24D21EZTab1SB6umzVzxS2x4KW6n7eSiWfPud2sF8oqheJtX5c+PuPR4+e6Yxp2LNlwJUdV8Q&#10;tT+pWs29+8hRbaK2gaE+VuYmhAf4EhsWQFpqNPV15RSVZhDoY0J5cYI09C5tsrraslHtqqYmGqhz&#10;uXHvIScuXGLLnl3s3r2Zc0d3cOrIKENbK8irdCOv2p3qtnCqW8OoahEv1hlOlwBsaLSQXbvaBTS9&#10;7ByspKEwlJRgC2IDbMjLjuHK+eM8vHmWE/uaGN8USX+DJ1kJxujrzeKTzz/mo48/4auvJqOnswY/&#10;NweSIpxpqPHg0MEQto56Eh+uI4nFhJ6WNM4eG+H5/Uu8e36fl+Irtw/W4e1iwNrFM1k9/ys5TmLD&#10;muk4my7Cz34VMZ6GxHgZCputJdTLlGBvW1wcLLV9QydJcH4z9SthhkXi45ayYM4Mpk2drO1n85Ww&#10;x7IFs0QC6+JiIYwrrKi/Yg4OG1biaLwYC/1ZeNqsIjnah4rKCgZGdrHn8FmOnLrIoROXRDIe0hZY&#10;bz+0U7J4DgYmS9BfuwCLDauwM9XBTZjR095Y/KQOPl7mYgW8ya/2Irfah4budPYc6OPkiXHOifw8&#10;dni7MG6GsIA1kWoRdE0c3QP5jGwtlVJMz0AWeVWhRKZ6YO9mwgoB1mRJLMojKgB+9rnqvPlEWPL3&#10;Dhx5b+YMSUKLF6CzbDErF85lxaJZIleXii93ZEDAeOf2JY0Nv3/7iu/eveE7sQ3fvZso775V5ZUG&#10;TiVfnz27x3NhSgU+BVZV3gqI3337UvucYtS7AsgzZw6xa/cYZy6eFbv2f+7Rqh6//v1XvhcF9INI&#10;2jdCTmq54eHjZ6hvaiG/SDxkVRNNXSMCxj209+2kormfhPQ08Yt2eHnpEBwk6s1zCSZmK7Aw18Vb&#10;lGF0wDqSw9cJSaixYbV/lSkW1tYYmdliYmnHe2ryuJKd776bAMIzkaMvX73RXmuD/iJDlVecGI/5&#10;jTcC3rtyYrfui25/+Uq7fd2lq7ek8c+w98gRSmuqMDE3RHfNEjwcRaIGuJMcH0ZbezvnL9/g2Zvv&#10;xVw/o7G1lqAAC/q764QlL2h7nSrZrMZ81I7gr4Rhb999wtGzl+gbG2D/nkHOHNnK8cND9AwVCBij&#10;JTNli8QtYFN/gWTjQmm8Mgb7qtk80MiB8U1s76ugsThEZJwZSSHWxIQ5Mdhbx8lDm9kxXEprtTdJ&#10;kfroCiN+9pnIQpFSX375BSuXLZHKE68aFUyKmpAQIDK4zp6eLk+y02wJ9lpHiOcacuNt6GlK4sjO&#10;VvaONZCV5I2LjR6WktmXz/uKGV+9z8r5n2lbaMb56gtD6hHsvFbbbS0r2oW4EEccrY1YvGguX036&#10;nDnCimuWLxJQLmDRvOkT++XMn8XKxXNxstQnys+GaB9L+f4lrFwwCeM1M7A3XoKPhwVZ2Zl09Y+y&#10;7+h5Tl28zdmrdzlz5Q7Hz13TOiJGRa30bh0kuSBGFMBc9MUr2hiv1gDpIrLaWaSrhfFKYqMcBHCB&#10;VLUGisxNZfvujZw+s4/LF49y9eIxzgqzVFanE5voT2lJMt0dxWzb2iRJsJnh0WKqxXf6RZqiI3Uw&#10;Xdhc7Vr3R1HsqID48cdqaENYUur7qylfsnDeTHRWLEZPrnvN0pkYGy6isChU5O+ASM+zvHgqCe/5&#10;BMMpUP3w3Vt++P6/yvcCUAU8BcgXkhxfv3rMtwJQBeJv30h5+1I+IzH97pX2mQf3b4ivvCjXdJKj&#10;J4/x4Mljrc9DDOPvUJx4TAzrqVVMqgPzn/zw889cun6Lju4uWlpa6ehTwzm76Bk9QPvAuFizekLD&#10;A/D3NsbNyRBXV12RoitYs2Y1tlbGRAWZU5BoRmWmCZUZppSnW5IdZ06Qr6VYOhvMrG157w8fONG9&#10;q8Zc1Nih2vZe7UPzEz///JsmRf8YV1TSVC0SVfcTvHLjDhc1MF4Q6m7ExsECA72VuFobE+mrxrWc&#10;SIoPZXjLNu4/eSFAE8CJnFWbYJ29co2YOG/NqO/ePaotiZmQvRNb8yu2vf9QZIJ4zNb+Tlo2VnF8&#10;/wgnD45w8GA/gyNVDIqvGRttor+3ii7xKU01mVIyqK9KpLEmngbJ1NX5nhQm2mneKtrfUutQqigS&#10;mSqfyZUsrqc7n48++lAA+YU2cXnu7FnYWZmREOFPZlwgSeJfIv3ldZyNSLUAyiuiKSgMJinWXoAq&#10;/lR8Z1LoBvmMNICwlJPFGgHJMox15qG3Qt1AZiqe5guIdl+Dj/ViPCyWkB5mS0N+GOWZQXiL91u2&#10;aAbfTPlcADgTg7XLWL9qkbYm0cZ4DYZyNFqzCC9bQ21LCB87HWHHb1i9+GtcHE1Iz8xg46Zhdh06&#10;w8kLtzknQDx3VS1ZUuWuvHeDg8fOsHPfYfq2bCY2K5LVq+dq32lvoityd520l6EAfh12In2z0txo&#10;bougpSdWfGEVZ06Pa50id29dFEAe4fDuftqbRZa2FrNzpIt9OzYxvqWV0cEK6uriCAy1YNHymcKK&#10;k34vX2k9p19++V/AVJPbVQJSu+XNnvk1y+bPYdXiOXKtC/H02EBZdQTnzm/l6eNrvHn1UDz609/B&#10;9kgD5I8/qDuGvZEiSk5Y8rX4yecCxCdPRKY+vSsyVaTq83u8UkX8/tu3z+VzrzRAPxRP+VAA+ezR&#10;bQ2UR48f5OKNq6L+vtMAqHzjH0N3f2yipR7qfdX7qnbEGBnbSmtbGx2bBtk0PC42YJwy8Y8RsUk4&#10;u9jh5GCGnZ01ZhbGrFuny/p1a3ERWxAbZCYgtKM+3466PGsaCqypybcmN8Wa8EBLHOzMee8PoGls&#10;qJjw72qz2F81D6n2Mnn77ruJv8nn1Ge/F/A+e/GWC1duM7RtB/VyYgkpCRht0GXdmqV4OZpL4Kv7&#10;NLiQnZko3mKLaO+b2r0nVe+s2jFgYijkLb3D/fj5WlCQH83+g7u12w8oUKrfUZ72gfjJkyJb2wa6&#10;KajKYUCY77gw5X4Jgu2jrQz01NDXVUVnWwlNtelUl0RRXhAoJtqbskI3mqp96agLojbXjewoG1JD&#10;bbVdzkODHMhMDhLQeaK/fpUmo9Qg9NIli0S2icfzdyMz1l/Y0YGYQHMSxCtlZPtRUhVPXVsW9a2Z&#10;Enwp1FVEUZnrS2aMHWE+Bng7r5EAX4qVwTwcTRfja7cGb6tluJnNw8VkFlZ632BvMFu7R2NLUSSN&#10;heEEuBmybtUcFs/7WgJysbCVAY7i5dwEIH6OG7A0WCrBKp529Rys1s3HQnceFiJdI+ISaO0aZNeB&#10;s78D8YF47/u/A/KeFPX8Pqcv3eb4mUscPnaO4a3jxKYmoLN6vnjIxdjK93jYm+AnHs/TboO0nSH5&#10;2e50dccyOJTFvr1tnDu9kxuXjnFXPNz5U+PsHm1kqLOA3ZulLXYNsn2gmaqSFNKSAnFwMGLmrKl8&#10;+rsUnTRpslamiAWYqsrUKcyYNlXzwfPnTGP5otksFRUwf/bXWFquFyuTyNiOVo6fHeHRo/PiFx/z&#10;43evNHZTDKgApbyjYsR3ykMKEF8+fyBAvC2fv84TAfCzpzfl+TXu3j3PgwcXRMLekn/7iBcC0gf3&#10;r3P9urx/7zqPBJS3JdGcOHmQQ8cPa7vef/fdO4m/7/nx5x8FAxNLCf+9t1Ux5QtRkR09/eIjcygp&#10;q6CovIacwmqi49Jwc3PTpvbZ21jg7GCFnY05xuIR1wlJKTsQ5CUJNFZts+JMYYotJRkWlOdYU5Fr&#10;T06yLT6e4iHVDASNHUUu/iFN1f0G1T4mz1+ruynLCQogJ9jzV22b+pv3H1NZ34CZlTkmpvo4CSN6&#10;ScP6OBrj42RCZJg3Xb3d3LonMkMkqlrArLymGipRPbBqO/0fvv+V2/efUNVULieygaaGfM6ePzfR&#10;g/vunTDkO+0eGgdPnmZgxyhljcVk58XQLUzY01JCc32ueLscAWIGbfUptNXG0F4bTrPIrZaaYNob&#10;gtkkHnOgI5L2aj9KU+WiY9WMFEd83c20RdkRQc64OxizTCThooULcLC2EF3vTUaMH+mRklASPMXn&#10;xlJUosbeYqhuTqNhYxYtHVl0dmTS25EuJYWOxlhqSgLJT3EiI9paMqEp8WopVYQp2VKS/Q3wt12K&#10;g+FszNZ+jbf1cmqyAyVLBuPvoq+tPLc1XSXg0BcWtBJQr8XaaDFOpksxWjWDhbM+FRk7E3tbc2IS&#10;k2jsGGD8wBnx2Le4cO2BlIcaGM9fu/d7Ua8nigLnmUs3NRWzeesubSX72lXzMNRVyUcAKSwb4GmJ&#10;n4uZdhvB7ExnOjujGRrK4MDuZvHtw5w5PsaFk9vYN97Clk0F9LcmM9iWSWd9JsH+9ixfsZBZs6Zp&#10;Pvizz1RHzSSNFVWSU2CcKSy4UFhw8fy5LF4whxVL5mJuuBZXK0MM5Dy8vO0lAQj4z+3jtkjUhw8v&#10;C+PdFN/2iO/fvRCgSBwKAFXnjeqcUWz4/MkdAdVlbt85w83bpyfA9/QGj5/c4ObdM1y8tp/rt4/y&#10;+PFVYVf57KMb3Lt/jXsKjA/vcP+ugPOq1OHxvezZt53zF07L797l8VPxofIb3377RrCg7pw9MS1U&#10;FTU5QK0Tzi0sxd3TR9vyJTwiCj+/AJyd7DRZamdpoC0Fc7DdgJ21KeaCj3V6ehgZ6uPiZIGfjxMh&#10;QlbRoXakxtiSFu9AaoIT8dEOeHo68N7jp6K/lY8U8zpxG7Vftd5V1XnzUrLBD8JY6l4dSm6+fPMD&#10;B46dEEaMw3D9GqlUHbxchG69nQh2Mxf5ZUxuTrp2+7rvfxLwCdtPjElOjFsqnT6hx9VuXv8QP/oD&#10;Jy9eISrGm7goZ7Zt6eHC5Qvalg1q17qrt+5yULzp4M4t1LSUkZgSRGSEi5y8NzFqf5d4H/IyfWgs&#10;D2JTYyR9rTEiRYNFsoaIZA2ltTGE3o3hbGoOFHngRolkpvQIB/zdTIRlBADOkjz8HYXZRC5YmQjL&#10;uZEVG0R2tAd5CR7iD7O1ccuBgVraN5XR2JlLS1c2HV0p9HbGM9QjpTeZvu5ENjZH01gRQrv8bpec&#10;S1djEH3NfrSXOpEfaUx6gL4mWx2NZmJjMFO8hJswdxDhvmYEuakF15ZEeJsR6roBG8OF6Cz/CgtD&#10;SRI2G/CVBs8uKBdptJWdh85x/Pxtzgv7KTCev66Ap473uHD9PhevPxAJ9lArF+S5KsfPXmfP4WP0&#10;bx4iJDqQlctnsUFvCdYmOthK5nazM8BT2NjdaR1ZAsg28eft7REM96eyd0ctu7fXsGW4QGRqNLWl&#10;3uSn2UsyM8VQvOzXX08RhSFyX5hQAVD1mqrOGvX8m2+mMWOGyGvxhxv0dSURLGWFJD9LIx1CvOy0&#10;7WLiYrzYOd7PgzuXNK/46sUjXr98wFuRmt8Ks3375onWKfP2zVNhuYcCsNsC2gtcunCYUye3cvrs&#10;GFev7ePhg7M8e3KNx4+uCkhPce3mIW7fPcVTYcwnAtKnT+/wXL5bAfvN6+c8fXKf2zfFR54/xslj&#10;uzi8fyuHD+3k2ImDXLtxiVevXwgZqZk9agRBjQA85tjpE5TXVRMY6I+vjzde7u6oRQ3e7tb4e5mK&#10;sjIjJlTiyH+DZifMzMwwM7fC1Fz8oYUt9g4uuLp74eUbQEBwiPjNEMKjIoiIiSY8JpagqATeO3Ti&#10;qND1U21vHOUdtWGMN99q94VUNxB9927ibrwnL1zWtlJ3c3fAwdIIDztT8R4GAkip1OggiotyxHNs&#10;F439hl9FfyvQ/TE16Y8MM/HexFHtVPejsOZt+e3m7ia8PY0oyo1gfPsgFy9dk+z2QLvN+q7DhxjY&#10;PkpjdyMFZWmEhDnjJcHr72cn/tSH0oJgkaYhtAoQGipDKS4MIC/fn5KSMKqrw2htChagqDsLOVKU&#10;JHIhxpEIHzNcbNfhZm9AbIirZCp/bcV8gjzPEKDnJfpQUxTF1oEqDo13CDN0MDpaT89QGZ2b8ujt&#10;SxcgJjLUFS3AjKW1OYqqqjDqayPobIllpDeV8dF0kXfxtFbYEeS0gFDHRaQH6hLmtAxXswVUZPjS&#10;VZ1IRqQTcX5WxEsJc5f6tFyKreEcyaampGYKG3dvZmz3cQ6cvCLJS/lCxYh/sKGSqQp4f4DvnkjU&#10;G5y5eEO8t8jYa3ek3W6ya/9htu0eprOrQDK7EUsXfYOJwQphZT3tPhNOFuIlLXXwdjOQ+vOjtSOR&#10;GlEYtdU+dLVHM9KXLMokXNrHjvAQYXTxygvnTxfQTRFAfsX0b77m66lfayBUYFTDGuo2CXO1hcQr&#10;cXO0J9jPS1jDTOTyQlEEemIXvKiqyWLr9h4NXC/F+70RCfr6pQBSeUAB3ythNsWEz57dFWl6j6fi&#10;/+7fucLVKyfYu7+f4ZFSbePuSxc3c+/WYZ7cO8PDu8e4fX0Pt67v5eG907x4dlOAKt5Svk/5z59+&#10;FFn63VsN5M8e3xNvfIGLpw+yb+cQ9fUllJYVMDQilmjnCMNjm9jY00hhWTYxyZEEhPtKcnTXpvKF&#10;+LkSHuBIfIQdWUn2FOc4UF3kTH2JO8XZ3tot531DY/EJicfVNwIbJ3+sHXxx9gzFKyheAJhNYnoR&#10;KbmVpBbUk17cREZpE+/Vtwaz/8h2bZjh+as3YpDfabfZfirSUbHUhRs3aWhvxcvHA2sLI1ylUl2t&#10;9DWJ5evtTE//AFdv3tPmq/78m9o6TwD3+2z5/7eiTLPyqup++3uOHiU7PxEfD0PqytPYsbWfA4f2&#10;sW3POJtGB2gb7KRxUzOVTUVk5kQTHx9AtLBkdkYYdZXxNNTGUlIaREGhP7kF/qTn+JORGyzPQygo&#10;8BLgWogs0yM+wIQide/3UBvxTRtwsluPj7sFKVEeZMX5iL73ojAzVLxovDBeDts213FgvJX925vY&#10;NlrD6Fg1vf35DPanMbIpnr6OKDa2qKGcGEorIiTABJBqLuqmFMaGktk+HEtZrvgI3clY6X5DgP1C&#10;/G0WEuC0hv66VEbb8siMdtHupR/paahJWUfjuYQFWVPZUMuWnQc5cf66AOsP8EmSEmZU8lQB8OKN&#10;R/+tnDx/jcMnT0o5zuETpzly4jzj+44ysqWf0c0F1JQ5i4SazarlM7WpWtbGazHVX46F/kphrWVE&#10;h1nQ055MZ3cqDcKGTU1hUg+hNNf4UphlJ6ygw8pVs5gqrDghRb9h0XzxgQvmaaBUC4hVL7UC5dSv&#10;JrFqxRJcne1JT46nNC+d6GAvrM11SYr1YbCvnsMHRrl0/iDX1Z65ty7y6MENAYmARzyhGk+8f+8K&#10;d26d48bNs9yUclfdI/TBdW7dPMehIyNs3VHP9h1lHDvayqVzg1w5P8zlcwNcPNMjz/u5f+ugfF59&#10;71VeCKBVx86PAkhVFDifPbnHtcunOLR/jE3dLaQmJ4gMDcTTxwUXbftGUSvW+niIcsopKpI6aaOu&#10;uYmUdAFUsAPpiU5UFbuzsd6XTS1+DG4MYaAzkeamLPJLy8gubyY5v46QhAKcfeKxcgzFwSMa7+A0&#10;wuNLSM5tILtiIwW1vRTX90vZxHudGw3o6QtibHwjJ06f4tYddaPVB1y/eYvDYnbrGssJCXQVNlH6&#10;WE+yoz6RwoilFeUiX0/z+t3EhAAFsP8b8P7/FfX5ie39v+f6nYeM7txOTJwnoQEWAogUzVN2bWqg&#10;bZNkqPoCypuKqW0p1XZNyxUvmZomgMsM1+Zn1lUlyfnEUFASQpawY2ZeCIlp/kTGiqTwM2PduoXM&#10;mfUVLtY65IuPzI11ItLXUtjdTCShIX7iKeNDnQU84p16qtm1bSM7d3SyZ7yT7Ztrhe1q2TpUweah&#10;IoaHchnuS6B/o3jTxgjqa+QcqiOorImjvimBjvYEeruS2DaYzra+WDLj9LEWiepnsxQP87lYrfuG&#10;KG9DhhsyaC+PJ07AF+NrQrj7ejysFhMaYkbtxhI279rFviMCrhMXBGhquxTFjhPAVIz470C8fOuJ&#10;9reDYicOHz/AsVMHOHD0ENvGdzG8eYT+/hoGuiRpZZuJdJyO3qoFmOmvQn/NEpYtnMmiud+IfF1B&#10;taiLnYN5DEtCGeiOE7YPo6rIi8gQQyzl3ObO+5rPv1DT274ShpytDc/or1nGmmXzmT5tCpOmfMHU&#10;qZOYKTJ14YLZGKxbSbCvMEZOChW5ycQEOxMf4yESv5oDewY5dXyHyE65zn1DHD0ypi1Svq2AJ6z1&#10;4N41bgoYT53ZxfGT20Wa7uLCuT3cuHKcm9dPcuWyJKtTY2zfXiaAahBQtnPiWIfIzy4unB3iyqWt&#10;AvIj3Bd/efvmKZ48vMF3qodW2FF1CD19KnV54ZionXaKi/OIi4smINALbx9H8XJWRIQ6kJXmTVV1&#10;mkYM6vboBw8fZ/f+fbR21pMmf6soCRTlEM3mvkQ29ydIXCSxSTx2U1s9ta091LRvJr+6m/jsenzC&#10;8rFxicfeIwmv4FzCEitJymsjp6KXwrpBAeMARQLM94Y2W7Gx05DaCme6mvPo76mnfWMV9c1l5OUl&#10;UJwpLKDuBFuQQFaKeLHmStHSF7n38Lk2LKL8oZDi/wDc/zkf8H8WtbuAukfDO2FWNTFASdOa+mJ8&#10;vQwI9LUgPyuCrrZiOjrKyRGpml6QSG6RWnkdR15hJKkZQah9SIsKJfsWx1NYFkdxeZx8JpJk+Vtg&#10;iD32jgYsXT6bTz//RHzO56xcMocYbwsK4l00qRgV6CgsuQFL09UCThNJBEns29rJuWPbOH1SGuHw&#10;GEf3DXJo9yZ2b2tji1pmNJrFlv44NrVFUl8dSVVFLOXlMZIoEmlqTWNju/jL7gx2jkhgiw8L8xLW&#10;2zCPjCBj4rz0cDNfSJy/CWVpPqSE2Wq3AEgKttTuLhYbZiYZOJnRXT3sOLyT7Qd3s23fAfYcFMY7&#10;fl5jy7NX7v7OjhOgvHTzsVbU2OMBAfD+IyK/Dh9g685tbBoWddHTLu1bJNI6kbwsK0yMZrNu1Xz0&#10;Vi9i6cJZzJw2mdkzJxEgimGkLZU9wzlsFineUesjrGiPg/0KFsxXd7tSM4k+12YLqR7SlUvU7QcW&#10;ordysTZm+tWUz7XlU6tWLcPM2BArUwOM16/C3d5Ekp0TSdH2EsSetHfmC/i2CBgOcebsfnbtHaap&#10;vYDu3jIB3riw3wWRmlfFE17l+o1T7D2wST7fJ8Ad5YwA89rlw1y/coSrlw5x8sQY+/e2c+b0Zi5f&#10;2iOfPypMelKY9bJ4yWvCjJfk+05yXnUWXT8jEvg+z4WB7948z6HD41RUlxAeEUJYsA/R4S6kJbtQ&#10;mCMgLAqhrU6SbncOu/f1cfnmVS5dEctw+iQHj+4V21JFQVEoZZVxtG7Mob+vmIGBMjb1VwlYW2jp&#10;GqSldys1G0cpqN5EQm4LvhElWLumYuWagqNPNj7h8tvJtQLWNlILu0gt6iApv1ndH9JUgmq9yAoj&#10;GgvCqc6JIMDDBBPjpdhZ62orzKtEJjYUxDLUWsKpw7u5ffse9+8/FXYTmaommgsoVeeNAqba//Lv&#10;CnDquQbUP4oC4sTxH//8ozf3Z00eX715l50H9otUaiJGNLmrBEFshAtjgy0cFzkxMNwmgEwQ1gsi&#10;RbyXAl9FbbZ42lxyS1PIKU4kMz9GZGoYySl+uHkYY2K+Wlsv+MknH/GRGoj+7BO+keztbGWAujNv&#10;YaI7KeFOeDgas8FgOeYma4gJc2esr5YT+4c5dWQrx9Sq90OjHJagObx3QIx/J/t21bBlMItOkXZq&#10;m43a+ixhRnVrsiwamtK0O4kN9BaKXC2lsTJQZOEsTNdMI957HakBBtqu6GoZWaSvMYFu60WumhDr&#10;bSSvDSgsDqB3tJrRfR0M7+lgZE8fm/eMMbZnFzv2KaCd5vjZa5y9ekfA+EBjRlUu3XwoQL3DkZMX&#10;Gd97SJuyuHnbZroHN0qwl9PaLmqjI5WMVAeM9Oehu3wuyxbN0gC5ZMEMVi6eRbS/FX2NsfQ3R1BT&#10;6EJUsCFrdWYJI34qdfgxX3/1JQsEiEu0m/vMEKk6Q75jPjqrlms9qNOnTUVPZyWuDjYaK7rbi1Rf&#10;vxRHy+XER5lQVe7L4HARBw73cUnY7dz5A5w8tVNeb6ZDAnpjTz7nLx7g8eObPHx4lTs3z3Dt6lGO&#10;H+vn0L5WAeOIeMV93Lh6XAB5XAPm2VPjnD29Wz53TOLxMi9e3uft22cSl680Sfrq+SPxkmfYs7tf&#10;2q2fy2cPcPjgVm1z7nB1S36RptFhbtp4dGWRG611nvS2BDPSqbYVTWfP9lKOH+3izJltoh7VuW5l&#10;+65NkjwqKSpPJbc4S7MWrZ0d9AwM0ju8VSyWmiiwj+ZN2ymuEaAVNBEhwPMIKcDWIwsrl3QsXdKw&#10;cU/DwTsLt8B8vMOL8I0sxissj/cSotYQHbIMd8cFRAeYU5IeQE1ujLZ7t77OAszFW/i4GGm7bhVn&#10;h0mgtXLqxF5OnlHy6Lh2q7lbD55o915Ug/8Xrl7nyKlTnL9yTbv12/PXqpdKjWNOjHEq8Krnqjf3&#10;hYDx+p0H7JPv6R8dokSkaoiPIb5O4k89NzC2uZP7186JLzhEXb2YYLVNfl6oZKUSNvU10NXTINmo&#10;morGAlKzwwmJVB0+JhgZLuEbyfwff/yhtjmSmritJmqrrd8dbSxJi/LR7sqULuAP9jDDxnQtxoar&#10;RGJJPTgbU5Ifra3VHBlqZJc0wMEDCpCDHNvfx/FDQ9LAPXT1VtHQVkDzxkI2dpXQJseW9my6JKsO&#10;DVYw3F9Bca6/+LO5mK2dRpDjSuJ91pEcZC7s7EC0nwURPqbaXYIjvYQdo21Fkovk2VJO51gRHaOF&#10;9Gyton+8haHdAwLSnezcd4RDJy5y+tKtfwHyym1VHnHuimLIMwLGPezYPcK4WJDRzdUM9ZXLuUj2&#10;7kwnOckBndVzWLN4NsvmTtcG49cuncPqpTMJk/NpkISQm2qLvfUypk37gg8+/JDPPv2UGd9MYdWi&#10;2axfuQADYVbdFQsEnNNZuXQxpob6GK5bi/7aFThbmxDgrhKqCU4OhiK/pS6LHRkaSpLE1iyMuJkz&#10;53eKHToh5TjnLu4StSXnuq+JfQfbuSB/u3v7jEjMEyJPt3L0cCc7thaxY3u5MORmbl47JjL0nEja&#10;s8J4Yq+un9aWXT1+dFMk6F3evHmqjVGqqXXfqpk74kUvnd9PY2MOqSlhlBdnii0KxtXdSjygI1nJ&#10;npTledFS7Ut/e7Ak4xC29YeyZVMoW3vj2C1qaO/2fMa35TEiiqe3V+zKcD2bt3QKEWSKNRIb1drP&#10;ps172br3JDsPn2Vs72k6Nx+gtKGXmNRC/MMy8PLPxsUnD2ffQhy8crF1zxK2zBC2TBeApslzKS6p&#10;WDslCiCjnQjxM8Ji/QxMdaeTKq83t5cw2FxIapQH3vZ6+Disw9VyjWS8+ViYr8TJ0QgfLwucXUwJ&#10;CvUgvyBFZFuuyMh4zG1MmCsNvWT1UizsbHDz9yKrqICNvX2MbNvB2M5dbN4xTufgACW15cRnJRAU&#10;E4ibtx22NutxsFyCl/1SvJ3XUlubKxV/jmtnD9HfWUJSnAvZ2aES/BLwmzukYroZGe0UgFaQkR2N&#10;k5sZa9cuYvr0Sb+vKPhUpNYnfPHlZyxetEDO3ZiwAC8yYv21exSmhVuJbFQ3RjHDWbyxofiqJcIa&#10;K5fNxtpyHQnxItHr8unpLGXbWBOH9w1w7OCYAHSLSMIRuofaaO0uEyDm09yWS2tHjiSKQmm0Kro7&#10;JUkkOEm9zhKZuogEPwPSQ83IjXOiKMmD5BAbEoMsBKAWxEW6kFMaR1NPEY29eVSLB62R0tSXRcfm&#10;Uvq2tzK8e5hte/ey/+hZkac3Ncl65fZTLt16rPWuqhk5ew6ckPPaztYd7YxvLWX3WIEEVZlWRrqT&#10;iY00EWabzPL501i7ZBb64iXXrRDGXDZT276jriCYAC8jAeOXfPDB+3z+mWLGL1i+cDomukuwMFiF&#10;hSQuQ52lwo5zBNzLsDDWF1+6CnMpThZ6ktCMSIz3oUE88mZJLPsPVnP58hB37x4R5rvA/YdqXeIF&#10;rt0+zvHzIxw5u4kT5/pFwm7Vlm5dv3qAi+e3cfBQG7t3VbN1LI+jwlI3rx/lwZ0LPHt8ncfCoA+E&#10;EZ88vsHLF48mhkW+lfL2ufjDl/L6uTaF7t7ts5JAh8nPj8PK2hxHRzXH1EnaxZea0kg2NsYx0pXG&#10;dmHDXUPp7BiIZUtvkEh2X/H/8eyROtw7XsMBYejdu9rYurVF6raToTG15WMy2YVFNHQM07/jGLuO&#10;XBZiucbW/WfZOLCHrMJGPHzDsbH3x8E1HjffAtwDynDxK8LROx87jxwBZjY2bllSMrFyTsfCKYX3&#10;lFw8cOQIJWU5rNedibvtcvoaMumrS6MqK4TMGEfSIm20Lnn7DYtYMnsS0yd9zIyvPmP61M9YvmAq&#10;IV6m2vZ4YT4WhPrZ4ulqLmyzgqUiheZL4y9dJo23binrpUGNjXXYoKaEGaxkvc5iCf5ZrF4xC901&#10;cwUQy7A1WyEJYJW2HUZ8lAubRa4e2tlHR0OWMLkN/j5WpGXGUdtUSU9vG30DbQLcPCLCPVi5aqHm&#10;dRQQv1T3ORQgTp78OTNnfYPphvUipdy0jZ4y1JrBZGHIRDsyY61Jj5w4d3tJCOq8dNYsZfHCOdr3&#10;+fg4iLcIpLQwgv6uMo6IfD16aAuHxePtOrCNnpFmYco8alpSxP8l0dGdrRn7yrIIfF11MF49lSCn&#10;1RTF2VKa5ERxsisFCXIe4htjRLbGhdqTJQmtqr2Guu4aKtsLKWlOo7w1nbquXFqE3brH6qXRJfns&#10;2ia/eYxjZ69oLKmGNI6cvszxM1e1svfQSbaJd9yypZ3toyVsH0pj52Aq+zZnMbwxhAi/Ncyb/QXL&#10;FkzHUN1ZWX8lG9YuxkhnPvmJPnRWJgnDmWvT2b4QqTplymfMnzlFgDsH6w0rsTVR9zpcjbH+GozW&#10;rcFAZ7n40cXa1D+9lXPE/+vT2JDMwf2buHhhN1euicS8tZ87947w5OklXr24ywspjwRUN++e4tzV&#10;XVy4Ns7te8cFsKcEQKe0zhr1by+LPL1yaZ/I1F3cVN7w+jEe3VdLr27zVI0rPrnJ29dP+PH7t1qv&#10;6Q9qOOMHNa/1jcjVl7x69Vhj0D07ukhJjcDJ3prwMB8qqzIZGWzggPj0I3s7Obi9niPbazgmwNs/&#10;msdYd7hWxkdy5TNtYl22cO2SyOTrF7h48RSHjm6nu7+EwtIocoryqd84xMCO4+w8cmUCkAfO0z6w&#10;m4y8Wlw8AjG39MLeJUHAWIJXSDVuQeW4+hULYwpbek4AUwFSMaaSsu+pzX7UPe8fPHlNTXM9pkYL&#10;CPc2JjfRk+z0EFoaioTS0ynKDiQl3lsyoAk6UvkLZ32B3pJvsFo3D2+71ZLt1S3QXKnICKexME58&#10;Z6SwrReRgY4S7AIkFxM87Y2EcQ3xdjAQFtTHw0oHDwsdfO3XE+RiSJC7sSSEtfjYryFEgjnCx0jb&#10;RrGsKEEAFCjsZo3ZhhWYWRgQlxBJUUkOSSnhuLiYoSeBpXzO55+raVvqpqiTtS0tlG9cvlTdHHMD&#10;MUHOJEe7kJflSUVVCGVVwRTmy3Um2ZMUZkOgyGRXR32RbPoiYXUFlHOZOfMr1qxdgKOtLvERzjRV&#10;J7F7aztH9g1zYP8I23b1sXGwiioBY3FVGLUNMaIWQggPER+uNxOD5VPxF09cJnKxMtWV8jQvTS7H&#10;+5nI9ZmQnBpNZVMDjd3d1HQ0U9FWRXFjLsX1khCbxJd25NPeJ5JTTRXcNsjw1h1s2XVQlMY+RsZ2&#10;MLp9N3sOnuDQsXPsEUBuEYYcHm5msDeNoU1RjPZFs2Mohu5mb3w8lrF47mRWS6I0WrNYmy+7fvVC&#10;nEQdVOZG0Cos7SWSfaH4w1mqJ3XOVHSWTcPaYDFO5jpYG4m0X79KYkQHK+P1cn0rWLlIpO+KaTg4&#10;LqGqJkg82kZuXTvMwweXePBQdf6d48HTizx/eYvXr+/z8tV9nj67xcNHl6Vc4dGTqzx/cVuY7g7P&#10;nt7m3r0rwnzy2VdPtEniL57f5cG9i9y6qQb5b6GWWL16+VD7u5rH+svPP/Dbrz+LDVLzrn+Qom7o&#10;+oP2tzt3r9Dd00iAeNrIcF/6+ps5fXIvN6+e5NrFI1w+Iwnh6DCnBZhHBZgHt5Yx3BlNf0cko0P5&#10;HNzbxfmTe8SvKhl9jWvXLnH0+B56+quEHeNJzy+gZqMw5PY/AHmdbQcv0DG0j+wiYUjvCGHmABzc&#10;U/EMqcA3oh7P0Go8BJTuAaXClqU4+hRg75GrMaWVSwbvTdyMRO2f+ptIoHskJEdga7gYFzvJdq0t&#10;HDquerr2sG3HFvEw+9h3+Bi9g8Nk5Io29rLEw24FwS5rCPVcT0yotQDZgyoBb3VOIIVJXqRGOIk8&#10;s9XYwM9RlwAnHYJd9cQnrsbdZhnOFou19yK9DIgU/+jjvAZLozkSAIsIFFD6uRri5SG/I7rfSrze&#10;0oUzBHCfsFhksdoeQ0+C6puvv5xgwy8/15ZOzZ4zgyWL57N80TwJKrWCYg5utuuJlKSRkeYigRNI&#10;W2ecyM1EGpqiKC/xJD/VnuRQ8XM+ZoT6WBLq6yReyIKVyxcJU3zBlMmfskSYwMR4BXExbvQJW27b&#10;3M6IBL9a99e4MYfi6mjxuN74+hoI408TrzYFncWT8LJeQkm8HTWZXlIvweTFS4D4bCAq3In8snQa&#10;etppEkDWd7ZQ21FHWUMhRZXJVNam0NCSTktHJu3iUzd2VktpE5+6SWR0B13tjeJrxAqMjYt33M/I&#10;jh30iozu7s6lb1M8m4dSxYfnsGUkk/oaLxztFrFaALR+5dyJjp2FM1khxxB/J5rLkilJ88fSZDWr&#10;ls3VbuBquGaeyNT50kYrcZC6NxMwmqybkKcbhGGNdSTR2a4kPELqtcBJ1EICJ870cO/uaZ48usaT&#10;J9d58uwaj55e4emLa7x4eZsXr4QlX94TAN4TgD4Uefnk9/WNz7Wpcaqo1Rk//fidNoj/7bfPeSag&#10;VJMD3r55pjGgKj98/y0//zQBRq38pnarULc7/42///KzBsiTZw4TFx9BcIi3yOcuYWE5h+ePtCVa&#10;9+5cEuY7pE0JPHdkgBO7GtknEnvTxjgaaiPokjrfvrWBE8KQ584c5PRp8e+H9jC+c0ysSROJmVmk&#10;FVZKEt1M37ZjjB9WkvWGAPIiHSP7xYK04h0Yj41dGM5e2fhE1OAX1Yh3eK2Aswr3oApclIQVYDr6&#10;FGErbGnlmsl7aiqb6iFV0+ZuPXhMUUUB5gbLsTFZJ4E2zK37z7h8/RZnLl7S7ib86PFLbQqdWkK1&#10;de9usotjSEwUX1QQRWaaJ1Fh60iMFb+UJDI20oBw//VEBFkRHe5McIAVQX7qll0G+LioGfBq01td&#10;vD0MCPY3EGloRnaWqQT0MsnE03CxksRgswqD9YtYtHgmM2eowefPeV/8jVo9oLY5nKXek+dffvE5&#10;X0+dzLIlC4RFDbCzMsFa5LGOgHH92tkE+qwnK9OR8kp/8XuRIi2j2SilvSOKpsYAqss8KExzJDXc&#10;ggSRk+qWfDGBTvL7hugKi0yfMUWbHL1o4UKWLhU/KsyelR5Kc1027Y2ZNNaJ7KyKITLKntVrZrF0&#10;zhesX/41esumiAJYLgzpRENuIDU5IaRHOYpyMCMlPZDimgwq2yqoaquTUiXSt4Sauhxq6zJoaEyn&#10;tSmVtqZYWhuk1KSysa6EtrJKWnJz6SjJo6dlowBQZNPIGH1jvXT0FNDdkSAZPo+d22rYOd7M+LYm&#10;qqtjsbFajuHqedpNV9eLf1STu1cI+AJ97CjODCPC3wYTaXs7kzU4mK3B2XwNLgJGdbsD8/UrNEY1&#10;1V2q7YDgYK1HXJgDtSLN+0Smj4wVM7ytgAPHN3JT/OFjkaXPnt0U9rvD42fi+54JEwpLvnh1jzdv&#10;n2i9od+9U8uiXv++hOqN5v3UtDYFpl9/+VEA9z3ff6/WPb7SPqNeq/cVA/4iTPgHGH/9FxjlKK9/&#10;FLDevH2ZwpIs/PxdhEDaePzoNt+/e6MBXZsUIKC8c+MsNy8e4vrZnZzc1y5KIo9N3XmSBIuoayqm&#10;ubWYweEWdu0e0dZOjo4N0dnTRVFZFfHp+WSU1FHdMSKAPMr2Q5fYc+KGduzYvJ+8inb8w1Kxd47B&#10;3Tcf/+h6/GMa8Y2sxyu8Bg8BpdvvoHT2F1D6FmPjmcd72iY+v/ymjSlev/tAMnYOZobL0V+7hLzC&#10;Au4+fM79R8+4dOM2V4VB1UJkdd99teLj8q27bN65mdqWPC2bFxT7UVDmKNndkqp6e/GllmRlOVLZ&#10;UEyLZPbG9loqqrPJFG+amuJNepofyXJMSBHWqvVhYCiU4cEg6qrthRWXCEsuxEv8pKHeXGbM+FJb&#10;2PrRR6rX9FMmiyT9RiSp6j39XPzilMlfsnDBPKwtTAjz8yI60FOksTGm+vPx81hFSaENTa1+tHZF&#10;09wRowGxfWM4TS0iy1sEWI0h1FQIq2e5kSG+MjlUbXplQYinOe6iFjasW4KB7nKszYwxMzZgwfzZ&#10;TJ/+hTDmMmIjXcjP9Cc1wR0ry9XMmvUluou/wXLdLJxMFhDnZ6RtRtyQ609JihcJoeKDk9zJyY8k&#10;szievMp0iusyRbpmUteaRn1LAi1tybS3pbCxKYF2tfdPVTQdlWm0FuZTEpVMnm8ExWGxAs5qejZ2&#10;0tfbweBgowRUJgM9qWwbq2DXjg527+mXTL+RoqJ4jI3kGlbNRn/lfNYsnSPKYYHW02plvApvF2Os&#10;BISu1uuIEYUQ4m6Gr6MhjmbCirqL0Fs+T7tfpZnxIlISvBlUEyjG2ji+t5eTBzdx8mgvx6WcOD3M&#10;9VvHxTPe0Pzi69ciMV895JWw4Zs3ainUE979DkQ1hU0tpdIAKSBRW3CoVRmKCX/84Z0GwJ/VjgxS&#10;FBD/ANz/LH//7deJv8ln1LKsW/euUl5TiLevA20dNdy/f1P7rV9F1qqiQKmWbKnxzkeqx/bcPs4L&#10;S+7YXMbm0Sa2SkyPjW+hd3M/bVKvGwe6xTf2ikrpkbhuFn9YQmxGIWkltVRvHKF3yxGNGXdrkvUi&#10;XZsPUFDdTUhUDs4eiXgHlRIU20xgXIsA8w9QinRVoAycAKWTXwn23oW8p5hRrX189votpy9fpbK5&#10;Ck93S9YunSXBZUTPUD8nL13k4i1hyUuXOHvlsviCR+IPxDTfvysZYRt13QWimyVzD6TQ2BMgniqA&#10;7s3+dA740LopkeEdveJ5hti6Z4jBLRtp7iqgqUPdqEWZ4jS6htLYvieTXfsz2LM3jY0bfYmL1cfZ&#10;ciE+DislYy9h2eJpWm+pGsKYNOmLieU8X00SVpyibXuhJKqJsT6h/h6kxQWTGO6Bn8t6QoPWUFNu&#10;xeigP1u3htM3EkVjZwSNwpKNrVFU14dTVxcu2TCapuYYaqvDqSzyoUAkbEqEqXhjM6JFXvo5rpdz&#10;2SBy1l4Y3l673fjShfP54vNP+Ppr8dM6ahe3ZcyZobbZ+Bxzvfl4Wa0gxlufglg7qtPEX6e5kRIu&#10;8l0AmZnuTUZOECm5AQLKIEpqwwSMMSJ9o6VeIjT27uqOo0fYrqs1ic76LDZWFVGVkUNueAqZ/nGU&#10;xKbRV99A38Z6kbBlIlOLBIzZDKjF2kP1DI90Mrq1j57eWmLifFk0fxqLZk9h3sxJLJjz1cRYpPjF&#10;lYtnoLdmIVbCjNG+lmSKzQj1NBOFooex7mKR3jMw1F0oakZPkqkXW4YqObyzh5MHRjh/bBtXz+7i&#10;ytntXDm/jSuXdnHnzimeCzu+Er+oJKdiQsV6iuneaas3XmogVGBURS0cfiN+UfWeqvHE58/vaGyp&#10;PvPLz4oVJ6Tp/x2Qv/APkan/AuPtK9TUF+EjYGxoKtNk6gQYJxhVAVKxqxoaefb0rrDkaa6e38eF&#10;Y1s4cXCII8d2cubCGS6rW+FdvSIS/Cx7Dx/Wdq7oH91KU3s3+aXCkJlFpBarTrghesYOse3ABCAV&#10;Q3ZvPkRRbR8RCcV4+GUKU1YRktBGcEIrgQLMCVDWTYAytBLXwHKcNT9ZzHvvvvteZMRb7j54wumL&#10;VxjaPiaBEoeR3uKJKVUOphTW5DG0azOnL13m8MkTHD9zgguXz3P23DG27u6kujOMyg53mvu8aReG&#10;6xqSgBoUNupzkwziS+tgJpt3N7D7cAc7DjYzvLOS4XEpO6sY2VnCnsN5HDiSy469In22ZQqDhZGe&#10;a///o+qv4+LMsq1xPK9dm7l3vC3pKBHiSpQQEiC4u7tTFAUUZbi7uztBggYSEiDu7u7dae+enh67&#10;977v+q3zZObe7++P8ykoirLnrL3WOmefvREdeRBhAUYI8NiNg8YbsXYtGZHSVJS0WElQrl2jT4+3&#10;C/bWFvBwc0BUuJ8ExlxtNDRxHkjR2qG22hlHhkNxYTYeZ88kMPpRrg4pOfmTUN+qRUNbKhqbdWhu&#10;TkJTkxJtlIeiD0dnfQzqSwKQr3VGstxWWmCSB1lDHekKndwXykgvqeyFPX2VOO2+Y+t6rFq+CHqL&#10;F2DvttVws9qOMHcjqCMsUKRxR026n1SKMUnmLO05ZuWEIY2TOy0vmLI/FJWN0WhhoOgcoJQeUKF3&#10;kEMUTe5PoSTMQn97MToqy1Gelo/KjAK0FJVgqL4K4101GO8rI2Pl4/BgMYYPE5hDleg7XIPDRxpx&#10;5Fgz6ptT4eZpgtUrF2DjmqXYuFYPuzbrc6zGxnV62Lx+hVRtLtjbBvFhToj0s5FY0+LAbhjRs9ua&#10;k+WTvNHSlEI/WoOzJ7twYrIZQ4cqpPTCR5zQT++dxmOC8fGDM3jx/Cq++OyBtFDzPT3ie0B+SxD8&#10;DZD/JVXFQeMfpBMY4kjVy1f38PzFbbx9++i/Fm2Ej3wPpv+WpH9nOgmQ/8HfCTAhRx8/u0u5X4KI&#10;SErpphI+1wO+zvfS36X/+9v4Kz3mn8i6Yt/y7esHePLgEp7cOotnD65KFelevn6BL758R+/6JT7/&#10;4h0J6A2evHyO2/fpE89dlA4mZxZXIa24BpXth8mI5zB56g5mLj3CsbP3cGjiPMqbh5GUUYsweTGi&#10;lY1QJHchLpmg1HZAJjFlI8ITSX6KKgTGCi/5niXnicriX1KGvnzzhZRTKspwNJIlA3ztYLBRH+tE&#10;QSXL3VBlxGPo2AQuMGJMzR3F4cluHD3WSq9SxGisQ89IFBkyhKCMQn1vGMpb3VDSZI9ijrJWD7Qf&#10;jsXwMR0BmIzpM2TD82U4eroMJ86V4uyVIoIyi39PY3TJJNumoqY9FoWVgdAl2yPIdw9M9okaM6uw&#10;QhTRXa4nAXKHwVa4U6JGhQVBKY9AqjKSAIpChpLATPVAdZ03Bg+HYua4AhdPqnD5ggZnzmkpR1Lf&#10;FwCmNBRl8pvbkqWc1NaGBHo1JXrEUa42BfqbotBY5ouqwhCUZgWTMV0RH2oBebCltLGvjXYnUF0Q&#10;E+AoHWdas2op9JcvhPEOfTiZboGf3XbE+BghO9EJZcleSJU7ITHWAenpvsgpDEU2R35pGEpr6GFb&#10;48mMlKb9KrQfYkA4lIiuXiX6enTo70nDUGcRDjVUo6G4HF31NXx/VRjrKMF4bwGmD+fi2OFsTFGl&#10;jI/WclRg5kQlLlyoxdmzpZykoTDcq49VegvIjsuxh4HWcOsabN+0CutXL8FWMqY92d3f3QLO1kb0&#10;lpv+lpWzERb7DagI7NHTkYmzc530pQ0YH+Fz1qqgSwlBY2MGLp8bxoNbx3GPDHn/3iwePjorseQX&#10;nz3Ed9+8okwV5wu/wA+/fyct5AjmFLeivMaPHIIdhad7+eYhAfCM4BSyVWzyC8/3I8H05/8/MAqG&#10;E6z5VzEoawWg7z64hvLKHDIj1UhDMZ4RjH8kY/5/pa4Ao/Ca/05w/4XPIxj196LawOfP8dWrJ/ji&#10;9TMGgxd8fbGw9B2Dx4/4Pcf3v/+Bkvs7vHv3Dg+fPKGSO4uy2hakFlShvG0IPaNncOTkLQLy4XtA&#10;UsJWto1Bk9OEyMQyxGqaEJ/aBUWKAGUn2ZLyVdXAv1UhVFGOIHkpQVkugXLeH/74R3z3/e/x9vOv&#10;8fDZK8wRkLVNlYiiwTfevQ5r9cVZtyXYtmMjAsK9Ka/SUF6biazCGAJXh5HD+RgbycTgsBpNfQGo&#10;6/VCeYsbI4QDqlptUdZozZ9522yPuk5v9I9HENAKzJzNxuyFBpy60ovTV5px7EwBRmeyaJCTMTit&#10;ZZRRU7srkFvkAh/vXdi+VV/aW1xGiSgWdkTLcFurg4gO80dKUgwyVJHS0ak0hQ+Sk9xRUh6Mzj45&#10;xqdVOD6XjNNzabh0LgvnL2TixMlMDIxkoamdwOzKokRORVuDAh21BEKdmoPgqIxEawWfoyECQx3J&#10;6G9JRnttIqoLw1FKZsvR+vO1XCEa3CYE28PadDvW6C+BAb2updE6+sfN8LDajHD33chTOqGQ7Bgd&#10;YI4QP1Mo5A7QJLsjOy8QZZUEY5OC/lpNINIT9mvpVbTo6dVgYCAZY4fTMTmcjmNDeZjoK0d/Rzn6&#10;2orR35aO4Q4NGVKLid5kHOlPxZFDORjuycXIQDamp3Jx4Uw+5qaTkJluiVX6nzCYLYAB/e0+g/XY&#10;s20tttADb1y9lOBbJSkiO0sjKTFiw1qR37pKKsMoo4fOJvC6WrMoh4vR3Z6F9uZ05OXHQU0vWV6m&#10;lqTy+TO9DACiR2Qv1U4vveQYnjy9iLdv7uNrabviFcdLMs8TvHpzWxpfvnvKv73A11I91Wf47POn&#10;nIsEItnujwSjkLN/Z8j/BiQZ7i9/fC916TtFAsClq7PIyVchIsIDTa3lZMaH+NNP/w3k/xSFj/8G&#10;yP8CJYcA9p9Fsjnl8bdfvMYXb5/jiy8YDH74Fn/84x/wZ+mM8J/xpz/9ieD+I4PED3j77jNcvXmL&#10;gbwPyfkVKG0ZoBo8hfG5mzhx8YEEyP7Ji6juOCLlpsaoKxCnq0diajtB2Y64lHZK1xbeX48oZSXC&#10;4ylrFcUEZRkC6DXniVPQgiVF5bgXrz7H5dv3MDAxgszCdHh5HMSe7aspaVYy+ovEYj2Y/a3uiVrr&#10;R1BGoaw6AS2S3Iuh/6FsHQpAx1AE2vqD6A+dUScVLBbAtENFkzu6B0MxNhmDqWk15W4ljp48RDD2&#10;k31r+EHS0T0Wi67RSHQOhtPnBUObaof9Jhskr7ZkyUKphP66datgbmqEID8X6BIipHIbWcpAaOWu&#10;ZCA3vjd/Bo1E+lcdxo9lEZAFOD6dg9njBTh5sgDHjmejfygTjS0EZHs6DnWlobtRje5aHfpEBYJK&#10;Hapzo1GWE4za8kgMdKZipJsMNFSAqf4MHO3PQU+DGsXpfM0Ye/g47KaaWCG1B9+/YzXcLQQ7GsDL&#10;ZjMivfYiL1G0m3OHl7MpzA7shIWY/I57EBJuhcwsX9Q3ytDVk4ieQTX6hvh+hETty8HIUDaOjmXi&#10;5FQWTh3JkjJKRhg8BlpUGGiORU9NBJpLglBXFIKG0ggp9a22KAo1JZFoqqOXb41CRYk7zM1WY9GC&#10;32HFsvnYsGYZGZLsR4m9bYM+thJ8u8iWVgd2Majspa/cTICuhdm+7VCEezLwRCJdEwqlwhN5WTGo&#10;KVWjoSoZak0I5PF+qKpKQXtbJoYGSzB2pBKD43noGUpD73Aajp2swbU7U3jx8ia+eveEAHyMN2/v&#10;49HTK7hycxo378xKCeSvX97Hu8/EquwryU+KRRfhHf++9SGA8x5Y78Eo+T8+9u79SxgYaoUyUXRI&#10;80HfQCOB/uRvYHzvOd//HwH4N2YV+5WCIYUEFvf95Y8/4k98vu+//oyMLs5ekrl//x1B+BP+8hf+&#10;z1/Jpn/5izR++knYu29w//ETKpjh94Bs7kfn4ZMYm72B4xfeA3KAgKztOoqMkg6yYRUBWUdANkOR&#10;2kRAtkqAjNYQkKpKRCpLEZZQRulaSVBWisSA96f5//ynv/KN/BFvv/iGXvExRqdPkJ3S4eawD2ZG&#10;743/xnXLpZL1Djb7pNS5JF4UVSplZbor5aE/apu90NwbRDDKUEcw1XW4oLHHHvWd9qhutSdgKSGH&#10;IjE+HoepKRWmZ8pwbLYP4ydGyJw99JxFfFwkWZiyLtcaigRTHDiwDouXvs9JFX0OxbEeM1ND+Ljb&#10;Qhntj0xlKDISfKAROaEyRySIam4ZCuRXpqK2jRN7tBhTx8oxMVGEIyJ7ZaoMY2OcNL2Uqk30jvVk&#10;xCayX50GzVUqtFSmoKpAhazkMGSlBKIoLwgtdXHoaUzCUFcKjg5l4ORECQ73ZKC6LBaKaGuYGK2V&#10;pOrWDSvIjuvha2uAYMcdCHbZKSWTp8XaIz7EHq42Jjiwz5CgNMbuPQbYuXsDgvwPcqL78n1EYLA3&#10;HhOH0zA6lCudNBgeyCU7ZuHEBBlvjEw5qMVQmxydNcFoKvFCTZ43MlXOiKdP1cjskZPkhoqsMLRX&#10;a9BUnoSkWA/s3rkaC+Z/hOVL5pMhF0mFpURNm+1bN1K+rsPW9aulhR0nqwNwszOnNdgpJY+72OyH&#10;WuaHtMRgPr875awZIkMcyJYRKMmJgyYxAPI4L2QxcFXV0JPzu2zvZkDl99NOlq/vjkbbYSXmLrbR&#10;212Usmu+5Hj75gGePr+G2XODaO7Px+BkPa7fPkn/KOrfPJfk558JBgEoicEIyvfbHWLT/0f8+MNX&#10;UlnIicl+BrMkhIa4Q6uJwdHpIbz74iWZ8w/S//7f/3y/8irGfz2XtGr7RwmI//E3phU1df9ERv5B&#10;lAb5/DXl6meUqUIqi9fjY/4/gPyjpCa/k/qF9B0eR0p+JYob+0hAcxibuYHpcw8wdeYODh05LzFk&#10;RgkZMbmaow4JaQ1kyDoCspGAbEKMpgFR6hpEEpThZMrQhCrJT86TTvL/pzh98R9SqY7vv/+JX847&#10;nL18HU2dTZDLfXihdsDZfCv271qH9YywIuNfbCAHhzhCluiCrBInVDe7oqbZA5UNIcjKD0JargdK&#10;6zxR3e6MqmZrlNVZobMnkP5GgamJeBw7qsTJ0yU4fW6ADCaWmMWZsFLEqbzh4WuIg1absHXLSiwT&#10;5RlFTiXBaGZiBC93BzKjo5Sil6rwR1aCqNbtAWUUJ328D5LS5VBna5BWmMHXL0JHbzk9bhWGR+s5&#10;6jBK/zM6lE9vlorWJjXKS+NQWRaP6ooklBQkEIAK5GXGIEUbDJXaT0rILi0MJFOGor4qAj2tcgz1&#10;UNq2yFFcEAR/f2Npm2MlJ7vxjnVwtTBAoNMuyHwPICncHJnxjkilb4zwOQg3BjIXWzP4urswqFkS&#10;FJtgtGcDfD2MoYt3QF0ho3xTNIGvxfAhsk5/LgYOkc37RFOZZPS2J6G9JgqV+d7I0tgxGDkhX8Pv&#10;IMkXBdoAVGaGo6NCg4lOStumXMTT465csRifzv8AyxnU9PhdigSKTQSigcFmSfZvJEsa7qK8drKS&#10;KkGYGG2Dhfk2REY4QqMKQrzCl7bAGWE+1ogKsEZitCvtQQgy1OFQKQIQGeWCiGj66eQAFJdEo53S&#10;u5uBo64nkmonGWev9tDPXSbYnuG7rznhCZo3bx/h9r3z6B4WWUmiPV0lbt47LmXu/CAKW1GOvgfN&#10;nwkCStMfvqGs/EKSvucuHqfMz0VEpB+io/xRVZ2Ly1dP4quv3+LPZDvBogKE//c//8aO/wXIP+KP&#10;fxJbLO9l8F//Khj4x/clJSl9f/j6Hb5+J7Zd6Hf/C5Ci1tSfyJaiVb9Yxf2JXvJbPH7+DIOjU/SQ&#10;lSiq70Hb4CxGjl/D1Om7knTtHj2FirZRpBY1E4BlBGQlR400YrV1iNE2vgekqh6RSbUEZBXCE8ol&#10;PzlPJAVIzVf//T8JyL9IPTrefv4Vzt+8iaaeRmjSIhAWchC+LrtgYbyegBQLF0uljBlPSlpFIsHY&#10;EEDw+hCQwcimx5LTxyWqfJFfFoCcciuk5huTtfajqs4Lg4flZKsETE7GY2ZWbHM048jRXrR01kOd&#10;poSds4V0bEos2qxasZwRfbmUW2lqYgh/HxdOskCo4gKk9mlpcW7QRjpCJw75ytyRmBQqLT5pc3WM&#10;XukorClCfWsJ2kRT0b4KtHaXobO7QPJY/Zz0DXUJyM2LQkpqEFLTw3kb+f6WnilJHYB4fgYtAZmT&#10;4438fB/k5PqgtNgPFaV+KC8RHW+dYW2zDXr0ZqsIyAO71sPPfg9kojJ7jC2K1G4o0XkinZ4xzH0f&#10;3G12wMdxH4K9beHnZk2ZuAfbN6/BVvo1U6qQADcjfg7+X5YfGirj0NqoRWODFlWVClSV07PzvqbS&#10;WBSl+kEd44Dy7BhM9JTi6EAtpXYGGgoYWHLl9L4pqMxVUN0YU1l8jAULPsTSxfMlQK5auUyqA2tk&#10;uIPAXMvruRJ7d22Bu8NBuNodpBXYArXKFh1tSiqZehyZ6sWh/gZ+Xh0UUa70wVZIivGUKvYlxATA&#10;n8HRwdEE7m5mZE1fBjcZ6pvkKKkNQO9IKv3WKK3QdQLyiVTS8ftvPsM7escnj6/gwsUxjE3XoWck&#10;E7NnW/HoyTkJuD/+/iv8+SfRquH3BPFnePzoOufJEUr7EsTKAxER5oWCwhQcnx3FS8rd9/uWAsR/&#10;k7b/IbZD3q/ESsAmIMXfRM7rT3ycWMz5A4fwoCLv9afvv8bvv/kC33zx9j0gf0//KklWwap/5OPJ&#10;zD/+QLL6lh74c2k7ZGB0koCsQEFtN1oGTmBw6hJBeZVgnEVNaz/yKlqgziqBQpfLwfetLadvrEJU&#10;EmVqUhWlag0iEqsRFl+JMEUJQuSFCIzJ/e/EALEf+ROjgCh4JYpMTZ2eQ0lTIbQ5UZAnuSMy2hZ2&#10;ttvpJ/UofxYSKMtgbb4b8kgHFOX7obYpApXNKhTRX6RkJkCZIqN2duAbMERI3A6+6D6kFRC0LdGk&#10;+3iMEJRj40nU/aloaE1Hclo0nF2tsWXLRk4aPazRX4G1+ss4WddIyczBvs7SBEgWtW9ivaBlVJb7&#10;W8CL/k2c39SSLVP4HKl5Scguz0BWmdhsL0RTdylau3jbRXB2lqK5Mw+93Sn0V/GooD/UpvgjVuFG&#10;P0RA63yg0vkigSwtV3pDluCO+CQP6FK9kJbuwxGArOxAFFABlBYFIzbGGjt36GPhpx9TDi6EEf1j&#10;oPMexAeZIivOASVaNxSoXaETrch89iGAMlawp58Tg4uzsbTpbrJnM9YRJPorllDyEhzb18Lq4DYE&#10;+ppBleCBZJUPtImeyKRnr2TwaCmNR2OBHPVFVBmH63H79Diuzg6hvyUHxWTIBHpaWYQlPPg+1ukv&#10;xvxPfsf39xHBuAAbVi/Fjs2rcXD/Lpib7MLWzWvfn3Pcth4udmZwpkyNCj+AvvZwnJktxt1bU3j9&#10;/C6eERCXz01RIaQgKsQSYX5m/M4dEOrvQHa3hZOtCSwP7kGQry1SVf7QqjwhT7SihZHh6uUBPH92&#10;gR7xnsSQojbO29f38fDBBVy9NoUb148QWDU4crwIZy+1497DGbyhfBWe8sXzOzh1ZhKlpZmIpT0J&#10;D+b3oY1F76FGPHhwTSqELBZ/hKyVtjYoQ997Q5Hl8weClP6QQ8hVAdC//OUPEkv++NN3+IHSWFSw&#10;E/myf/j+K/woAClqv37zjqQkPKRY1HkPxu+++wbffvMVg8U7+uFnuHTtKvqHj3A+VyK3qgONfdPo&#10;HTtLRTBHDHRAk54OuToBMYnxiFaI4lVZiEjIJQPmI1iei8DoHARE5yGAAPSPzuLPafCL1MInLBHz&#10;vv/xJykxQJTw/+HHP/HFf5TOKA5PH0NBfQGSCxXUwgok0U+5MMobbF0FfU4+scS/Y9taeLmYIlHu&#10;TD0fguIqLSqaihgh6ugHD6GmswZqegw/mRlidB4oqNaiui0TjV0KersEtHeFI68oAKFRDjC33IO1&#10;695n3ogyECIlTqTG7TfaiRBfF7JiEFLoZ9JE4eJQO4SSTexMtnASL4OdtZHUHakwLx65xWrkkiGK&#10;ajJQ1ZiDZjJiW08BWrrzUd+eTRbXobFRiaqqSOTlU5bq/BAld0NUnDtik7wgV3khNt4N0XJXRMpc&#10;EB3rQi/rAiWDkkbjTRb1R7bYAkn2hrurIfRXLcKihfMJqIXYs3U5PGy2IsbXGOpwS6REW0ETLXpP&#10;2kMVaU5PSYa02YIAewMEuexGEEHjSPAZbKAaWL4Ya1YuxXp9Pazjd7t29RLsMCB4Dmwja+2AHz1c&#10;lorMSTD21uhwfKAaV+i/b50ZxwzleG25DNokB8TF8HrEmNEDboXe4k/wyUe/k5rz6C//FIZb9WFm&#10;uAE2ZjulWjqGO8Xe7nK+zno4kx0DvA6ittQXZ09k4M6Ndjx7cgZffv4UX7x9LCVkTx/tRF5OCFRy&#10;G6nMpTzEGqE+VtKxK7Fd4uG4HxEB9lQAVvT4BHeEFaV2Hm5cE2cZzxHcNzlE0eWbePTgHG5dn8TN&#10;y8M4NdvICU7VMpKHw2PVmJrukli5sDCVQS+AQYJeNSMRA0NtuH79DN6+fSJ5zb9KflCw39/ZUGyH&#10;iNS6nwio90woToAIcP6dMcXPIuFA5MuKvU9R1/UP331FhnyHbwlIUftVAPKnnwhosuQf/kCWJiC/&#10;/vpLfP75W/rhRzh17gxJZYzBvxwZpQ30i2MSS9Z1jiCjoBDRSREIivNAsMwHQeFhCI6Kh39EEgHH&#10;EZoI3xAlPILFSIBHkByu/hFw9AqBvac/5t26/xivyIjisPC3BOO7L77BvUfPMX32PBoPdSC7MhPJ&#10;9FZxmgAC8gC2bVmFLeuWYve2VdixSV/qwOTuaASN0p/gUqK8qQTjx4/j+p2HOHnhGnpGh5BelorU&#10;EjVK6mj4D1WgoVOJlt5YlFb4ITjUFNvpvcQxqeUrlmHdutWUVFsYcffD3uoAPN2sEBfuidT4AGhj&#10;3aGOckS4jxksKa3WrV5MOfYR/dBGerBA1BQoUVmuJUtrUFqrQ1W9Bg0tWjS1alDTkIjSShkKSsJR&#10;UCwOOpNpM3wJQE9EJXghkl40OsGHYPSELJaAlLnSGznSIzkhngFHqXBHchK9WypleHoQ5NEOMKbM&#10;XLroEwmMm9Ysxo6Ny2BptAb+jjsR4bkX0WTFuBBzaOkjFQSkvfkWmO9lELMzQBoZOTnWGf5OO7HX&#10;YDlZ8lMGl+X8PtfAYONqrFgm0gQ/oWynIuHYtFEfbvYmSIhwRUVWNI50lWBuhMwyWIzOViXKKKXT&#10;Ux2QyZFKdnKx3YIliz7CxwTkwgUf8PkX4sD21bDcuw5u1mRp5wOwMtmOLRtWwGj3ZgLyAOJjnDDQ&#10;qcC1c9W4c6ULj+5M4zOxUf/yDp48vISL5w5jYqQcg53p6K6mXywNRnGKO6/PQfh70t877kGwpxmH&#10;JQLdzeFqs1cqqZ+fL8PYaDXOnTpEAB7B9fNjOHu8CxdmOnBioh7tbdnIypdDR4Wj1siQGB+OyDBP&#10;RIttNlqQvt4aXL0yg7dvHuOHb9/hT2TF9xk8/519I4a4TwBODOEP/75t8lcy498f+x9ikUYwH5/j&#10;m28+x9dfvpbYUQDy+69ECcov8D194o+//0ECo5CvP/zwHZn0G4khnzx7jLkzp9DTfxjarCJio4o+&#10;spfkM8q530N2zEREfBj8Y9zhF+EB3wAfePgEwM07CO6+QQiLikJcggLhMTK4egfAwdUbti4esHJw&#10;hoWdA+ZVt7QQOFfw+u0X1MffSFsfogfHqfNX0D8+juLGMsh1kUS5C+zsDbFx/RLsJhNY7dsgje2b&#10;9LCdrBnga0P2iEZpdR5OnDpLUL/AlRt3ce7SNYweO4aOoR6+4XTUtupQUh2OLMrXsAgz7N4lCuyK&#10;dmR62LBhNQ7s3yMlhkeH+kMe7os4figVPYuW/kUlwBHhQtnkDgvzfVi0aD4WLqJ/W62HMH8n1BYk&#10;0mepUc4h2Lq8Ogk1tfE0/jIUl4SQ2byRmkogcGhTPaFMprQi68kYbCITfQhMb8QkEKBkR5ncBTKZ&#10;A+Qis4bSNV3ji+yUABRmhSE3PViqYbp10wqsXPYpNjNA7dy4nEy3BEYEl92BdfSS2xDrtx/yIEvE&#10;kklc+N1tpl/cu8+Ak0yOiycGceF4P5rLVPCgFTBY/55hbfdvhYXRFmxeu4JMqSd1wdq4Tl8CqOgF&#10;uZts5uKwT+pTUphFm1AcjPrKINSUByA70w2JCdYI9Dci663ARx/9hoD8rQTMTatFwsJKWO9bS2Y2&#10;ZLCwgJPlbuzZLrptbYK7iwm9cQxmpkpx9UIHrp7rwuWzXbh9bQx3b0zg7s0JXLvUj4un23Hz3AAu&#10;TDIYtMejvy4ENUWeSNPaIzbSDKFUB14OewhGXkd6WFfbA7C24O8MAFERVFJp4WiqSUZnUyYaqlOQ&#10;mhKNqEg/hAb7ISTQh4PBkdJUS8VzqKcKN6+fJFPfwNtXj/At2Uxk+PyFIBOge59S999g/BPZ8H0S&#10;umBEAcD3bCl+F7d/B7H02J/IfN9+gS/fvcS3X7yRwPjtl2/w9Vdv8SV//kacPPnua45vyZjvQfkN&#10;ZeuTp48IyDl09PZDnVkg+cSs8iYU13eipKET6fnEizIBoTHBCAwLhKe3NxycXeDo4gYvXw+qrQio&#10;1NGIT4yCp68nLG1tYWVnBwsra5hZWGCendNBNHd14cFjUd35Gylj5879p5iaOUVp2YXMshzEJUch&#10;JNIFzi77YWG9F/6BroiJ9OSXbwnbg1ul5f4dBmvg5+eAtGwNhsYm8PTl53j92VcE+pe8/QZX7t5D&#10;VWsm0nK9EK9yhLunMbZQQolVP5GXKqpbmxjvhr+XE9RxEchQxSItKQw60fs+0hnx4XbISKJ/y9Ih&#10;MzMZhobbsPjTT7BkyQLpMK2V+R4UpkShtUKDipIkRtx4ZObFIic/BhnZYfSXAVCr3KBMdKT8dKFP&#10;dEO81heqzGgkpscgRhNM0x2CWE044tRBUNK7JSbSVypckar0QW5ygFR7pTAnnL7Ok75pF9atERJz&#10;sQTGPVso/TYsxnYOw21L4WO7FUlhVogNtEKwlwUDlgOiowKRm6nG7OQhvH5wXRpzo61IYqAxNRTn&#10;FAnm/ethZ7wBe6hAtqwTjLkeu7ato/9bTvAvgt6ST7Fy+SIJ3KYmIr/0AD2bI5IS6efIyGbmm7F+&#10;0zJ89PEH+O1vfo2PP/wNli0mINfQ4xrowX7/OkR5HUBcoDXcbAxhbrQVpvs2I07ujrHhfJw/04LL&#10;Fw/h8nlRda8cp2fKCc5G3LrSg9tX+3H9QjdunDuEk1MNONSkQG9dMLoaglBX7kPL4Cb11IyhD/Vw&#10;3gY3BppgD2v4OFvBwnQP9hH4RgzApgw6tjZGsLbaC1dHcwR60xqE+SJVG4Oq8jS0NBfg6GQ3WfmK&#10;VK/1u2/f938UR7D+nlIn2O898wnZ+keJCcX9YpFGgFIAVQxpJVVIVzKiGOJnMcRxL1H248WzO3j7&#10;/B6+ev0IX72lPP/8BaWpSGB4g6/oMb/55ktJsooFHcGcb96+wo3bVH4DQ1Cn50KZnofUohrkV7XQ&#10;JrUiq7AcSclaeuhoRMjC4BfoDRc3B3h4OyI0wh0pulAGoQgoyKIenu6wtLIkGC1x8KAZTE1NMM94&#10;xwrEK6Nxkoz48Nlb3KCEPX7mHGVlB7KKc5Gan4qkNDliEwIRRLkkV8WQ3XKRU5iO3BwN4mS+OGjM&#10;SaC/lP5yDXz9RQvxBtx/IvIBv8O33/4oVUC///QZn7McAeFmOGC6Dav0l0OPzCgSxcVqn9joD/R2&#10;hio2FPnJcuTropCi8IGKDCWPMIeMfqywQI262ip4+7pi2VKCkQy5ZPGn0iLT1i2ryabuaCYYG8g6&#10;Wdlx0IhK5+pwxMb5ITLaEyHhrggNtUJUtB3iEr2gyVIgrSgN2txUKDPU0lBnp0CXp0UK/6ZNpqxV&#10;eyFb64/itBDkpwYjLzMUSkpYk/2bGEwWYsMaKobNy2FIQO7dvIzAXIKDe/UpWY2QFGqLxAgnFOcl&#10;oqu9EqN9zTg1OYDLc+O4cf4YzojDzc05SNXQxxK8IYEm9OQ76Ss3wGTnCmxZu5AAX05mW4+9tAab&#10;1izHmhVLyZaLsIyfecnSRdBfvQzbt6/FZqqUFfpLJMXw0Ycf4MPfCUD+kgz5G34/H2OjPj3k5qVw&#10;ICBjfU0h97OAo/kOmBIkB/lZigrCcG6uDpcvdeHatcO4dvUwzsxVYW46B1fOVlHC9uD+zREypqgr&#10;1IeRw1VkOz/kpDmjtsofLU3BaG0OR2tLLBpqo+n//JAoOgQHmMLXxZRy3RCW+w1gYbwV+/h5Duze&#10;AmdRlc7TBooYbzTX5/D1hnD7xhyePLqKz6QOya+lRjvffUPW+uIF3rx5gndkNJF4LsD399Q6AU7x&#10;szi69fcOWX+/X+TQCiYU//cFx9cE9jdfv29b9+LFXVy/OoN710/hzaMb+OzZPbx++Uhq6vr5u9fS&#10;iusX9JVffvU5QfkVvv/hW8lLPn/xBFPHp2l5spCUmo1s+sjCmjbkltYiJTMb6tQEJKpCIE8IQnis&#10;NwI5B0JotWSxVHmJftBqwhAQ5A0bsqO1NQFpaY6DFqYwsyQgPW1Elv9u5BdloqmrBRVN1cirLCYQ&#10;s6DNToYiRYboeH/EKcMQQ8ZSpifRo1WhpqkRjS31KKvMR4CfLaO4yIukdKMHCgsPwvCRo7h09Tbu&#10;P3yG2/eeYO7sBUaPVOzYvVZitM2bN2Dfvt3YZrAJu3dvhZ+7A7RxochllCxMjqbHop8LtkZ0iAmi&#10;I/ciKHQ3QiJs4O5hQZ9Jv7nkPSAXkSUFa+gtXwx7WyMUp0agsSQReTlygiqOsjSSwcQP4VFeCAh2&#10;Q2CQNcLD7KFICkFKLoGXnwZdThqS8zKg5W1KfiYySuhpilKRlSWXSn3kpfmjNCsUVWTbstwoyKMc&#10;YMDPu5TsvJHecdempdixfjEBuYQebRXC3fcgKeQgonzNUFeiweWZETy8fhZXTk9iZqILo/3VqKNc&#10;y8mVISsnErmFUSgqliE/NxxKpQtCgkzg6WgAS2N9GJPVrIzWw95kK/bTa28la25eu5yvS7nMz7xo&#10;4adY8Ml8fDr/Yyzgd7FgwSf45GN6xw9/hw9+8yvMp2TVI0OuWT6fsngxLPfoI8BxF33uHpjsWYNd&#10;m1fRj29GXUUIrp2tIQt2E4x9uHC+HXMzJZg5no2LZ6rIkN24f2eMgDlMgPZiYrSBsssfoWGWVB/O&#10;KKvwRfchLY4fq8bxqUqpMNXAYDaDaCBkUdZwtNlJQG5isNkBR4udcLHeA3e7vfB1O4DGqjTcvTaH&#10;z1+RqT5/Tp9IEH79GUQnq2++IpA+e4p3bx9LFemkhRgC5StKS+EBBTjfj/erpqJFwDdfi5xZcdhZ&#10;NOj5HG8/e4ZHojYTpe/zF/ekrZKXL+/h/oMruHblBAMNAcm/vxFtzx/dxPPn4tzvK4KXzyfJV3GI&#10;+htpy0R4ys8+e43T5+aQW5QDXWoq8suqiYl65BSVEJCp0GbIkMQgG0eFFRXvyGGPmDh7qhAnKaHG&#10;w8MBtrY2sLKygLWNOaxszGBla0Lpuh/zvO12w9FsM1wdjIjgYCRnKKFMUyKjKJ+or0A2JatcHYGY&#10;xGBEK0MoX+NQ3dqKLlJ2a28HKmqKKO2CIRpsiiNbm9bqYcfW1YiOi0RzZxcOjx/B4bFJFJeVwXi/&#10;IZbrieNKKyhXzODn5QZ7Gwvs22uAQE97ZCnDUaCNQHYC5WKIFcLIMqF+hggP2QUPr43Yf2AFDMhA&#10;69cuxqoVBOFiAciPJWAuXrwAmzfpIyrQESXpESjgRE/PiaEkJYDUAfSFvgS0JyOTDYI5ZIpAJKUo&#10;oU5TQ5OpgS5XgDIFmSU5yK8sREFZJgrzlXyuMJSlh6AuX47G0gSU5UQgxM+c72EJmWo+tokFro3L&#10;sG3tAkrXhXAyW4s4/32I8RGLUjvQ3lyE57cv4cG1kzh9vA8tdRmU3JH0sSGU9ww+5QmobdSiul7L&#10;4JaA3IJIpKV6IVUt6pkS1P6U8ZR/gQ7b4X5wG0x2rMGezfrYsXEVPSYVBtlyBZlSj0rh79/DpwTl&#10;RwKQv/stAfkBli4UmTqfYOOqhdi3TU/qK2l7YCMM6XdFKRY3+51orQrEmaPpOEcQnj1Vh9njZZg+&#10;motjU5k4e7IC1y934eGdCemI1ZUL/RjoL0ekzBs+gZZQaOkN6SM7B9NxYq4dZ8904+rVEVy/PoHJ&#10;oww+jUrEq50RGEhG9BFNYg3pm/cRmLvh5W6CicF6vH0i+kA+Jyu+khK+xeLNZ2J199lNPHlyHa/I&#10;Zl8SrN8Kj0em+0x0SRbS8gsC52vBeiJB/Q3ve4VXrx/jrQReglaAlMAWoHxJWfri5UOC8SGePr7B&#10;AHMeT+9dwTuC9Ds+55evn+Dpg2t48OAGXr4SPUFeS7L1e8pbscAjkgNEWt2bt88xd3oMFRUq5OYq&#10;UVlbgrrmKo5K5JZQUSaHI1FH+6P0RozCEbEEpFxuSxVkAz9POzg72JEZrWBtawFLh4OwsCEYbfbB&#10;knZwnouFIS8OZcSulbA02wk/f0ckaOJQWV+HWkrPpvYWFNcWI0IZhFAyTWJGHMrJok09nShtqCDr&#10;pUCji0aYvw3cGPl2bREnMj7BerKYmbkxvaIzNbQTDAy28P4lWLtqBXYabIQ3o0RcVAh83R0lb+HK&#10;C6SN8kAavUxSqCUn9F7Kvt2I9uWt7y44267H/r1in45+ldJwEwGxWo+yjaywiOwggCmarpru3ym1&#10;nMvLCEZmdihUqaGcDPSHcQEIDveAj58NfCnXQvmzLJ7mWp1A2aGEJicJ6SVqFNblo6SuGEXl6SjJ&#10;S0BdrhwteQp0l2jRSX9anhEOTztDrF7+CVbxc24Rq6sbCMrNi2FttAahbjsRyyDiQNnpTs892lOF&#10;e5eO48TRTjTVpaCtIQslxWqUUVqXkT2z0qNQzKDRVpqIocYUTHRmYrwjBd01MtQXe6Eo2x66BLG6&#10;uo9+bBccTdbDfPca7KX/Fv5VHPkS2ySrVywh6D7FUgJz0cIFZMkPJVB+Qi+5hIBcQUCuYxDbzuBx&#10;YBf9OofhVn6XW1YgwHs/2utjcGRIg9FBDabG8zE9VYypiWwyYQoZLw/nT9cSlB24eaUXJ0/UorUp&#10;GTEyVwZeev5sb2SWBqC2R4MjJ1px6uwArl4/ghs3juDc+V5MHatF9+FMNDTLOYnDoVF7wNvNBDbm&#10;uwlSW0yM1OP5/Ut4TdCJ41CSb6SsfEPZ+vTpLcnnCYb84rPnUgXyNy8fSK0Fnr+4g9cEmQDct3y8&#10;aGEumvGIujxfvhN1ev5WkY4MKrynkLOi8euXX7zhaz3ASz7H2+d38e3nz/AHMum3BOUz+vpbN87g&#10;3v0beE3p+g1Z9g9/+EHak/zTn3+il/waDyhvRYPg6nIG6ioFOjtzcaivFH2HClFZl0yGjOO8k0NB&#10;uyRTEJTRZMgIKwT7WcLN0Yr+mWAkEVkTjJaOJjC3NsJB8z0wNduDeXYHt8PJYgfl0TpJ0mzl5AoK&#10;8UZ9YwNqG2pR19qAylZq4+JkpBH9+bV5UopbbWcDKlqqUUCGTEqLJxU7wsN+Dwy363OSLJQakK4W&#10;WxkiKZyTZCW9z6aNjO6Up4525ggP9oKKEjXczwmWB7bAlZImxvcg4gLMKPl2IcTNABFeOxEfZAy5&#10;/1542myGGeWgye6V9B8rsWcbpRvBIPbaFsz/UNqcX0L/tI7sK+qsJtMjZqQFQkvfl6AOQlSsD4LD&#10;XODLCeBDiR3E9xsW5YtoRQjiabS12eHIqYhHcSMBQz9TUpaK4tx4CZAdBUoMlKdhqCoDNfSlrua7&#10;OLnnY/1KDt5uXbtIal8e6rwLKcLv+hjC094AuckhmOwqIgNUStXYSorj6BkLMDPeTRkcC1mgM0Id&#10;9iPB3Qp5ES5opmc9Up6IhyOV+PJUOx4fa8CVkSKMtytRUeiDtCQbyION4GG1ARaGBNSWlWTm5di2&#10;fjk20UuKbKHlDEp6SwUo+b188gEWcugt/hD69Nxrln9KH7oUe6hgjMm0RtvEttVqBAVboq4uHh3d&#10;GjS2JqGtU42BAR2GB9UYO6zG1BiZbyobp0/k49R0HiYGktFaLUO6xhOpqZ5UU0EoqItGRUcCOoZz&#10;MTXbgrOiesDVMYiq4teujeHcpX6cPN2C6Zl6DI9UoLU1n6+Zg+7OMsxO05/eOo3nZEJR0OqLz56Q&#10;DV9IvT7evSXTEVxCtn7+5rEERgmQj6/T790li/J+glD4TdGYR4DxxfPb0v+I5j1iVfbviz1/+OFr&#10;fE9QSsAlwN9SIr9+fgdf8ecfREMfsujrJ7dx4/IsLlw4RnYmc9I7iv1IkUInWFJ4SpHQ0NOpQA1l&#10;fnWlDN3dGRgaKCAgs6h0kpGRr0ZyVhI0aQrEJfhKZWtiqPhC/K3g6U757mQDWweC0o6AtDkAM4t9&#10;OLDfCMb7jDDP3nIn3G12w91qO4wMyG6MpGvXLkNMbDRq6wQgG9HQ04y6rlo09jbwtho17VXoGulB&#10;13APattrKfW0iIz1go+3OZ90A0FBWUlgrF0tTvWvkk72b92yHmYme+HlJjJJRDlG+idVFBLDXBHo&#10;SinjRib0MkKYx06Eem1HGMEY4W0Imf9+yANNEOi+G86WG+Fgtg4Opuvo1QhuRvc1K8iSlK6LOZaJ&#10;FVcGALHRHehlAaXcA0mqAGp5P0TGeCAs0pXDBaERrvSUYp/RE9GUsnEaf+iyQ5BbLkdJQxrKm7MZ&#10;6TJQTgarJCCbchPRys/YUahFsSoCtsabYbDmU+wgEDesXIBtaxbBbt8axPkYQRd+EAp6wEKVDzrK&#10;EtDXqKNHSkRZXhQK06ORnxqHoY4G9LfVIcjVBgb8/9WLCJ7f/Bv0PvkdNi76CJ5GGzFaIMNfbhwF&#10;Xt7AX29O47PLhzHVk0LJbIc0lRnCfEQB5vWw2LkOBwisnev1GCAWYe0KsT2ymDJ2IaUqfTbZUXjI&#10;Vbyuq/XmM4iJbSt97Of/7TNYC+M9GxElc6ciUvNapqC8UYVKUUWhWYbeThkG++Q4PKAiOHVkzgwc&#10;G+Pk61Khit4wXeWKzIwA5JXHoKpdi7reNFR1aNE6kE5Q1uMKJeu9u6Ky+DmOC3j8+DyePbuMhw/O&#10;497tc3h47wIeUDaK8ezxVbKWqLv6RALfqxf3pRIbQqJ+L+0Xio7Ib/h3ylUC9SUf+zkZ9DM+5jUl&#10;52s+/tGDS7hOP3j7zhmy60OJGcWKqljYETVbvxGLQwSv5Ek/eyQB8g3B++7lHXzN53lHJn5y5yzO&#10;zg5hdmaA0vWqJHn/+NP7MpPfE9AvKWsvXBjBMD9jTbkMBfm0cLWZaG7PQ31rBooqMpFdmIts+ktt&#10;lpxy1UVix+hga4QFW1ARWMPLxwaOzpaUrZSsVgQlh5WlOWztLDHP1c4I7raG8LLdJUVNMak/+ui3&#10;WEEp5OnlDA3lXGl1ARo7RH/CZnQPtaBzqA19o71o7WlEbUs5iqpzkaCLhKePFX3eVmzasBLrROrb&#10;quVYy9vNm9fCwswYgb7uSJSHI030YNQRkMpgJIaSzoPJjNHmiI+1gEJmAlWCOZLirREbTR8ZZM5h&#10;iVAyp6/7Hng7imNNm+BitgFmu1ZL0lXItuXLFtJPiSFaoelJhXzdnQ4iMtIdsQpGqTgxvCGP9+WX&#10;5IN4ZQAUSYFIUAVDmxaB1DxRSkNBuZqKqtZcVDVnoaKKvo7AqKDXq85MQIk2mgxuD5PtK2G2cxWs&#10;GBQM1i/Crg1L4HRgDWRee8jm+5Eud0EPma6zUomagijoZI6I9LWEt60p/Bys6Q1lKM5Og9GWDVhF&#10;yb1MpLYt+Agf/fJf8cHPf05w/gLWVBrNSb74/Y0Z4Ovn+H/3zwDPL+LB2SZ01XmiMNscsaG74WS6&#10;FpZ7KGE3r8CmVYuxUX8JNq/WI4PT4zJILV38saQiBCDXr1gAg41LyJArCUYhWfVhbrqd1zgENa2p&#10;qG5LRxkDSHm9ipMrAe0dcejsiEZLezQaWmPRRUkqkvKbGpTISPaVipfptCHIL1MxUBegZaACNZRv&#10;RU2JqOtWY/ZMB+7dO4lXDCoCAKJF+VfiDOSXLyhLX0l+USzcSAs2HF9JLclfSI998/qe1PlKAOg7&#10;4eO+ofyUFnve8XleSpJVAFBkEN25dQbXrs/i4qVjuHxlGrdvn5aYUnRdFgz54+/Fgg9l6qv7eEEJ&#10;LJj187cPCMj7/P8reHL3HN4+vIbPHl3D/esncOpED07M9EmLPmJfUrQm+D1B/S1f/yWl7o2r0zg1&#10;24f6ukxk5Cilurp5ZTrkV2Qgp7gYxZX1KCgpo3KMpqS3RziDdFgQRwjncrgVAoNt4er2flHHyvog&#10;HB0t4exiBv9AO8zzdtgHN+vdsDPZKl0gkYT86YKPsYAeZP7832HT5lWIlQdzcuajtaMWXYea6Ada&#10;0dnfIjXkEaUSyqpzaF4DYe9oij17tkonM1Ytp4RasQzr11Jm7t9Nn+IClSICmcly5OiikEE/qopx&#10;QHyMDZJ17sgtDEFOYSCy8vyQlevND+qD5HRfKBI8KS1dEBLhAP8Ac/h6GsPbeQe8KAkdzMTCxEoC&#10;n6CkXBP7dCInVCS/r6FX3Wu4jZ7YlsCj95WSxX2QSDZUp4QgOSMCaTkyaWElLScG6YVxyChM4OTS&#10;oKyWLNmYStbQoqIyHkV5EShIoaRNDEGQiyml4lI4mWyAt802HNyzAgd2LIfjAX1E0ePJ/UyQk0TJ&#10;XyBHUWY4UmIdkBBI37B/O5YsmA99vWUw3WkAHzsLBNjbIMLZHppQXyRH+CPYwQImWwlSfv9Lf/sL&#10;7GOwGUyLxL8/u47/9+MX+Mvtk2TMq/jywRSO9MhQnuOEcAYBK8PV2LtpBbbQU25evQTbKWG3rtGD&#10;/jLhKekfKVfX6i3AltWLsJdSfz+Dyd5tq7B7y3J6eWMUMtI392WjntKrsiWZn12D6uZENLQlor5d&#10;wfvkHAo0dWpQ25iE/KI4KJSBnFguZNcABjMVypqKqaDqUd9TiQKqjKLGBEzONuHho3ME2AMC6RVB&#10;9UZKMBcLNmLh5u+LN6If5HvfyNuvXr6vrUM/+YQgEeARfvBrAvj9Y9/xb4+k7Yrz54Zx5coUZk/0&#10;Ym6uX+oXIrZMXr+8R18p6vKIXFdKVjKb6BH55NGV9yB+fI1gp0cky96/dRY3Lh3Bc7Lqy7tk6+sz&#10;Um2d06cGcZNAf/6Mr//VZ9Lizuefv4Ko0fOYr3Hlyiya2yqh5nzWpCfQ8iQgKz8PFY2daOweRkl1&#10;E5QpakTJvREUZs3vioAMN0ekjD+H2sDVXWx5WMPB0Zo/m8PDZx9i5ARkkKsZJashTAzX04cskeTf&#10;p/RjwpOJtLT5n3woVR8Pj/BBZraKQElABr1VeVU2amrzUVmVA11yrATGrXzcKnpHsZKqx7GCvnG7&#10;wUYylSXiowKQnhRDmUogxHtBSxbRad2RmeMnlbCoaVNyIsSSoSLJuJz8pSFIzyeD6vwREeuBoHAn&#10;+AbbwDfAEr6+B+DnuQ+ejjthvm+dVCdmxdIFEiDFQerVK/m73hLK5HXw9DRHnEKcBPGCUuNDNghC&#10;amYk0nOjkVUYi9wiBTX/e1AmZ8mQkSdnpCOztSajsVPHCUiFUCpDUU4EculFfRwMsXPTIkkuBjns&#10;gIfFZoJzLfzttiCWkjvKyxiaGHFEKRhpcjeoKFMcGewWfvhrBrmPsPzT+fA234eihAg0ZerQW5KP&#10;oZpytOdnojpZiTx5GBSedrDhd7lp4W8hd9yHH64eBxjl/0PIrjMj+I/7p/GHl5cw1ZGM5Fh72B7Y&#10;LLH0NsrRzasXE5DLsONvEnblko+xetnH2EhpvHPDYsl7Whuvx14Gsv279Cnr7dBEj9o1kou2wTw0&#10;9WahrjOF1yNJAmBjD6Votxg6NFOSVjerkVMShwSN2PR2Z6D0hSo9kVK/Ai2H2tB8qBk1tDUt/eU4&#10;fXGYPuy6JEN/IBB//907qWTHH34QpTveSQD77/GeBQUopeoBrygpX7/vD/nwwUWCSEjau3j1/C7u&#10;3jmH6ekODB0uQVdfDgb6i3B6tp8eVOTKisR0yl4yq3jOn/i9icPHwnfeotq4cf0Ybt+cleTyI47L&#10;5yZw6ngnbp0bweObJ/Hg2ixuXTyCC2cGcfnyNO7cuSQt7rx5+0LamxTbIa/4+507V0lQVUhICmOQ&#10;D4MqQ4HsgkI09Yyga/Qkv8PDnL+liImLIRgdEBZmg7g4OyhVjrRKtnD3sKZEtYWTiz18qABDYvZD&#10;m+5ChnTaT29mCOOdG6QSFEsXLqDveL+/JxYGFouf53+EZZzwBtvXwoQX39xiOwFIXxfgRF3sChsb&#10;Y6xmRF60aAGWLvmUcleUZVyGjRtWw8bCGJEBrgRgIJLp17TRLtAqnJCfH4GK+kTUtiYyovC2nRG/&#10;MQoVTdEob4hBblkYUnODkKD1QXisK/xD+Mapw305/DgCCc5AgtPZ3lDaZlm5fKGUoC3AqM/XX7Zk&#10;ETZv0Ie78wHExjjTXHuQKX2QpPVDSibBkhNGIEYirySekkPO+yKRlBIGbUY4MgvDGekUlOkEZn00&#10;SopDUZEfRUD6wsNmO/ZsXAxnMmSQ/Q4EOe1EsPNOxHgSjO5G9IWGUqGoVErjbJkDPK0MsPzj3+Kj&#10;3/wGH/76V7Az3IoqVSTG60pwvKMJM4d6OHpxrLMTk21tmGxvwUh9NdpyUpDkbYfAA5twe7QdYKT/&#10;v/RQfxXSi3Lqp9uz+PHVbTTmJ8LVchd2bxZ7ocuwlYAUQwByKwOskKliAWrr2oXYu2UZbBjA7E02&#10;Yd+OFXDjZynLC0LPYBr6JgrRPVqIjsN56BrKQltvClr70tE+mIP2oTzeX8ifC1DXnsaAFU+VEcFr&#10;4Mlo746E1Fheu1K09DbxcR2YOjmJ85dP4D7l4Js3DyhNyVYSM37+N1C+k8AnPOH78Zp/Ey3MhSR9&#10;y8eLvUeCgEz34N5FnD0zjDlKxKuXp3CboLpORjs2WY9uBo/K+nh09OTg2HQXgXZa6oz19Ol1PBfe&#10;8DPK4C+ekuWu4tqVcZw/04ULZ3sINpGJNIJzJwelNoMnj7Xh2qkB3OTzXj03SoY8jDOzPTh7eox+&#10;9DKePX+IV6+fSkwpAPn27Us8fHgLHb11nFdBtD9BUGrlDPAl6Bw8isGjl/mdzaCoph1xiUkICnaE&#10;LJpgTHCGWu2K+ATO5wBbuHnYwd3bFoERBxGdsB8ZBa6Yd3DfZtia7oQZJ8qW9fr0G5Q5BOFSAlKM&#10;ZQJkHJ+SKT/9RCyhv99iECy6cuVirCMQl1IaLWLkX7Z4kcRM+qv0sHH9Kpga70CwjyNU0b7QRLtD&#10;FmSF2EhLZOeGobWbF5kRubU/Bc09lEYdMQRjFOViDIqrohiFw5GaE8IP6k3ad4Z/qB28CEBvyj8/&#10;Un5YrBtklL0hoc44aLaTXnXxe9lKZhaHhcWenP5KejvrvYil3I0nS0bR88SIw8xqP4kpdZkhfA0y&#10;dp4M2swoxGn55eqCCMoAZBUEUsqFMXD4IzPNk5LVX+rHIbHL5iVwNd0IX5stCHPfjRjv/YggGMXR&#10;qkhvU+jiPJGb6AU1fYP5jpVY8sGv8btf/BKb+b7yY/zRX5iOE+0NONvfjTND/TgzPIwzhzlBRsdx&#10;YXwCZ0ZGed9hHGmuRwklYWW0G/709Cr+75sn+M93L/Cf332Oh6Nt+BNZ41sySVK4G+WnYMVlMFhD&#10;2brqU4ktt69dim1iSFszS2hJ9GCya5VUwNmUMlcWaCatlvYNZROMRRycUENFnFQClATiYDZZk8x5&#10;uIBRvxQ9IyWo78pAbqmczBBAQLoRkG5Q0EeW1aejoasEI8d6cePORTx6dANvXj2UPKGQod+JGq1f&#10;vyYQ3wNTbPyLVdF3bx9JHlIcPv6efxfg/OLzp38D5RNJHl66NIXzlJG3rk3jrmhBd3ECF07149iR&#10;JvT05aOJ/vdQfyFOzPXg6tWjBO5RAuk0QXkDT59c4v8PYWqqGNNHS3HuVAsB2U2f2CFVzhs/XIG5&#10;Yy24enoI5/j/M8caMD3VjJMnunH65DBu3jyPJ0/v4e1noifJK7LlczL1Y7L0ZbJzA+TxQVRgAdCk&#10;JKCwogbt/RPoGz9JkhkhQKsgVyRAERsIndofWs5ljcYTyiRPhIY7I4DMGRxphyiFJdSpVsguIkPu&#10;3Py+14OF8U7s3rYRq1ctJSgJQoJxsfAynNh6HGLFTty3RNzH21XLFktebemShVhIVl22hL/r6UkJ&#10;0KIJqLHhFnhQxirC3OijfHhrD4XCWZKIbb3lGJhgNOXFbuhWMerGkSljpFKIZbVRKKgIQ3ZxsMSQ&#10;Sq0XImOdEBhuC78QsiPBGBpLxtMGQ5Mlp6SNhJevHbZtXcX39KkERiFdxRaIOC1hsncTYmmiE+Xu&#10;lAqOCI9xRCzBKeNQKL2RlByMZHrJ5FyZBMioeE9GPE+odB7QpXsgVecGNY15itwJMT6m2MdJbbhx&#10;CRyM1yHAYTvUNOpyXxPp2JWntQEfYwYV319WvBOSgvj41fOlFdRPfvULBFrvwyH6rWNNlTh3qANX&#10;RgdwaewwLk2Mcozj0pEjuDxJdpmYwMWjR3FhYhKzPe0oivBAMxn3p1uUqnfP4t+/fIWfXj3Fq5kB&#10;/L+vn+Hu2WnsIyC3rlmEHev0JDAaSED8+yA41y0iiy7Dvu2r6CH1YWm8EeooO3TWxkktzFsHchgc&#10;CziKKD3z0NafR/mZhaZD2Wjqfw/K1gEyUouSQSwMMrkPAoPcEMJgEK/yZBClD+0R3YZ7cOf+Bbyg&#10;tJS2Hugbv/3qFT3ce7YSXlKw4ftMnOfSNsfL56JdOVntCRn15W1Jqr6Ttjke/W3RhsxHefnqsaih&#10;ehJXLpC5KOOvnh3D7LFOdHcxuHdmYmq6VWriepfS8+H983y+q3j28AKuXR3DsaPlmJ2uwtmTLTg7&#10;RzAebcBQfz7GDhfj7Gw7rl8YJcgHMH2kHuNj1Tg504NL5ybJumfoO6/jNb/vp88ekhlv4/btyzjD&#10;77y+uQKyuBBKUQZxXSyy8+gh61vQ2N7PYF4FLT2kTh2HnGQZ0rQBZEfapiRXJCpdIY9zRbAglkgL&#10;WilbWihHpOU7Yd72zfrYuXUNDuzdhn17tmLrptWS9BMsKTbcl5AJBRiXCUByLBIrggTsWvrDNSuW&#10;EZCLsFQw43I9gvn9yuqenfSNDqaIFEkGYc5Q8IVVie4oLEtCz+FGjBztQftAKUrr5CisikBJLYFY&#10;H4VyjuLqMOSWBCI9zx/qNB/Eq90hT3STNqDDoh0QEecChS4AqQUK5FRlIKcsDXHKUJiZbmeAoI/U&#10;e7/aulTsT9IDb1i7DOHeFkgm0JSJnogWy9AJ7oimv4skY8Yl+SI5MwIpWZFQqAIQEeOOsAgnRFJi&#10;qPjlpWu8kJHogTSyY4DTHjINJ/3aT2GyYzn87bcjOdIWUd7GsNu/AV6UgFG+poiPtEFekgOSAoyx&#10;felv8fGv/hXr6eUyw90x11yMM92NuDjQhavjh3HtyCiuEpCXJydw5egkrkxN4qIA5rFpXD1+HFem&#10;j+FYWx3UTkaYyY/Ff947g8/PjuP/kiV/fHIDP16nv/zDFyjRKrBlxUcwYmDatXE5AbiMTCkk60Ks&#10;X7WQvnKRxJCiROX+XWvgYL6NQcYZ7WTI9g4N6jvFKmsKrUMavXMWI3wWajvSUNuZjFr6x3pK2Pqu&#10;ZPr7GMrVAIRHesLfz0XaRkrUutPzB5EhtRg7Wo+r9GmvX4luV684XkpAfPP6Jt6+uYmvv3xC9nvO&#10;++gTKWcfP7xIX3cU5y9SPs4249yZXgJqBs/J/k/uX8KdG/R7d8/gzbOb+OzFPdwUTV5PDeIWAXnj&#10;4iQBNoBJBvejk40E45TUyPUFv5eXYjVV/M/zW7jF5z8yVkJGrMbc8UZMTVSgqzsNzQwuk+NkTQL0&#10;xqUxPucxgnWA7NlLcI5Q1k7h+pUTuHbxKJ9jjp7yBObmDmNioh39h2pRyrmXkBhKcAVQhgYhNUON&#10;kqpiFFUVcA4nIzU7GjlUXnnpoUjVeiIx0QmJnFPJyVRotE5RDPIyhRV0qba0TJS0ydaYt2uHKHik&#10;j13b10mA3LN9E9atXk5pKhjyI0miipXXZRwLF3yIBZ/8FivoE9eTScWBWj2p7dsyac9R9NbYSNlr&#10;bW6IKBp+UUxYFmRDynZEQYlgwRx0DFWhubeQwIunVwtEWi6lYG4A0gsoE4sCaYwJxhw/6DK8JUDq&#10;Mv2Rkh2IJJ03AeOOeI0vdLkRyK9So6K1gKOUklMJVw9Tgk+ksy2UAsYysvoisrmQrvaWu5GR5Idc&#10;Ak+ZHIJYdSBiE/0QIfOk6fZmhApEoipQ2sSNiHKFj58VQgKskcX7m4oTUJ8vQ7rCFS5WlPVrF2Ab&#10;WU9k5tgar6FkFUkL2+BqsQWRngcQE2gOdawNCrWOiHfdjm2Lf435v/4ltusvQnumDDeG2nBlsAOX&#10;R3txZXyEYwwXR8mSApgEpBhXyI7XCMar08dx6egxXD82icGiVKhsN+GzY+14dbwfT2ZH8ZPwSZRy&#10;f3lwHn+lNAx3sZIS3PcJUFK+bqGHFOcsxdErkVi+f/sK7N+xCvt2roLDwW3IiHdDR40MnV1q1LYl&#10;oawhHpVNalS36FDdmkI21KK8JR5lLXJUtcUTsAr6xzBJtYSGuRCQzoiO9WBAC6BcC0d9ewK66T+n&#10;59rwUOqAdRefvb6NVy+v8fc5PHo8i9ei7dzL62TEa5S153GdYDl3vg8DIzmob41GR3cSjh+rIwjI&#10;WGcHMUmgXb54BK+e3sQzyuCb1+YkSXpdbG/cOCn5y6MTBDL94KP7F/H25X3puNZD/vz4wSU8JpjP&#10;ne7HMP3v6DAl9WgZP28qahvi0N2dTHCW4uLZbty4fAS3CfZL9JDnTg0TmIcxPdmJqSPtmBipJWvW&#10;YHikGk3N6aivS0ZdVSoK8+MJrGAC0hcyma9UHT6rIB4llYkoryRhUOFlZwURlL7IzHBDktoWOp0z&#10;svl9iaSV5GQfJKc4IjuH7JjtCLnSHPP27l4vJYRv37wahgSj6d7t2LllDQFINiQgxQFcPcq/ZWRM&#10;4SPnf/w7rF6+ENsojbaI8pAE7zoCUVQwk075b1kPBytjApFvINIDiZRvOYVyNHVT8hwqRUNnLmpb&#10;UngB5cjID+XFFGDjh0km0NLJfNlBSMsRRbKCyZKhlK78kEXhBCWlJR+bkhmOzOJYFNdpUN2RjZrO&#10;Ek6SFIRHO8Nw12rpZLwIHmIIRv90/kfYyWCTSuNdX6lGYYkKytQIyAnKyFhviRHj4r2p9cXwQCxZ&#10;M8jPGvFRbgRjEsba8tBTrUF6ggesD6zH5tWfUBYuhBm9mOvBzZJvdCEYvex2QBFoibhwG+gS7ZCn&#10;tEa4+RpsXPgb/PJn/wIHww0421GC6wTi+YFeekfK1fFxsiN9Iz3k+VGC88gELlOuXpmawrUTJ3Bz&#10;dlYC5o0Tx3DlcA8irXaiyHsf/v3eSZxsyMNnFybxYLwVryfqgLd3CdxRmG9bSfAt53sUgFyEDfST&#10;O9Yvwf5tethvsJygXCVtFZnuWUvvaYfW8ih0dShR2yxHeV0MRxxlVxL9vIYg1aG0IRZFdSGoaokk&#10;QMNRWBkEdbIHIiKcEcprHM/vLofXqKpZgZZeDf1nOvpGszF7rhO37k5T4s3h7oNpnL/WiUvXu3D9&#10;xjCuXBvGuUuHMHu6AzNzjZg+Xo3ewVQ0dYgFGiWOjOdjnJ62pU2N5lYNTjAIPbpzFo/uXsLNq3O4&#10;LlY/r5M5ed9FAuj0yUMSQMWCjig58uTBVdwks14hcK9c4Hd6YRwzM104NlmHifEK9PXnoK8vg3I1&#10;D+PDBTg520qgT+H+7TNkwhmcPz8uJQYMHKohALNRXatESVkMSkpjkFcYifyCWGRlRCFFS0LRBZH5&#10;/JCYQBLRBSInOwoVpTJUV/Ex2WRCnSt0ya6Ur05IUFogRWOPvAxfZKX6I42AzEp3RU6WE+e+LcJi&#10;jTBPnE3bvWOddPpf1Ou0EvVWjLZh42q9vzGkyPZ47x0XiIWd+R9ig/4S7KXM3c0h/OLmDaspezdi&#10;+5YN2LxpHSzN9iDCnxRM35aZFYWyGi2au/IpU0t4K/qya1BUIUN+WSwKq9UElAZ5pWoUlPHn0gRk&#10;5kcjQ2zUF8Uit5i0XxRJUEchIzcMaVkCoDIU1ShR1iQieBoKKrWIoxy1ttgmHRZeqfffoBQSey0/&#10;S2KMHzobs9Heko/sQq2UMB9KBvcLoLEOobGOckRMNH1ihD2UMjeUpkeitzYFUz1FGGlJJ+P5wd5k&#10;Azat+hi76SEFGCM99pEVjeFmtU1iyUR6XBX9rk5pj/TI/fDctRiLf/cL/Pbn/4QSuTdlah1qdQqk&#10;hlHehIejISMNx7tacPPoGK4KMJItr1Cu3jhGdjx+AldnT+Hu+Uu4feY05S19Saw/rPR/izud2fj+&#10;xgyudFfim2uzuMdA9+OFIYLyFtLo2bev+RQGQrKSGTfpL8SuTUtgbLAMB3asgMnO1VKrgx0ErZPV&#10;DmSrvFBbEo6KslCUlYcxskchvySS1yCckV5OoCYRkOGoao1EeVMY8ir8ocvyQKSo3BDqxgkXSN8v&#10;R0tfMnpHstE1lCkB8ugs/drlHly5eRgXrndj6lQBxo5nYuxYIQbGeB361WTTZAyPklGPVWJyqhIT&#10;UyU4MlmEibEcHCawW0QaX5sWU6N8rtleXD0/gfOnhnBmlgC8PImbV45CdEi+IPYjL07g0b3zBOMV&#10;3LvB74ty9sL5MZwhc14+N44blLiXqSauCK94thcnpxtxZKQE/QTnxJFqylPah0tUKJencJ6sOzvT&#10;j+6+Ks67OKhTfaFhEEpL9eatt1RnSaGkMiCRZGcEkf2CkEWyyMoKRl5uJBkwBJmZ4kytC9nTngHf&#10;CfGJDgSuNQHshJx0b0nCJsU7IF1ri7QUK0TKDeEdvBXz7HhR9u3ZAIPNq7BjyypYGO+Aq9UBiN7z&#10;ggnFhBa5ogKM83krUrG20pcZkVV3bxG9IVZIaXLbNq+j/1xLQK6Gu7MpstVB0on2klIlSis1qKil&#10;F2nOQlVDCsGoQBkla02TDk2d+WjqKkVNWyHlUhGKKtPJkHFkw2jeir3CSIIyBvkEZ0pGKJRqX2jT&#10;A+khw5BTGcPJEo+c8ljEc2J5uBtJ/kgcA1u+lKy+WCxKfSzJWC9XS7RUZ2Kwq1wqHZioiUVgiAc8&#10;PS3h7WWOQErUiFBxBMwbVdkydJFND7dkYYYS+3h/CcrTg2Bnsh6bVn5Cn7aUADRAhIcxglwMKVe3&#10;wc9+J5ThBGOCF9LVTtD67Ib1+k/wy3/6B2xcOh/TTbkYLsvAofxUHCrORKkyBtpAZ+j8bXG8rQLP&#10;z53E/ZmjuDhEf52fiWJVIsp0GvTXN+L2hQu4PXMEhwrUWDP/Vwgx2Yw/XRrB4wmyI+XVFxeO4ulg&#10;Of792mFK4nIY0i9uXbMYG1fNJ0tSrm7Rk8BotlsfZiKrx2AV1Q0Bu2EZbA4aQBFmDWW0DZScPBql&#10;E4OTtbTgoFb7oaxKgeJaskNtqMSU2eWB0GV7IkqUtgx3k86MltckoLUnXUogPzSag6npKsydbMDp&#10;8+04dbYZx2ZKMHE8j38TK+oJqGyMIBvGovuQCj19GnoyAvFIOY4cLcPJU830kgTLkTL09qShqyuN&#10;krRG6ikyQcnY31eEYX7GMyf7yGbHyWzHCbBxXCMb3rk5h9scVyhxz84dwikC9yy/nysXyH43z0qL&#10;PXfoTy+eHcDsdANa2gUBhKGrJ5fesouPPUwPO4RT0704PtWJ9q5iaFNDCED6P9olZZJYwHJFbAKB&#10;luiOtIwA5OdxjjOAFRVHIZdgTM8Ih1oVgAQqKlmMIyIjBSDdIef/xCc4QKV0gDqR8jTaUqqwoFPZ&#10;QJVkgSjZfoRxzPN2MYblga0w2LKSslUkbm+Ci/V+OFrtlcrNL6Nk/eij30knB+Z/8gFWcXIbUK7u&#10;FotBG8WJg+XQX7EU+quWU7Lqw9zEgBfXnTJPJx1XKipMRAGlX1EZQVmdhvziRGTlR6GyToXGtgy0&#10;dBczWjahe6Qb7YNdBGYtCqtypepxGdTjWcUKGmSCjrJXxWgsik/FJDhDmeKNtMJwZJNpM/iFqNPo&#10;CcMt4WjBz7JJjyz5HpBiiITrPQwwaUnh6G8uQUdjEbKzExER7Q1vXyv4+1shLNQesijKa20oWspU&#10;6KsjO/ZX4Daj681TA6jMDpd6PW7hJLc0XI1gZyPEeB+El+1uOJkbwN/JCKpId2gTCUilHaJt18Fo&#10;xQf4h3n/Aw57t+LqSAceHB/G81nK094mzLbXYa6lAlNVOpzrrsCTCzN4MDOBsVINMoNtkR7uiZLE&#10;KNSmJWG4qRqXJoZxpqMStrvW4X/Nm4daqo8/XR7G/ZEG/PvLu3g+0Yl3o8X449lWsq8TNorE95UL&#10;eK2EmlkOkx0rcXD3apjuFknlDL4b9bBddMHauFI6p2jBccBoA0yMN2G7Aa/tjvWIEp2wcsP5PYci&#10;ozAA2WVB/K4FIL0gY9SXUUlo6aEKiuNR25RMUKZicLQQx0/ws802YJZydOxIEYZGUsiEOejsSUZl&#10;bSRKy0PR0BSLLvrFxuZY1DSSYbu06BsmW56swwxBefxEA0bHyujxaiSp2d2dibIyGSoqYwniXLLY&#10;EO6TER8/voZ7d87TM17CowcXcef2DK5eGcepmR4ybRNOzg3i9q0zeEg5+0A8/tEl3L09i5Mne1BA&#10;uS5LskFJRRwOEeiHh6v5mnz9o104QUA2i8PjqaFkNi8yHe2MgvYmyRXxGhckpXgiIzsABSSGkrII&#10;FFK2Z2dHIjUlHOkpodCpvZEY7wiV2p2s6ockjbdUKC1Wbo/oKFqbSGskyBkEE20JVBvEJVgT6NaY&#10;FxlkB3cHI6mPxx6DNQTkRlib7pQqV1vs2y6lpYm6LB99+Jv3cnXVUmxfT0YkKDfoL5U24kW9z6VL&#10;F2PPzs0I97VBUWoYIzuNcxGZLiWYFzWR2luDjJx4JKiEDwxDcbXIhslCa38thqYOY/LkHI6eOoXx&#10;E9M4ND6Chu4m5JEt04sSkZ6vgI6aXU72CaNUComyg4wSVZMWDG1OKDT0mlrKBYXCCX6ue2FEWbZm&#10;xadYsWQ+9JZ8Qob8FBvW0PM5HERhZjx6GsnKVRmUG2RWpT8jmCfkcjeo+XNpVizaKaH7GlIxRwZ6&#10;ducint48hep8OSfyMuxYuxDmZJlAfmcBzvthb75bGp6OxpCHuSBN5YNUmQW8jJbCYMlv8X8IHmWA&#10;Ox7PUW51lEHjdgCG+ouxjjYgzs0Ch3PluDFYhyfnTuDONMHanouzLbk41VErLfrcO8mofmoW58aG&#10;cbq3DnJ3c/zv//G/sOS3/4ozNSo8ITO+PN6HPz29gcd9efjjiQocZhAz305QbVgiZfAcoHc03bFK&#10;yv0Vx67EKQ9DglTkLpvv3QSzveuxi2pHVH3QX74YogKDWNgLDXRALlWKNisEiek+SC4Igq4gkMGQ&#10;31eCE2Ipz1Vkg3R+jwUlZPRqFTp78yQJOE0GGjxchLaeFHT2U872p6OpNZF+LBb1VDUNDQloaIxj&#10;oA7mdXRGSq4Xiusi0Evgjk0V4+hUBU6dbCXw+qRuW6Nj5Sgsj0FNvYoMSn9KZnx0/zJePrsjnW18&#10;8ugaXoiFn8eXyZajOH60kT60XlqcuXH5mJRwLsD7RiSUv7wj+ctKekOF1oEWJgy1dUrU1cajqzMd&#10;I4OV6O8tQ21NGmVoNJJU/pwfnohTUK5SqiZRbur4fWRk+SEnj0Eq25/qzY+MGUpvSWCmhxCQnE9q&#10;Ki56x0S1M+e9u9RpOopKJCLUXFIjKQS2AGRsrBUU8bZQJNhjnobeJirYgYy4Gwf/1upaDDtTUaJw&#10;r+QTxQHXBWTJxZSv61ctphxayttFUjlIse8nzuAtIyD3GxogPsQJtbkyaXUyn/SdmOjNF/ODjK8T&#10;LfNEdKz4UP7Q8o0XVKWgsaceh8YOY2r2JGbPnseJ0ycxMnWEPmSQEqkAal5sVWoE4imB32fsiEwd&#10;G4TFuEKu9GG08kN8SiASUvgajNqBPiKQbKR34vsjEAUgRdXuVcuXYseOzfD3sUNJlmisk43O+lw0&#10;V2egujJZYvLygiR0kMX7GzMx2pmHU1NteHn/Kl7cOocSfqZ92/VgsUsfRvRjFntWS0W+HC0NGQRs&#10;4eduDUW0J7LpK9RBxrDf/Cn0P/43/Paf/xHtBel4cGIMo6UZaEyKQGV8BGTOtohysIDK1QLHavPw&#10;iJ/76lgf+rNkSPe3hj0Z/eDWTciODqJ/HMSjC2dwfrgbqZTZ//ZP/4R5ZF7PPavwergYNyj9//PV&#10;LTwdb8a7gXTc6M2FxVY9eB7cBlODlTDZLrzjKpgbEoCGa2G0feX7LZCd+jDhfcY71jLALpcS09cw&#10;AK9eLk7r6CE82BkVJSqk50UiNtkLSvokTVagtM0RT5WiEN28xGFy0eSIgS47PwmlVEbN7Tm0J6nI&#10;IaNlF4Whok6Oju5UdBOcrW2JZJ4E6bhXSXk00jPJJPRRmkxHlNZHYOhIAeYoc0+facbVa/2UpCO4&#10;eXUUs6fa0TNQiLHRGvq9YUl6PiYgnxOMj+gbxXj2+DpeMjDduDxGiVtJ1isgwzZg5ngPn2tOSkj/&#10;7M1DvHl+F7evz1IyFyJBR9uQ5oFCBpvCPD/U0EPXVDNwVGlQXKQkQ0ZKC1exIhElxl1iS61O1Oj1&#10;RXqWL4EoavkSrEpn+kRRosMdqgTeJjkgIYksqLYgIO1otUTtXyep3X1kuBk0ZOZsfuaUFMrXOFsC&#10;3oEYISCz+WVq5L4I9LJkpN8D830GMNm9FeZG2+FgbgTROXfjysVYOP8DCZCr9OaTNRdIJSHW6HHS&#10;Sft+i8mSi+gj1yLEwxIFmhCU53BikboTkwL5Ybwk+RMjc5dAGRXjQYr2o0+Uo7SmCA1tDRgYH8XR&#10;uVlMkiEHR4fRM3wIxfVFlAYxiFOFIibRH0ERDvAJNIe3vwUCgu0QHu2GaEYtUb4xIs4dETHOCPa1&#10;gJ0ovEWptpJAXEZAinL6a9esxGb6XNMDOxDJiVbA1+5tLsDEQD3GB/n6neXoay3EaE8FZsdbcPFE&#10;N66dHsTTG2SosyNITfKFq+U2yHxM4W23Awd3Ud7vXAlny50I9LBGdKg7UpQhyNP6INbJAOZrPsaC&#10;X/wL1i1egLMDrXhwbAx3KDvvTvTj4UQXrh+qxWBBMuqTojBVX45Lk0dxjN9DcXQAVPTgmcEeUHrY&#10;Q+5kiVplOG4dHcWNo8Moig/Hr3/+M/zzP/8TfvUP/xOHkn1wrTYBL8Zq8ZcHp/ByIBefHymF1wEy&#10;HwHna7Od/nElzClXrY3WS4AUZSd3blwiHazeJI6QMchuIBA3rlmCdQTlBn09bFm3AjJ+po66HJRV&#10;JEFNeZZMJZIs6rIm+1JV0DpQrcSROZI0oUjPSURhaSqKy9OQXpAIRWoAYjSUtFkBqKymJDyUjv5B&#10;esIeDTooT2tqE5FGVaPSOEOdbIv8Ml+096oxMpmPc5e7cPXmIK7fHMKNG8O4cX0E5871ElgdODPT&#10;h0tnDuPi+RHefxy3bp2iBD1LOXpJKoolFnaunKfiGq+k/0zH6OEyHJ/pxo2b4rzlTbx78wSvn9/H&#10;5YuT6OjMRlYuFVuqFzLSPaiY3JGV7knG90dugYzsGItkbZi0giqTuSA8kp+X3lCj9YAuxR1qHX2h&#10;yhmxiU5QEJCi/EpinAhUjgSXFaLiTOk1zaHWOiEtzYuM6Y6g4P0IDzeGTmeFrEwnJBGsIeHmvN8U&#10;QUFmmFesC0OWKphfvjM8HPbTT/ACUnqKIkRWZEnLAzuxfdNKLF30IRYt+JBy5iOs1vsEa5cvkEpC&#10;bFq9FGspW0Xamv7KZWTJLZAFOyEnORyZKRGUNEHU0YGkfR9GDA8C1EPqnKUlWJPTo5FbqEVFbSFa&#10;+9oxdvwojhw/hsGxIXT0t6OIzKHNVECWEIJwmRcCQ23hH2gJ30ArDrHwYI/QMEeEhjvSAzojPMQd&#10;UUEe8HQwof9dKb1X4SU3b1oDg20bscNA+CQD2FvuhSzcBTWUw4MdJTg22ooT4+04MtSEKf587cIU&#10;3lACPeeFvn1mEKOM+MFeBxDja4ZSrT90NOq+BKX1Pn3YHlgLb6e90CUEoYBsnq/2Qaj5Whiv/hC/&#10;+cf/A7Nt6/DoxDhenpjEM4Lq7mg/rvCznaWPnGmppY+sxYXDg5gbmcSxzlZ0F2ZgKCsB1zrL8OgI&#10;pdlYP84OHcLVo0dxZ2YKTekqfPyrX+DffvYz+tP/Cc/d+rhSK8MxTqi/XB/HD6e78XowHXJnQ2xb&#10;vQC+1jvhbLYZNnvXSoA8QJkqylVuWbdYqq+7gUpiLeX9Ol7LdfoLsWalWJldhp285rGhLhhs4bVp&#10;FMeLIpFXHiFtValT/Tnh3BEcaCP19lDSR6blKVBWlU4/qaP8jCOThkObHYyUnGD6q3A0tSWQkdRo&#10;7yZDtsUTvOGSzFNxUmtS7ClH/egxNRifLMDZi224emsAV64xKF7pIyMekmTr6ROdOH96WFoJFSur&#10;5zjOnBnhY47j3s1zuM/rdZXydHykjkAsxuHBfAKzFmdPD9FHnsWzJ2TQF3dxj8w6dawD1TWJyMj0&#10;RTIZLklpT49nS9npi8qqRLQ0ZKKlMY++UM7564uYGGtERltApqDnU9lRgtpQkVnTOhF8SQSkyomA&#10;dCZ4ncl4DoiINidBmBOsVE5KWz6HkPeuZEgzhEUYIUF5ABoN2TLGFL4B++HnZ4wAfxPMq0ijn0um&#10;B4vzRri/LZysDGG8S5Tr2wzTfbtgLVjS2IAXUQ/LF35AX/Yh1up9jA28cAZr6ak2LMfm1cuwmiy0&#10;ilJn3ZrlUj/++GgPZGjDkUa5mZIRglRGw2TSe05eAPLywxiBoihXIqWN1eRUsbWRgqrmarT0tqL9&#10;UCtK6/J5kVVISpWRBYMQGkVAhlOShthLOYD+gbYIIijD/TkpApwQHeSDSP9ARPmHIMLbS5Lca1cs&#10;4PtaiK0E5A4CUjD4LoN12LtzAxxsjZCuDEJzmRZDZMWTR3tw+lg/zs2N4sndS/hGnDZ4eBUnhmv4&#10;OE/YmW1CfJAlKlKDkBXnihDXPfC03gxf+62IDbJAFVmhns+Vq3BBgPFK7NL7AP/6v/4HXBnQ3p49&#10;hrezk3g5PY5Hk2O4PjyIs50dmKmvxfk+Rv2hUZwZn8XJ4SGc6m3HiaZanOmsx43RPjyYnsSTM2fw&#10;gOPe8Un0F6Vj6UcfEJA/x8//8R+w/Nf/guFkV4woLfBmqAD/cX0MXx4pRFbIQWzV/wQ2BKHrwS1S&#10;/qpICthGVtxAhWOwcRlM9mygfF1DebpQAuUaBq/VIoAxyIqjeKG+1qgvUqOlVocKslxpLQNoKedK&#10;eiDVjhsC/a0YDB1oJ8RWSBQKK9XIo5fML0lCXmkiCioVZD5RpTAAFQ0RaO6Wo749GuU1ISgsCkJ+&#10;UQjSc/3IrvSP5QFST5Ch0QJppfX8RX4/9MPHJkswc7Qe05P1OHfykJQx8+D+Ody+cQLXr0xJ2x33&#10;b5zCQ4Lx7s1ZnJrrxdBAKQ51Z2FqvAKXzw3xf2bxiAH2KeXs/fuXcP78BPr7y1FRHoec7CAqOW8k&#10;0L+JVVDRfKmnMx+DvZUYpnoqLVWTxajqCLDwCBPIYi0oPS0QqziISLk5yYKSlJJbSZDGx9sjMd6B&#10;qsGWgLQg2CwQo7CEIsmeJOQOjYrKMIZ/CzVBRJgRg9kBBNDe+AXtR2CQiXRucl5VWjBKkoOQo6RZ&#10;j3CDj7MJzA9sx376yP17DQjIvfB3s6BMM8L29TT9Sz/CRk70rYysYtHAcMsK3q4gU+pRyuph9Uo9&#10;GIitD8cDUMeJDdBw5BXG8CLFoKgiSurpX9eopqFOQm5+NLRa+r8kwZiRSMlSIackHfnlWcguTkNy&#10;lhLKlFjEJIhy7D7wD/NEQJgHgsMYnUOcERZsTzA4ISGEEiowCJHeIYjxj4A6KgrRvk5keU42Bo71&#10;fG8ix1YqCKW3GGsYQHbvXI8wHxuUZkajpyUfJyY6cOHkKC/sRbx5cksqunTt3BSqK1IR5GsJm/0b&#10;Ifc7SIb0Q0asE8LcDeFvvw1RnnuQmeiG3oYMdIlKcpFWcN/OILDot/jZ//qfsN+7Ga9PTeDz00fx&#10;2alpvJibxsOjYzjf1oiJilLMdTDyHxrH+cmTOD12BLOdLTjV2YQLfb2UuAwOVA3PZo/j2clZ6f+O&#10;lGdj/ZIF+Nd/+Wf84mf/gl//4/9GsvN2DCaa4XJRIP7jci++P16BkhhLbF71MWXrSlgZvQejAcG4&#10;Tv9TbFi9kFZkAzxt98LmwFb6xyUE5HysXvYJQTmf13M5P+82qQWdRuGHyuIENIgMniYlr2Es0rND&#10;OSFdKbEIyDBbMoAnlGRNNRkxoyCC3pBgLFGgpEpB8Cl4TYNQXBOMmpYoVDdHo6wuAoVlISgqCUUR&#10;WbegJBgVFWH0lkoMj5VjbqYLZ0514uQMrURvOrrbkjFyuBwXz4zi/p1zePpIHEy+IPlIse1x7/Zp&#10;3n8K925NY3a6HiMMTO0tWhwZqyB7HuHjr0hlPZ7zut6/fQEXzowR4K3o687DQE8+6mrUyMgIQE5m&#10;AGrKFRjpK8fR0TYM08oU0kfGi0qA9H3BIaaIJtBiZAcRGkkAxe6nFLWi97RDXo49faEdkhLtESez&#10;orw9SAIxQUiUCRQJNtBqhL90gSzCBqH++xESZITg4H3wDyAo/Y0J0AOQ85rNK9V5o0jjS0D6QU1W&#10;C/I0l7Y8rA7uhvFeRlaTHYiP8EC6aEtntRPrVr4/W7eVF3WHyI/cImqSriJTEpRrOPFFSt0qTvgd&#10;6+DlcgCqOE/pqFVZTbzUQryjL5vSJAdNrRmUMonQkJ3jGQw0BF5Klga5JdkoqixgtC2kX9EiTidH&#10;pCICgWF+8AslKCP8EMARHEpGD3KnPPYgc/kj1oeA9ApDfGgsclQqZMZHMZAcxG6DFWTJT6U0OpG1&#10;Ixag1q5ejn2iN6OHKQoYjHqbcyhbWwjIEbx8eB2fPb3Fiz+JpsYqRkc1nOwtKffWSmcdC5O8UKCi&#10;uQ8xR6DjDsT670NJqi/6m+iPKlRID9gHxy302B//ioD833Aw3IgXs4fx5cUZfHb2OF6dnMTjcXqk&#10;nlrcmzhMwFHKnj6JJ2fP4c7p8zhGgJ5srabXHMIjyveXczMc03jOcZ/+c6w0DZuXzaeP/Gf86uc/&#10;JyD/AY7bFqIiwABzmS7486kqfHMkF60qRxhvWcj3vRoOB9ZJ+5Bb6BfX87pt36IHR4vt8HXcL62y&#10;ijOU6xhk1xOsW9cvhtmedQhxP8jgZk0LQDlJL9XWnIa65mRKS8q8nCgGUR9GdLEXyaBIcIp9YGWy&#10;N1SpPsjMpQIqjkZ1fRJq6hPIlGGoaopFVWMsKutlqKiTkUlDUEowVjfE8TFxqG+Ip8/MxfSxNgLx&#10;EE7P9ODEdBuaWnQERRhaW9Ik/yiyc549ukhAnsejB+cltrx39wxuXJvCtYv9OD5Vjp4uFdrakjDY&#10;n0dwdxCoJ6UVWFEt4Pnj63zsjHSc6/SJblwSpzxODaG3uwB1lfGoKYtDR0MW+jpK0dSUC116GAlB&#10;HG4wh3/wQQmUIaH74R9qxPv3oyDPGuVFNigusCUD2pAhbRAddRD+QfvgFWCE0Ij9SEqwQjq9cgZZ&#10;Mi7cEsE+vD/AGOHBJgjyP4AwsqOC8lZDhp5XRKNZovNDviYAaaIXYJADAjwt4epgKnVIcrQxhkrm&#10;i9KUKMT6WUpZHxtXfSqlZRnwAu/cIIoDr+L9K2Gwfrm0dP7+XOISqe+Ht6sJUvj8JZQH9S2paGrP&#10;QENrGiWQloZagUR6zGi5N81vOC+oEpr0ZOiy0/izhqY4GiGRoQgI9IdfgC+1ti/lagCCwkMRFhmN&#10;iEgZwkKi+OE4/GIQ5B2J6JBopCiTkKlRITrUix7YgB73Uyz+9GPMn/8xVlJW7921lUrADEk06SWp&#10;weiqF41YG3B+dggPb5zGzQsn0NLeSs/UwImWBhtLE5juWAl/h53ITXBDVbo/MuWUyV77oQm3QE1W&#10;IDqqVWgpjIbOYzus1n2MFR/8Ar/4B4Jl51o8ne4nIE/g83NH8Zo/3+6rwb3BZtzrLcGdzgL8cIXA&#10;m+7DraFmPDszQ/asxJOpHrw8OU12ncWr0ycIyCncHu5Ae1okrLcuw7Lf/Rq/+9d/xa//+Z+we+kH&#10;kB9YhqMaS/w4nYfPRjORE8xJY7UJQc474WO3Hft2LMeGtQulOrJGO/ThQXZ0t9nLa7RKUhEClCa7&#10;1sPRzADuDLxyylFNhD2CPU0YVL1QXaYiQ4qzkFopcUOpDkZUlKu08R0bJ5oR+VDl+NNPekKX5ov8&#10;0mg0tqWiSiRuFAeiiqBraFWhol5O9ROCgrJwlFVGoqpGhrYOHTo70shs5Zg93oMzDGCnZ/pxeKgG&#10;ldUMAFn0l2TJ09MtuH11Qjq9cY23omHP88f0+vSGAnSXz/dhciwf1VVBKCryRXOjEnPHW3H90oT0&#10;OLEC++LpNdy5dQpn6T2vXjyCB/z5ARlWlO1ork9Gfl40RxzKiqjgsmORmOQrHW4Ii7GDP4OwT6Ax&#10;fAON4Bu6B7HxB8iO9qgodeZjKVcVVoiPs2SgMpUe5+ljiOgwYyRT4maoRPVAW8RQrob47uc8tUB8&#10;pB1iw60RS1WVEGtDQDpiXlqcDSO+J4q1Qcjjl5yaEABFuAf/yYFgsuIkd0RCJFk0OQopMk/Ym27B&#10;trWfYgdlzq71S6RbAcpdGyldN67EFrKkOAkitkP06Sv3kinDAy2RmxWKmjo1ahqTUV6rliRNZq4c&#10;SZpgyBP8aZDFcnoMEnWxiEwIR0BkML+AAPj5+8PXxxfePj7w8vahhwyhp1QiMTkXqowKJKRVQa4q&#10;4n0ZiJIn03RryLgaqJPUkEUFwtrCEPqccGKVWHQSXqO/XDqnGRfmipKUEI5gVObJMNZXiQuzgwTl&#10;OPp6OlHVPojqrknEKVNx0GQ39m5eCjfLLchUOKMyLZCAdEaM7wFk0sC3FkSiuiAWpWlUGU6bYb32&#10;QwmQv/7H/4NI2z14eqIf7y4SjCfFRj6BON6BWyOduN5TR3BW4fFIA673luJ0XTpuDTThRn+bdN7x&#10;7elJvDpzQgLks7lJnO+uQl2iD3wOrMfS3/wCH/3y3/ABZevOpR8jwmgJprWW+PPxAlxvjoWL0Uq+&#10;320EFSeSsyG2b16GdWTHjRzGO9fA1+mA1Axn60Y93rcY2zcuh9V+Bip6a3fL7Qh02k2Jbgo/572I&#10;CLLj9YtDeXUGgZZKQCZKtYhCREXucCtpuV7HoJueHgRdipe0ApmRL1Lq4lFByVpSSX9JABZSlhZV&#10;hyK3PAjZZYGUtARkdSS6OtQYPJSDI8PVOHm8G+fnDmP2aDeGDlWgqV6HspIw9HVqMTtZSaC2YG6u&#10;DefO0l/fPS1VCHj57LYkZc+c6iYrMuDXR6O5KZ7PmSudcTxL73np4jg95hwe3xdS9xSl7LSUTneP&#10;gLxzY46KaATtrblSXnOSMggpmjAkJgYgXuENRaIHycEJASFmZMkDCArZjyjRZSzRChlpzsjKcINO&#10;60YmdJJaVciJqSj6yHB6yATK29QEa6Qpbfkz2THwAMIJbJFimUFVoWYwk0dT9stsCWgCMjZsH1Sh&#10;ptIEy0nyR74uHNo4f0QEOMDHzRK+7jaI9HeiTwpGMUEZ4WMpJSnv3UTjLyp200dK4NygJ7GkKH2/&#10;UV8s8iyRCk+J1df9lG2x4XYooJQpLVPw4sTRU8YhMy+GUjUESoJSnUzvRx8pV4UiMp7RVx6G8KgQ&#10;MuT7ERAeRJkQSKMcA3VaLjJKG5FbdwhZNUPQ5bdBl1WD1II6pBXUQpdTAlVyBmJiomBrayZVwRMl&#10;EecTkOvXr4aVmSGDjivK0kJRQE+YpfZHf1sBzkwPYnCgjz6nG42DJ9DQP0PTroW5sQH2blkCD+ut&#10;UnvynER3KILMEemzD3lJrmTGKBTlyqT+HyrnTbAlIFd+8Ev85p/+D9L8TQnEIbw9N4FnJwYIxnYy&#10;3zBeTA3hdmsdrjeW41JTFa50teLq+DCuicTy8SHcHGqn1B3H2wszeH3+BB7NjGGmtRhVCg+47FqJ&#10;Zb/9FRb8+hdYQFAaLPkQEfv0cEx7EH86lo3RLC9Y7F4Of0dDRHqawsJovSRFxRbHxrWLcWDPWvi7&#10;HoSb3T6pLuvWdUulRbtd/FkknZtTnnsRkDHBNpBFukMe64/UtHjkFiQjI0+DlIxYJNDihAsGDT2I&#10;aBknmFocK/KFLtkdqRkeSMsVLBmJytoEjjjkFYnDAu4EI4N7XQAKqv1R2RSF2uYoNDXHMAgmY3yo&#10;FFMj1ZieaMSxI80YH61FV1sGGkWubEME+g+pMTych7GREpyaaSeQKOef3ZQ84g0CbIYSd2ggj8+V&#10;gcnxKrJeJ87NHuJje3F8upOseJjseBK3xYmRC5M4Ndsvlf44RYk8crhOqnYfGuLAQO5OpvNDAoOf&#10;TueL5BRfxMgdEEo1FEU2U8RaQ5vkBJ3aicB1o3d0R7LGD6oEdygTXJEk+sYoHWh37KEWK6zxdtKQ&#10;y6wpec2l1MQ0rdh680S6jkCOd+Tr2SMm2grzwsJFAV4DxPkZI0Puhnx1EFIpXWNCHOFFWWdttgvO&#10;NoZIjPKgrI2CzM8BZrvXEIxLYLRlGVlxmXT2bjfZ0XCLPnZvWkV/Keq5LJX2KJctXkAJuwimRlsQ&#10;E2aNrHTK46IIafUtWySMF1BiimJT/DK0mTLINeGIVTI6qaMoizh0UVBnyJCYEYNYXSTikxMJ5GKU&#10;NPSikgxW1j6F3Jp+5FX1oLihXxr5tV3IKK4h82rg7uYolfgQgPyEgNy2dT3cHcyQGOmGAtEOnNFP&#10;F+eOtppsGvw2tHQPobbvKFpGTqOi4wi9awwO7t0Iyz2rEeJqiBRKFzEivWnEvfYhl4a/PDMMyamU&#10;VqkKpPvuhuP6D7CKDPnRz38GszWLcLarDF9ePo6Xpybw5FgvmuJ8MK0MxjuyzbP4CNyNCcbDmDDc&#10;p0x/2NaGp3NHcX+SHvLYYbw8O41X56bx4NggZlsK0SIqGniZYeEv/xWLf/NLLPn1L7F10QcIMVyM&#10;mVQb/P5ICmribLGfntH54DbY7N9EoOlh52aRKrcMBmREa9NtDKw28CZL7t0ugqjY5tDDnm0rYMbH&#10;u7sdQFycN0EYg6wcFSVjElIIyJT0eMrRWGiTw/l3T05eawQEMOJHmCBWpIERlCnpnkjlSMvwRmFJ&#10;BK2JHAWlYcgiY4o29+kFVCb1fmjsjkJrTxxqWyJQWx+CrnaF1MZ9dLAIIwPFGB+u4ChDZ6sODeIU&#10;SqkPSsr8qbDi0NebiuOTVbhw+hCuXByj9Jwgcwq5Wo8jBPQJgvn8yUHcuz6Dm6IS3bkxgrOPIG/H&#10;6blBKbf1/OlRTIy30ptmobUhE/m5sYiOdkEwPXMYbZuCNiozNYD3M3jk+UKrEamClJcx1lK+b7LK&#10;BapEe4LQhYBygU7lIyUFJMbTTyc602PbQ8P/0ag4kpyRlOhEwNkgONhSAmRGmiuK872Rn+3F5xNy&#10;1w5hYWaYFyM3pyTczsm2DckRNsilFxBMqWKUCHC3gI3JTjgc3I0gT2sypTM87ExhtH019lDCibN3&#10;0gYzpeverSuxf/saGHHyi1zXjasWYw295ErpsPD7dtqmRpsJdGtkpvvS1NP402fklMUirSgeWvqS&#10;pAw5FCnRSKBf1WXJkCoKUZXEIr9agdzKOKSVyJAhyu1VlqG8sRM1ncOo7hxFQX0vSlsGUNE2grqe&#10;STQNzqCkeQCJKTnw8vHCrh0bpDzcT+Z/iB0GGxDu74gsypIclT/S4xm1CcyaolT6lTrUdE+idugs&#10;mkbOIbOyG/bOzti3fQXs9q2Dwt8EWZSsWYyCcYEHpZGrdEO2jgFEpaGHSkUh5YffzgVY/eEvsejX&#10;v8K8efNQmhSJH27O4M2pUbLeEHrU0Sg8aIgbHaX44c4svpgZxrvj/XjYWYpTDEC9tAaPJ3vwZO4I&#10;np6awrPTU7h39BCO1mehJzMSLXzfH/zLP2Pxb38JPYJy99JPEGO8BFeLPfD1eBoSvY1gsWcdmXED&#10;dm0VnblWYJ8Bfb6Ur7wCFge2IcjtIH2kIfYarJDOdloYr4Gf534oKNGEUhEb/VmFOqqZDGlvMTlN&#10;BpU2UkoCSFQGMtp7IiTYDkFBFoiMskW03A5JOhcC2BdpjPyp6V4oZOAtLY8kMMOQXygq/blJgGzo&#10;ikbfqAb9Ixp0HVKgpTUcrU2h6GqV0yuq0d2ejsG+XEyOlmJkMAdNDTLK1iDK22jUiMUfAnJ6okha&#10;wBkdKuQow/BAOQ71iHb1ZTg+0YS5o+24cGoIl8mEl6hOxImPc/zup4/2YJYedW5mEMeP9/K1c5CT&#10;HU0f7Eo7REkZZIvICNq0RE9kZ/iipMCfzOlGJrQjM1oiLsZKSg5XJ/LzJtgjjoopTi5+52PUXgSn&#10;K1nUmpLWmkHLAWoCV7RATCEjKugTQwhImYw2kWCsqqDXzffj89jxf4hDXyPM06SSLpXmZC8jJBGh&#10;WZyg+ZygokxjdIA9XKwMYUXP5XBwL+wOGsFk704YcoKLqtl7GHF3kylFs5l94ozdjtUwJihFgaV1&#10;oujUUlHjZqGUuia6DK9atghme7cgPOig1CY8syACqYWxUGbJEZcSA0U6f86WQ81olZrP6FwSjaJa&#10;erOGON7KUMCfC2o1KKrPR0ltFb1oI4oqajl5igjuatR2HEb3+Fn0HbtMYI1DlV4AT18fGGzfKJXU&#10;F6AUFRGiApzoHSORpw1ESrwHavNlqC3OQHFlC4rbJ1E9eBZ1Q6cRl1oK4317KFeXwuHABqjDrFCR&#10;6ocirTcSQildQi2RncRIqpNBqVIjXpWMQioMpc1abPrk37D8g1/jHwhId+Nd+O7aew/57MQQnp0c&#10;w8VYGY7sNsVpdTzudtXgWk8zhpISUG9th/oAF9wZa8MLMuNTglEC5LFD6C1QYRWBvnXpAvzsH/4B&#10;yz74DfTIkAeWf4JC94141R6O660JUss5m32bKD3XSYATuav7DFZjJ6+ZOJ5muEMfzpY7eF038u9k&#10;TLN1iAgxRUZGMFlIg4JyLdlMieQcBUGZgNyiOFoL0W06hMoliD7LF7JYL4SEOVOyOkhdpuOTOCEJ&#10;xOw8b+QUeCE91weZOYHIyg5CYWEo8vKDCGpX5BX7oL49Bh0DSvQNqTA6noru3gTU1PoRcIGoqY6h&#10;l0vF4YFCsl05AUZA1ssJ2CT0tKeirysNh/vTOZLR06VES5MC1VXRqK6Uo6FBja7uDAwcysdgTy7G&#10;DlcRtO04T394V/hG+vgZAvHs2UlKVjInf+8fqEMibUtQpCU9oiVBaY1oKqD4RBekpXgSjD5UPm4S&#10;G8qjLDnEAowtWc2BIHWFSklGpL9MinemLHVGPP83PFgcVrCCnEAVbRNEmVOd2pGAtEJQgCmZ0BRZ&#10;aS4oK6BazPIjq9ojwH8/XFx2YF4eNX1+Bb/ALL6InA9UOKFIHLRkFI4PdYSnvRFBtAkHdm3Gvl3b&#10;sHenAQ4YbefF3AIzkddJ2SrVatm6gt5ylbQvKZUgXCFKEM6X0tdEFW29JXxgc7UAAP/0SURBVKLu&#10;juhtuATGe9YjRIBS50epKpPAGKOLRmJ2HLSFCmgLYpCcH4704nAU8csuq5fRd/CWcqWsIQmFNToC&#10;MxMFNflIKcqAKkNDGVuAuo4B9E6eQdf4GZS19EOZlgcnVzepEaw4Qvbpgo+waf0q+NI/laZF0j8G&#10;SIAUjXSaK3NRWtuNos5jqBw4g6KOSXiFxkqHtYVndjXfhFSZI+qzQ1Ca7ANtlB2SacwLkgMlqarU&#10;pSIuUUvfIEMxI6DDuo+xmrL1N//0j9JK6Fmy4dcXx/HsuNjOGMWrGY7sDFxz9MAFM0ecsXXHZZ8I&#10;3Morwt0jh3Gfj3l68gienZnCk5PjeHC0C3Fu9BgEuBi//Kd/xtLf/Qarf/dLeGxbgnG1Ob4fV6Eg&#10;2h5b1i2CyW59ae/RZPdaSXIf4O1uXqNdW5bDzHAtr98aWJmugbvLLkSGWzGK+6G0IhHlVQwqBKWO&#10;cjVREwhdBpVEgciq8oNG9NhMDqEcE9UVAqS8ZFEzNyLGCUqNBzLoG/MKfZCVRz+ZIeSrN72lB6Ub&#10;fSUZM43esqDID03tZML+BAyMqHF0KheHR9PQ0h6JxmaZ5P9GBsswMVqDof4i9HWnEWzRaG/WoLeN&#10;gOxMRmtzLOpqQ1FVxWtRGkKwB6C4KJxsHI1iyuPOzhRMTVTj5IkuiLOTt+gvH969iDs3T+PSpaO4&#10;fOkEfeRpyt1pytY25BTFIkRmC59QMwQTcGJBRkYJLs4yxspcoKVfTqdVkEc7M3DZIJaKQKdyRXqy&#10;G1K1HlCKdDkZZS7ZUlQpjwilYogShdVcpDS75GRXekkbfs8mEvCiog5K5yILsryhS3JFLKVsKAOi&#10;t89uzCuu8eaE92dUpBHXWCIjzu79NojWH8kx1NSeprCz2A7zfVvJjtuw02ATrMmWoV4W8LLbxclK&#10;QG5YxLGEjLkcOzfoQZxWF8nd65ZTui0jIDmWL53/vhnMogVYrvcpjHavgybWDdUFcdLmqyZbAVUe&#10;I7FIFsgLhzY/FLqCYGRS7mRT9uRVxBAwCSirViK/PAm5FUpkcejyFUguSOTf81HR0ExvcphMOYSc&#10;8iZExmtgYmomVU8XlfIES4tMIlGJLl8TJCVEpNA/lqdHEpBZKK1pRnHHOMp7T0BT1ICD1lbYvn4x&#10;Du5eJbUeT5c7ozojEGXJ3ijW+qAyIxT1hXLk52ko8whIMlxMkgxZKWFI89mHXYt+g/m/+Ff8DwLo&#10;4Ja1eHGiGy/nhiVv+HhmHG8uHMfnlE+fDXbi7eEuvJoexcOT9I8zR/Fo9ggenBgmKMfw6MQhnO8u&#10;wZZlCyQw/sP/+t/48F//DUt+8yvsW/kpkqz08bg5DKeqIrFz/ULs2LRcKvNoSt/rbrsHXg6GsDPj&#10;9ePv5oarYW++EZ6MxqHBJlBRUmVnByOXATAnPwrZVCbplHC61FAkqDw4KO/JEpm5lPd5IttKyPMQ&#10;xMYHUOZ5U5o5IyaOfirFm0rFl/KUwbzAgz6TMk7rAjUBqUqiZEth0E+nDyRgWkXn5UEtRifSMTGW&#10;gbExStRhHdo7VQRjMT1gI/1gIxqa0lBUGo6sXMGecjKnlmBUor4+FvW10RIYS0sFMKM56DM5R/IK&#10;g9Hfn4tTM524eHoIV87ze7wtWhaIOqyXcJ/AvHH9lNRQ5wKZcnKiFc2tWdCmByOGViSWlkRBXxhL&#10;cMljHTkE4PyRkypDgiKAktaFktaZUlQUQHOHNskFMoIvONgGQYGWHCKjxwpxfJ4EpTtVkwsDNQEe&#10;a8G/HYC/736Eh5oSwBZIpNcXAJZF2iA64iCZ1Rjziqq9Kf8CUVDph+QURv0YS5RovDhZ/ZCj9IYi&#10;xA5ejvvgZEXJarEX+422wsHaCBp6CHWEPRzM1mP3xoXYu3Ep9lC67tpEXynKEa5dio0rF2ItJesq&#10;iSFFKZD5UvUB0YpcNOHxcTFBc4ECjRUaZPNWmRkBVXYoARkCXR4ljpgAuYzSuSH0HpwshfSclJcZ&#10;BfSXeVHQZAWTBfm+s3nRSlII1GIGlkpkF5UjgYzl4u5K/7gFG9aK1uOL/1YacjHsLXbT+4m91UAk&#10;RTohPdEXDWWpKKuqoQ8dQHn7EBTadJia7KEkX0pGWYVgd0OkUYKUpfiigqMyLQj1DB4tVekoKy/l&#10;+yqGNk2L+FQ5vasceepA+ButwrZPf4kF//YzCZRZlHhfXpygZB3Fk9lx3JuewJ0TR3F7Zhq3507g&#10;3skTuD93DA9mp/D45CQe0ls+nTtMudqGgfw4esZfSc/z0c9/joW/pHSd/wG8tuuhV2GKe90a2JH5&#10;NugvhDGVi/m+9XC13okoPyuEe5nD2XwrDu4jI9oZIDbCmhLKk3KS153erqQkAkXFEVRJZHuCMz0z&#10;gHPBG0lkAbnCBiqNE31hgFRFICUnDEnaUN7vj2iZKBTmQEZxQILWjdeBcrUokEwrni+MQPZDCtWE&#10;mq+l1VHaZ4ZSXsajtUWBrk4l+ofSCMxkjAwTlOM5GBjKxtQRcR6xBUeGa9DUkkag+CBB8z6JO78o&#10;DE2NiQSmGp0cDbVxqGEQamikwmkUQE1CRZUC4yMVuHxmEDcvTtE7TuL61Vncu3UOdzke3L+EuwTn&#10;nVtnce3yCUweaZMAWVyWgMysSMrLQKiT6OviPZGkIKtrQ5CRHEE/GU0p64fAIA/KWleEhTtTkjIY&#10;xdgTYA4Emx08SVI+fiJljn4zgfJV6YZweskAwbyhFgSzJcJCrBAdZsFrYEEQWiI8hLdi60jUZg3d&#10;j3k5pWTHKn9k81adwg8eYYZ8RojajBBOvhAkUZL4Oe+Hr4s5grzs4e9hi1A/exRT8tVkRUARbg5b&#10;E32YkCn3bV2GvRx7NutJe5Nb/pYBsorsKAApCmaJrYfFBOVykTGzRg+h/vYoSo9AYTb9ZC7BSABq&#10;eCE11Na6nCAOgpKTIC2Pf88hc6aHQ5kaIjXIiaTcDKd/iUv0YeQWi0AqpOQlQ52ahOAwH5iZ7sS2&#10;TfpSc9NVekukkpZif9TGbAdyEr3JdvREYYxeoXYozUlEaVkpisrrCehKRERH4uB+A+zdvBz7yZAh&#10;7kbIpGEvTfFHscaHg//PQNBcV4za5k5UNXaRGYrI9CqoMxORoouF3HUfQvavxMHVH2Lthz+Dyn0/&#10;Xsx048VJsuL5Y3h9fg5PTs+QCafxYG4OD09xzE1SohKQc+O8HcaTuX5cG6pGOz/3xoW/pQz+N+xc&#10;/Am2EYwxZqvRr3LAk4EMBNjswsoV87Fn63JYG2+Aj8NeBLqZIMzzINl9H+xMN8LZbicnmQuKGEiq&#10;q5JQVRMvlewoIwsVFYYhl0EwO9sP2Tne9E8uSBKJ07FicrlBQzUh2FFLUCVSXcTQQ4YzmEVRvkXR&#10;U8WrKc/EQk4ZAdKgRENdEqprFJST4ZSrAcjJi0RbUyYlZz662tNwqC+LcrUWszNtmBS1bo5UY3yi&#10;ElNTDThxtI3+sQq9vXkEYTQZkpKZQbCKYOvpSENvRypaaF2qRSomPeeh3iyJWduaU1FRrsAk5e4t&#10;UbTq+oxUylEknAtmvH3zLNnxJG5x3Lg0LVUTmBhvRmtrDgoLGERzqW4yo6FRBUGdQDwovJGbHorc&#10;TAYhkZkU4U5AehN0LvD2c+Swlop1hwXZEWgOCAgWe5UOCKdtEKAUDYb9/A/C15fYCRDnIBm8wiln&#10;wwnakIMIDTJFABkzMOAA/7YfkUGGmKcWtUdpxNMLGRVSPBATbUFvZI2K1ADUZkUhVe5J2WqGcD87&#10;JET5Ij6S0iUxDO2VKRhrz0NDUQTv2w8H05UwY7QWh2GNxDI7Ablt7RJsWPEp9AnIlYvJjp+K1gQf&#10;SF5OtORevvx9K/IAN0to4r3oY3yRmh0AJb1HUpoPo3EI3xsvaG6kBEYdJ4NagEgc7VH7IoSSNyRK&#10;FD/2goreRpcZBW1GFOWUH5wYRIzoVTeuE+Up9bCMLC2qsC9jIDA33orsRC808nmTxZEtH1OkJAZx&#10;QqZSlmVA9GQICvOGtZkBP8ty6ZhVqJsRWdUTZXztHEqR7ERX1FDeNTdUo779ECqa2pGVX8T3p+bE&#10;jKdvkiHW2xbaIFuoedH87QwRwfd0Z7gKT4614yUnw1eXZ/Dl5Tl8fmmW4yRenp/Gs1NH8Hh2hEAc&#10;JpMO4cGxDlzsLUV/oRJyx50I3LcK1qs/QVmgKW63KjFTk4QoAk8ciRNpgrYEXoSniVTfJ5hBxNVq&#10;CxwOboYj2TKME6KkKA5NDeloIjgqa9QoLpehkGyWnc3rmu5Lv0PPk+KM9FRx1pHRn5MqSuZBmcpg&#10;mRrBEUYPGYCoaDdERDhKK6zCc4mKgGoBGoKwo1WH7rZ09HZlk7no9wtlqKzSYHSgBhNDdZgabcCZ&#10;uS5cOj+I65cnpPo3F89P4MI50VPjEGaPd2FqvI5yshGjw3UY6C+jVE3H4UNF/N8qjA+VoL0lGfU1&#10;iegmQE9MNmJG5KZ25aGmOgnTlLy3r0xRlh7HpQsTuHltFo8eXJYY8gIBKqoIXDo/hmOUqz3dxSgt&#10;JjtmhiONxKDThTIIedLXUXZTRYmtDyWZLi6OwUnmRIA5wdPTCR6eomGOKfx9BLgoOSOdKd+9yJwu&#10;CAq1kU4leXmZwcvDDD5kzpAAB7KgK6WqqGIuzkQKCWsOPz8zeHozePrvRXjAHsxTiJWiNGr8XEqL&#10;dE9KEVsoKVuLqP3rSOF5Kj8k8ItX8sWUBGRUoCs0cn+0lmtxlBNluC0NhTleCPLdCUtDAcqV0qqk&#10;2AoxWCPS7BbSR87HKnF6f5GoZPfhe4YkQNasWozN61dhz/YN9DQmSJK70mv4QkdQaimnUhgZU3Mj&#10;kJwVyvcoqoozIOh8oKD8iaWsjknygkzlJd2vFvKT3ldUFQgIsoal+Q4YbNaXDtyKtgYCkKJfifCR&#10;pns3IYuPa6WZL9L4IZSAjAl3ogGPlHo0xKgiOXld6ZENpe0DcZZQtAFPpy8oTwugHPVEId9HU2k8&#10;WpqqUNvUgeKKGkq2bCSkxjOYiHIjMsgobeKifRAZ6IIt9JCL5n+ImeYcvDregocTdXg+3YFXM714&#10;NdeHF7O9eEKP+fBYJx4f78HTmT48mu7GXU6a64O1OFqbhQZNMAp99mAs0wtPh3NRFOcJk51ryIor&#10;pNzUYPd9iCcQ02T0buHW8HcxhJvtLrg5GjNKW0OrDkJVmZogyUJTcx6q6zORX0r/XSyTVkTVOrGh&#10;TZUkzvap3CCLc5aaHEXJfPh7FNTJ0UigFI+Jo1SNciQgyQaRdogUhaupUsSCT2WVmgyWi/6ufPR1&#10;ZOMQQVJZlUygplOGNuHUdB/OkfUvnaWkvHYED++cxON75977u9vncPvWLEE0humpdswc78NVMplI&#10;Bp+Z6ibwWnHmeAcmhysx0JNHtiQzDpTg+JEmHCfT9bYXoLpaReBX4Cy/v2uXpnDx3ITEiPdvn8dd&#10;esdTJwfRN1BJyVzAa5eO8rJ4pBF0aZw/ooZQXIIn/AJEWRdrxMk9EK8QlfWcpc3/JMrQsFBruLlZ&#10;wNHJGG6u+wlIE0SFWSIu1lUKUqJtgCgj6uZ+EO4e5vD2soQvR2igPZnRifPMDuFh5vSoBGi0C4FM&#10;gFL2hgQYI4jXdl5SqhtliDt9mS9SsryhVDtBQQOaxYtSw6hRQV+XzUiRpvBDomgJ7m6FUF9bFCSH&#10;oa0sCQPNKWiqjpXOkzlZrYfl7hWSdBU997evWwJR9UycIlix6GOy5AJKVfq4ZeKA86cSILesXYkt&#10;6wjinRv4hiyp3z2QSR8j5KuGoBQHYrXZIVClB1KqksXpGVUZvkgkg6roa4S/TM0PI7OKg7PeiOYX&#10;48GotNdwE1aKNnUihY8MqbdskQTIxZSt5vu2IF8VgC7Km7pcypFIMkGANb8kT0QnBsKb0sOLrONp&#10;sxt2+zfBdv8G+NrvhC7agYAMRFk6JzaDRFuVEo2NBSitq0RueSF0+VokkqWTMuVQ55DRksLh4mYj&#10;BR3RWvyXP/8ZOvOUeHeSoKNXejpVx9tqPB6vkMbD8So8GK/F/SMNeMBJdv9IC+6Mt+BqfzVOdHCS&#10;jfTi3kQzquNcEe5oCEezrTDn+wt2N+M18kaJlhE9zoXsaI8wfztGXU+EhAYjOMSHkdsdGn62wiw5&#10;KsuS6bVyUMJRWJGKwnIl8oqioEtjoKNdkRHoMVRG0XIfylHhFYOhUMZQlkbz7wGUY05kTjIwA19I&#10;qD0iYvh/8cFkTxnKyjSor0pBS1062uo5mrPpz3QoLk2jrGzE6eOH6O9GcO3CKG5doU++dRJP7l/E&#10;s0fX8fj+FY5L9HbTUhnGi+eOErAXpQJVl89OYIZ+7ziZc5BStqc9A51NOoySNeeONuME2bS3owAF&#10;BXHo6y7B6RN9OE8VMjPdK4Hy5pUTuHpuXMoA6urMpT1JQD7VVwY9alqyJzKTKVETvOkJRV3e914w&#10;IJCfL9hGyr5JUbsjmSogNsoGnu4mcKYNcCcgg/xMCDJzJModOX+c4U9p6sbr4UL2FEFQeMsAXysE&#10;B9LqiXb6AWTLYEsJiDGU/PFUeUkMAuJ5PFx2YV5GvpCGHkjL8eSk9qRPEPLEDtpETj7q5zrq6pKU&#10;UGTwzcaFOEpHckJ8bJGqCEBhcig6KlXob0lBSUEYAv2MYWWsD+OtS/H/4+s/o9rM0qxh2Ot7vzXP&#10;O8+8M90z09XVXV3ZrnLO2cY2mJwzAoEkQAgBIiNA5Jxzztk554BzNiZncM6pXLkrdlftd5+brn5m&#10;fT8+1jpL4la6pfvsa+99znWus2HZzFbfqxZ9KO2+9OmHb9NL/hkLKF8Xz3lPqqi9gIARNXrE0q0l&#10;iwhko5UI4omni3Q2/lgpBFsCfWRCjppBg4yZrUYWwZdTEoTsItFCkFMaiozCIGnAITndF4HBTrCy&#10;3oj582dLABRbHYjNf35jSLGxq535OkrPIBxoTEFHWQTlJ5UBZUcYf6QQXhAn9y08l/kw37AA9sZL&#10;4G23Cr6Ui4Yge1SkBaCanqI6h7K91oCWlnRUNKejpDEJOVUxyCwJQ1phOGKSgiFTOmHJ0vl4/89/&#10;xB//+z8ZcOS4drAdD892EYzteHC6FQ9ONeDekQrcPliCycMEJcEoQDd2vG0GjPtqcWFbDS6dvYCh&#10;0XF89823OLpvD6qL8uDjwo5hvQaJjLy1GWTPBAXCGKE1ITpEpRYhKbeagayIfjiCnYjRWStHQWYY&#10;CvOikZmdiMycFBSUJqGkKhYFJTpk8ffWGxRUSX6IiBQtABFRYtuAYETHRyI8NgghBKlgRX9KZh+y&#10;g1rjSEAqEB7Da5USRs8Xi9xcyuCiGBSXxPNzopFK1ZFflERGq8Dpox24dn4f2x5cIWj6rh3BEAE4&#10;MngB48OXMUWW7L9+EqdP7cC1S0cwPnCZwD2PC907sH9nKfYSjM3NBnrHCDTWRUjLs84cq+Z7tePk&#10;kQY014tUu3Ts21FCaVuLg3sqcYQe/OyJDlyg+ji6rwbb2vIoT7VkPhdpdUa83h4JcR5kKjKglmwV&#10;YMvvZYvgEDF94UCycUd6MrERL0d4iDPkMku4uZtTsprBj5JTp7WEPtwe+ihnKH0t4Coz4W8jJKnI&#10;zBE+01YCpa/U6CfV1gjTCXb0QEiwOxnTlSxqARkVzayicl/kFQvvxgiQTbbMkCE2yQX6OAfkJPqg&#10;jixZS5bMFrVx+OMHiVE76uHkKH/kGAJQmR2MXQ0paKrSIzqandluDSw2zKX3+kiqlm207GOsoGxd&#10;SDCKtohsuWj2e1hMQM7nrQDlYjKYKLa8YP5cGBuv5RfzRnGuDnlFOkm2is1vUjL8kEWQlpRHoLQy&#10;khIxCkXlkcglINPzGOnYYujtXAmmRYs/Jfj+QnlKicz2EZlZgFEkl4usIRcbI9TkhOFIWxZ2VseS&#10;XbwQyYtgiPBEXLQcHnwPsbHpBgYUsezK13kddD7GSGB0zKWPLGY0LaeXbaqMRSv9Ul17Amrp58oa&#10;Y6QC0ElkUAUj5Zo1lKn0zR+/+2eEaXxxrfso+o/vI+gIxDNdeHimA0/OdeIJO9Pj7lbcP9OC+wTr&#10;5OntGCUb9O1rwJW9bRjs68f0/Wd488XX+J9/9+/ewcXuk7h88hBq8g2ICAuCNj4PKdX7UbztAora&#10;jiG9pIFBJgaeMg9GZw/ER5MRUjVITaM8T6Y3zwpDrghsBQHIFINolG6JSYH0TUHQxxCIei3Zkb9t&#10;AoOMIZiWwI8d1YmdygJKdkY/tRNCwskcDNiixlFCiprvqWVgp9/n50TG+MOQFIai4gQ0Eix7dlaR&#10;KRtwaE8dDlOKdzPwnDu5DRfO7sHVS2JHqgM81oldO6txgM85d3oHjh5uo1fPRl11PGr5+xbk+iI3&#10;S4za0lbVhRKQFbh2rgNnqSoO7anC9tZssnQcGbOAMrYAbQ1k7IY0tLfmoL42FUX50dDrFQw4bggL&#10;nZl6EHOH/moGGoInMIAsFmQjZduE0b6J+UWRiaMnm4k1uJ4yK4LRBh4eQpKaI5RqIV5PzIgia36W&#10;ZMetZEcxqkqGpYUQLCsGdfwpg1U87keWFBlBajUtQYAHNP7O0u7jnrLNmFVby2jPVlCkYiTzog9z&#10;Q2yiC398UnWkLaWdDPWZIvoqYeCFiCQoI7Tu0DMqJoT7UMp6obEoEp01SSjI0fEE7OFkJZIGPsXW&#10;1bOlTWBE5bMV897FUlGHR+x1L5rwlf9IGpj3qag08CkWL5pPRlnAL2qN/LRQlFF+5BbQQ1KaiooD&#10;ecVikXM0wRiDQilBPZKdKBiZ+SHIyA9GkM4ZWzYvk0AngCgGj35rIjFADCh9RB/rZLUBlTTwR9vZ&#10;QcRCacpk4b1E5k4pjytlpli+8D1K7g9huWE+fOzXIE5ri9QIF2nTnTz61vIsDWrLwlHfHI+6NgNq&#10;W+KkJIbkDF/48EdfsXIB3qdMF1sv2Gw1waGONpzd3YSru2sxsr+a/pEMeaYdT85vw+PzBOfZDtzr&#10;bsPt022YpPzqP9CEW93HcfvuQzx99SVef/GVBMJf/v53fElgfvf9D9L/v/39/PPf8fDpC5y8MoSD&#10;F0Zw4MIw6nedRVJ+E/y1kfTo7ggL9GLH8kYmpX8a5WksZZiYaxQbC6VlepPZ/FFCcBYW6JCRHgRD&#10;Am1DMu1Allg8rkMilZKBv5Eu1IkdSgxIsHOxY4m5u/gUeq1EUa/UTRrcEVXoM8RAXFowvWkI8goE&#10;Y8ZKfrK+jsCoy0VVVRp9nEgGr8GOHXXYvr0OnZ3l9HUpyMqOQEVlsvSctIxwxMWzfyaTPDL9kZHk&#10;iWSDO0HghKxMObZ1pBDEjThPj3loTzl2tPO9S6ORlx2CYvYhsXSsrCRuZnv7GAUDjRIxUT7SbahO&#10;BCoHKLwpReW2DDIEi4bsFmTB382CXpn+MNwBkaH0zGIk1deBasMG3nJ7ePvYwdvbikznjFi9DFH0&#10;m+pAR3h4Uj3QN0p5sZT0QQR7SJADsWFDj8kg5s9Gi6T0FfOXMspZVwLSGl5k1lnbuiLQwVZaxS9a&#10;IOcPzy9LlkzMdKeRt0NKtB3K+AOU0J+kRvAYda8hzBtRwZ7Q+TkhKsBByuzZ25SNbYyAmbwAPqRf&#10;O9NlsFj/6T/l68oFf8FKsY5yLtlxzszqdFGmUWwQK4pQrVqxAOvWLMGalUthtHEVQniixbwolWUx&#10;BCIjeX4g2TCSXo3/04jn8L7YSi4hlVE9JxAZecEIDraHmckSMq8YTRVAfBvvsgl2fP8fI7wfEiR2&#10;5muQn+CLQ80pbEmoymRUpy+rzQ1DY0Ek/OXmZO2/QFT+Nlk7V9omIDXCla/xkdi0JNUPFZSs5Tyv&#10;iroY1DTFU/aFIj7VEy7uRli46GO8/+7MwNXbf/gPmvlgDNy4hZPbG1Afr8a5ulQ8lADZiUeCHRnd&#10;H55ppZ+sIyvWoO/YbvqmQTx5/gbPCcYXbN9+9wN++ttP+PmnH/H99z/i119/JQxFA/5GkP74088E&#10;5d/w3Xc/4q9//UEC7g8//EhAP8K2HXvYIULg4+HAzuWJpEQvJKZ4Ugl5SOUl4hKcyJjuKCz2Q21d&#10;JKqrIwmeKEraCGSIzWLoL8X3S8/xhYGvDY8QnYsyzJdR39+GysSJ4KP3z/NGYhrfO02BJHr89Fyx&#10;XbyWgKTSoXRNy4rgY8FIzYiSEtVTMyKQnRuL0vIs1DeWEqwFyBVJFkmhiIn1lYowJyT4kaVkiI7y&#10;hIHWIpXXLSXRD/FUbPoYEki8qI6vRn19MuVrCbpaMlFRHAWxSiMm2hMJ8QwOSXwfqrmQYBkZkZZM&#10;ADKSFoyEEqIliAgMT5KAu7sFfFSUlGIENJigISBF8angQEv+fo7Q0k750Rd6exG4Pg4ErwOlqS10&#10;lJ/RkaKAm4zHHOFO5pR72TNgiVxfR4mkQnR2VBYWfI4FAoPM4UcfqSJ+lEoX+BDcXl5WlKwE5OGD&#10;cTiwn1G+SYvCCpGhr6QfkyO7REGvJifAnJHPyFdCX5dBNkyL9EJqtBL6IE8EKewQSPClR8mwrToR&#10;p3dXYnt9Lr+wL+xs1sPGWIxQfoqNyz4gIN/FWvrJ9aK4EoEpQPnpR3/GbLYVS+fAwni1VFBrC8G4&#10;dvUKWFluoWbXoqmCgCmLkwCXmK2lLwpBIj2KaDGpWkQxYsek+SM5KwD6WHf+EJuwftVszJ8jtkEQ&#10;I7pvky0JSLKk2A16zpx34WK7QRo93ltvwIn2DHSWRaI0TY1Ger9qRlW58yYs4OuXLXgPNlsWIkhU&#10;CkhSoIZSrDw9AGVsBelq5FNC5wnvla8mS7jA1GL1zF6ZH7wnBYN3/vhfWLV8GQ4cOIqnzz+jR5rA&#10;kS76mKZK9OxuxOiRVtw91Yn7p9sxergZ/d1ioKMX9+49xZMXb/D05ed49dlXePP5TPv6m+/wOZny&#10;hx9/wi8E4w8E55dff4vnL7/A42efsX2OB4/f4OGTz/j8b/ETAfrb31dffYX9e/YiWKtCJDu3AI0Y&#10;VU1MckNqiisK8jxRUeGH+oZwNIo5vpoEFJcmUDnpCRiCtIZSsYgMmSBDaCive6CdBEhRxsOQ4EYG&#10;VElZOjkFaoLdm0zqQUYVLKym5NUhLknkw0aSkUV93UBK2QDEJ1LapkcSlAn0mGl8j1RpVUl8QghS&#10;0gIpScmyGTxPPRUZ5WUCARmvF8uixLWm341VS1MwCQRoGr19Lm2LmGPNpKUwxHsTkHx+rIL31bwN&#10;IIuJjXF8GbjFlI0HmY0SlLJRQWZ0dTaXAKnwtYZWRw9J0IjmqzaV/LKGikCtIoh8ZsAo97aDzIus&#10;JreW6jsJuasi03qSPWUyWz7uCG+FIxRKezKhLbTBovSHBaJjBOua8TVkUZU9PAlGZxdzODuZwtHR&#10;GLNOnUjGiePJ2LaLbNToj6IqJdlHjsJKFcoa1JSICpQw8hUnK5Ct90SmXo4M/ijxOi+EMAL4y8yh&#10;Y1QRA0DHthXjwoEWVJckQ8YPsjJdDXuTxTBf9wk2LP9AKsG/eflHUrHhFfPfw6I572Dx3HdhvH4h&#10;3Gw3w9V6M0w3EZBkyfXrVzFyOKAsNwa1pfHIyReLlwMQnuiPUIMGWr0aGr0/QkReZYo/EhglEynF&#10;wsMpGZzWYtOaT6QiV3M+fFvaTkDsAi22Q1ixbC60CisCS40d1Xoca0/H/sYktJZEEJAhyIz1hO3W&#10;pWTwP2Edz9XbcQ0M9Ag1lMx1OcGUq/Qu7BgCkCWU0EmUZr6BNthgRL/4wV9mktj//BbMjDezc+Rj&#10;YvIu7j54gfGJ27hz7zEePntN7/cEE8NjGL55C/2Ht2P8ZBcmRkcxffcx7jx4hnuPX+ApATkDxq/x&#10;8tXnuP/gKR9/RNb8jEB9g5dvvsCjZ6/w6OlrAvENHr/g/88/52s/k9ojsuuz11/ii6/+KsnZ3/6m&#10;pibZcaMJBB9pIXFSijtZ0AOlZUo0NgQRjOFS0eDKqngCzEDGiqb/C0dxcTBysn3JWG7SmsBAfmc/&#10;drQAeu8EsmZ+YSAZlkolW0Pp5iWNOEYwUIsUu3B9MD2m8KAREjjDohnAeDw+SUPwhkpsmSaSKQjO&#10;+ESC16BFOj16bp4o1a9EerK7NIoZTQ8XTQ8sAZHgio71J8PToxL0KSl+/C5i/aJYBiVHHKVpVISc&#10;0lTMrVKCZ9DeZEYhhq/zD3CXpibU9HR+BIwngejitJUMZUY5aUNPbAdtiCXUWlN4+26Gt9KEwNoK&#10;lcIC3p6WfJ4FZJ5W0kiqGNxxczOV5iQ9vSwJRCuyJEGocoKcktbL2xLeYuAn1IqBQWzLaM1zskEg&#10;ZbE3rY2zmzls7bfA1m4T7BzoIc+fScVZtv1H9WjoDERZvdhaTInSGn9Ut2hR3xnEaElvRY+RHeMm&#10;Sbt0GvjkCG9EBrjC14Pm3s2EftINOxozcOV4B/a1lSI8VAkLKyPYmq2Ag9lCOJstgrPpIpitFal1&#10;omKdyOL5C73aBzBZtwQuVpvgZGmEzeuXSVsSrFy2BJs2r0OgnxtKKZ1qymORzdsgvS/8+N7egXLI&#10;g+TwFwWY6W/jMtRISPPjxfKAjp3Fw2Ettm6YhyWUnnM++pNUU1ZkC4m83Nx4BdrLotBVFY099aJU&#10;fwr21SegmdIsil5x09pPsHDO29i6fh4CPY2pClxRQ1lcRiY26ByRHOWGWgaIynwdI6MtFi2Zgz/8&#10;1+/w3jt/gpWFKRrqmzA6dpeg+gL3Ca7R8TuYnJzG3TsPyH6iPcK9+0/52Ev0XrqCa0cP4P6j55i+&#10;8wiTdx5ifPI+pm4/xP2Hz9ge4y6BPH37Ecan7+MujwmwPn/1hXT79MWXZFMy5PMv8OAJAfnoNW/J&#10;kk/f4D6Z8iGZ89VnX1LKUsb++osEyof3p5GXQ9+dQxWU54Oycj8CkK1SjbKyAAIrhGwYQasgZGYQ&#10;wUHmo79MpRyNjhGlN9mZ1ZYEpS2ZxhaxVCaZ2QKMVCyxSrKBjLLMDcGhYtdqFULC6DsjQqgiRKX4&#10;IIRH+0EXqSBTku3ig9hEMocYABLlJVUIixDS2JeBQsVrrkAq2TaOfS80VDQxL6hCHMGoZ1+IjKH0&#10;ZH+MjZdL1z5a7P8Z5kqJ6Uo1wHMIFrJW7LkRg+SUMOjCFFDRsylVdgSYFdmRUtXVBK4um6VpDJFV&#10;E6AV+agWfN5myLyN4Om9hb6Q92UzUx0ebF7e5gSlKV+3BS7OWwhGU3j5mEnTJWJflADKVMGaSqoI&#10;kSSgoxc1xDmQ4e0QHS5+PwKar3fga+3sNsLGdiPsHI0w68qFNFxmO37agPbdBF+LP8pq/KT81tp2&#10;Ldp2haO1S4dKIWHpFZJDHZEU5oYURp/YIA/4MVL4uG1FZIgLdjbm4PKhFnTvrUNhRihc3KxgbrmO&#10;7LcKfq5r4ee0Bo5kTLFH/xoCcSFl4cJP/iyVkty6fimZchnWrFgIsR36ssW8XbYYW7aslSqCt1Yl&#10;oqY0DuGMju5Kd7h5u8FT7QGVKMxFgx4cp5RS6YJ1zvQFDghQmhOU6/ieosiV2HD2T9LeJZE02F3l&#10;ehxoSiEoKc+KgrGrJhbHOjLQXBqGAJUZfexsBos/Yeu6uQiQbUYa/aMAo6gukB7JgMTIn02loOMF&#10;tTHfCEd7scYzExcvXMBLysdnL77B0Ng93OgbRU/fCAaGxnHzZh/6egcwOjSGyYlpTE/fxT0CdJpA&#10;HejpJ5Pexq1+Pv/WCPoGJzAyfpvH7kjHxwjo8Yn7uE0pK0D8hIz45ou/4vXn30igF2z4kMfuU65K&#10;YOT9B08/IyBf8f9XlLCvKGs/l7znb383b5xBgUjMbghBU6sOLe2ivk0AgeeNtAzaEoIhgx4wu1BD&#10;deKPrBwlO707NFqRDibm6BjltTZSPmZEmJNU+iIiWgX/QA92RHd2Shdogt3YuWW8lROUKmkaJT4x&#10;iHJWjNwGIChUzGlqJMD6a2TwUztDE8jXarwIHPavOPrGBHdp2iEywpkBgD6O7xsV5UVAKhAXRwBH&#10;eSOIHi4k3IVAdiQT2fHzzaHwoR/0toZSIQKIjwTyILHbmb87ASbyTu2h8LalCqN3I8Dc3Qg6d2OC&#10;zYTA2kpgbYFcaUQWM4YPGdJNZgQnFyO4uZIxCUYV5au3lxlfT+Yke4qF2v4MUhoyX3iYI8+XCiHC&#10;QyqTKX6zEJ3YJ9URsRFO9KTW/HwTOLtvJgg3wNpmHSytNsCJ7z3rxuVMXGM7fTYF2/aFoa5djcoG&#10;RssmNZq363gsBtv269HcFoQiSptk6uuEYIIylNEo0A2+Mgt4OW1BEPVzY0kCTm6vwKldFdhZl4aY&#10;cCXsXcwoBzbBx5VsJ9sAT4vl2LpyDn3ku5j/0VuUlG9hsRjsWTQbq5fOxapl86U1iyuXLsSSxQuw&#10;lLeOdltQmB6Ctop4mnoNvJRucPVyhZwX0SfEU2q+4XL40hf4+TtJWj/In3JKYQk7q1VYsfgjqbCz&#10;1dZVSKHR31UTJ7FiPT1gPuVWG4HZvaMA7ZWxCNbYwsJkubTwWqyWEDsiC6lelKKibPeTWqS/NVSU&#10;Go3VpZiemsZ3f53p6IJ/xIioAMbtB68xOv2EwLqPgZFpXLs5RHAOo7d3CP39QxgYHMYQwTk8PI6+&#10;gTHcvDXMY5MYGZvC2BhvRyYJxLuYnHqIMYJxYpqM+ejljEQlGz6nHH395ms84+c9IlMKJnz49HMJ&#10;jOI5D5/MtAePCUo24TO/+/4naeBHOte//w0HDlaiZXs49h42YP+ReGzbHYGKGl9kFXgiPZcBuNAf&#10;JZUalFbQnxUoCQ5PqAkIb3ZktZ8Tghj4xNKtkCAniRWDdD4EoBfBKKp8C4Z0JRidyJLuZEU5osmI&#10;SSkaZGeHEfQR0EUF0bP5kEUIxgA3KclAzMkFEcTaEC+ylAsZ0YFgYiMRCHnsz+saqOH/BGF4pFza&#10;wVlUsQ/Q8hx4LtogMlwAwehDuSkXtwSeyhVqjSfPy4v3PeDh5QR3L5FxYwMvT/ZfspsAowCbs+sm&#10;uHpsISiNpcpxGspWUW1cpLc5uRnR620kkC14HnbwZf/SBJiRhU35uaY8f3OeszUiwp0pSz3J5AxE&#10;OhGUZhgzQD0z/SEnoJ3dNsPWaR2s7FbDwnIVrGzWkzG3YNbNq1m4cS0PZ89lYMeBKNR3aMiSatST&#10;HTv3hPOYHjsOxqNrdxSqKnixDM5ID3MmIF0pWZ2gYYSR04x6uZggLswTDYUxONiah1M7y1FfHCtV&#10;FneRmTICbYS/+zoobJbBdPVsrJz/LhZ+/BY+ef8PmDf7HSxZ+DHBKFa0L2BbiBWUraL8/7x5c7Bm&#10;1WKCyxa1heGoLYihT1TBXeECGRnSU+MBLzZFkBe8/F34A9Pb8AcL9BWZ9c78oc2wfu1CSuBPKVc3&#10;ICnCE22l0dhVb0AFpVhsiB3KKHdPbMsl4PXQ8WI7W66F9abFcLFYAb3GDkWJKml/SDHdIYJROiXQ&#10;0OAYfvgJePHmOzLXc0wQOCME0MT0I4mV7tAnDg9PY3iEbMcmgDf4DxCOjE7x+DSG+PgggTc4PIGB&#10;gVE+PsZjApR3MTr1CNN83+m7LzBMQN4ammabmgEefaRgxSf0ki8++1oaiX1C/ygGdR6SGR8+Jhh/&#10;awTlIx57/flXkid98uSlNCor/l48vYfteww4ejoVx7rTse8IVdIOHWpbtaisCyI4g1HF2/JKP0pZ&#10;MmY25WiIjB3SUcrNDCKAAsQ8G8GgC/WWUuy0IXKCkbKRDBEe44zgMFvKVTtKVLGsib9fkh/SM0KQ&#10;lEwvGSXmawkSKp5gMUkusleoviLCPAhED76PABIZj4yiEaslAixnEhLIfkqFHV/nREA7kcEceEtp&#10;qObzKDe1Qdb0iQI0VpSLBLHGlQGD5yUFDAZwJfuF3IYAsCIjWsLdw5zNGC6ugqU2wpXyVKEyZd/d&#10;ivAI9iWCUq7YQhBtol8kc3pZQM5+7yU3g6+fMVnQmOdKplSbkOWt+FvQ70o+muqAwUKcg9yHNooB&#10;wMXNGk5OprC1JRipHC2tl1OyruKxDXx84wwge67n4/z5TOw7pEfbNhr7tgA0dWnJjpHYfTSezUBQ&#10;6lHXEojiPBmKKCMyKOOiiPggpQ38KQ186CX9vKzY4eVkHANObC/F4fZ8FKRqGcHs4aUyhx+jjI/9&#10;CthsmCOtoRRTIXPJkGLgZfGCD7Bq6adkxk/JaHOxdCGl5vw5mPvpx1i8cB5sLdYjP1mDTkrXggwd&#10;DbcnZIx2nr6ekKvlvPWAk4ctNb05z8cKGrKkSFsSF8vYZK0Eahf7TUil2W8vj8OO2jhUZFAy+W5F&#10;bLA9WoujyJYqeDgZwYpgtN60CDLrNYihRyzkcVF/xxDsgPyMKPq0l3j62beYvPsUU3cJGgJn8s5T&#10;gvKBJCun7j2R2K6vfwz9QxMYGrmNoVE2AlZI2cHRu7h6vQ89PQMYHyUwh4Zw+vwp9BKQoxMP+JwH&#10;9ItPMHH7KW72jZNpH6Cfr+sZnMIDAUg2AcjHAoTPvyQgv8JLno8ApcSMZEgBQtHE/2IE9vOv/io9&#10;LuTuTz8JlpyZMrl6bTd2HkzEoVPZ2H88FdsZgNt3RqC5PRIVtTqyYyDKy/1RQZbMyPEliOSUZ45Q&#10;ixFWP5EaZi3ZBGkH6igVOyc7YeDMiocgslpgiA1BKSbZHREVKZPWFyYmqhFHpSMA7BfgQeaSSUAM&#10;EishwuwRE+0isYyWDKzkdfRhH/P1E5kvlIoK+jiZCQFkAVc3O3jKnSDzsifrkRioZvzUFgSkpSRd&#10;Rfn/IJ21JGd1BIdoWrF2kZ/jH0hA+9nS+9nCje8l5KOT2wa4ygg6LyFTzQkma4Ty9YFac3pGKj1X&#10;sarfFDIxkMN+5uS8mUy6RapEp/TfSinM/u1rTlZ0JKO7SpP/Pj6WfK0FP8OSktcMbu6WcHU1hpPD&#10;etjZroG9/Sq+51oGhg28XY9Zt65mo/d6Ac6fy8T+Q3Ho3BGK1k4tGTEMew7FYP+xBBw4mYz9J5Mk&#10;6VpVo6R8c0VWpDOiKSGCaWKjKVdiyFBqL0o5mRmy4/3Z4VNxtCMfHZUGmllGQUYuX7EqWr6BzLMQ&#10;lhs+gdFyUXdHTE+8hYX0ecsX8n+xq9YnH2L+px9JW90tmDtbykXdQI8ZTinUWBSDppIYJMb5Q+kn&#10;55f1gszHk1HNDY4u/IH5xQN5AQUgRaqSh5cNNpusw4rli2Btvh65iRrsrk/FnsYE1NEjGXjRQv0t&#10;EMeL5EtJsnH1p9i6di7MN8yDs/kKhKsspJUhGdGU6/RIo2PTuEdJOkLWEuAZI5MJMN69/5yd/yXl&#10;4WuMkSUHCMKBYfrA6cdku8cSwAQo+8mE/QMj9IsjuHC1B5evncK+gwUoqA5G5/5OPp8yl+87PHFP&#10;YsWb9J+nLp5GbmU2ui9flyTp4xefS4B8ROl6/xG9IgPEqzffSEwpwCeB8h9NyNVnlKtvvvx25j49&#10;548//u0f85jAZ6+fonNnBoNvEjrIlm07otHaIcYNYlBao0NWrgqZ2Qqk01MmUbbHxivIZu7Sbytt&#10;JUCJL7ZYE6OqYWGC7Zzg6UlvpnQkYzAg+jJQs2MH8/fVBRNkouSH2Kk6XAz8uNPTOdNmOEpgFJJT&#10;VPwODbOmTxR+0ZZMSEAqrOGtoPxUmBCMlJRkKSfnrXBxsSYw7cgsDMTuBCi9oJxSVS0+j8EgIorX&#10;Nsqa0tgBAToGaDZthBVCxVYAepIJz9ub38ONtsvJlZ6O7+smM+b70EuSBb0JJh9vSl+fmdFUEQTE&#10;fKGHm6k0kOPE5uFpws8UYNzCtonfx4zfi3KWwcrb20bKa3Xh853Fa9zMeP5m8BJs7LyeYFxNxl1L&#10;piUYPdbD0XENZvXdyEXfDTLkWTLkgXh0bg9DB73jrv2RlDAx2Hs0lpHTQFAmYv8pXrTtoSjKcUdq&#10;pC07MaMff6hw/qh66n5f/ijONhsQQj9ZkalDV0UCdhKYpblBCNfT5EdQUugsoPKmXrZZDNM1s7GU&#10;gJz93n/jk4/+SCD+GfPnvCtVGBCglAA5b7bElMuXLYKz7RYCSo1tVXGoKYhgFPKFu0zGH8aRX86e&#10;EchGyjPUiJEyMYqmEscssGnLGixfvhAb1y+CgR1he3U8AwZ9cbEWZek+0LMjuJANV4tNaBgURA6r&#10;BQFpb7IE4exQGVEyRKvtcPTAPtx98BlZbxoDbEMjdyRQTt5+jAcEhQDAJAE1fvsJxiYf4vS50wTm&#10;BD3jBPbuPoArl65ifHyazDmM6zeGcaP/Oo6czEFhmhkiYregui2PDPiFBPCe/nGcvHQOddsyEKkT&#10;HmcDEnMycf7GkJRG9/jFZ3jy+hs8efGl9LlPCdIX9JViWkQM4oi5yHuPXuDegxd4TakqBnUe8Hni&#10;OeK5X3z5jQRI8XfixC56xVgUiqVY5YEordKgvDYIRVVapGR7IyrRFTFSMoEfYuK8KS0JSJUtpSt/&#10;Z0q0UHo8HRnNX6SVCcZxFdLMnmxjx85tSfln9w/fJ9ZXuhFwYqBFSEzRRF6svZROJpYiBdCTiULD&#10;Op0VgrW2ZCk7AtaWTETf5b6J7ys8nglvCUhXc4KS7CUGFikhhWcUS56UKjFlQVCGWyMo0hK+IeaQ&#10;+W2Gm2odVEEbCVJR3p9kEubAgE4wu1mxn5jD0dlMYjFXN5H+ZkXmNed9shofF8+R0Q4JqeopWTB6&#10;TjZPylZvsqe3cit8/Eyg0lDqhoiBL6pC/j7uBLszmdXRRZyvKc91KxRyMqmXEbxkG/h+6xlQ1pE1&#10;18HeTgDyZt4MIM9kYN/+OHTtCEfXzlDsOkBAHtZj37FY7Dseh30n4rHvlAF7DxMMZMlMgy1SKAsi&#10;/CzILMbwI5V7O5vAzX4zVJ6WiNd5oJgSs7UkFq3lscjN8oU+mdImgdE0yoo+by1stnyC5fP+hDnv&#10;/zdZ8g/49OM/Yf7H79BTijnKj8ieM9sSLFs8D8sXL8CWjSsRE+xBeRmNHTUJyErSQkmp6uBgD1tr&#10;S9g58OLQD6hptgN8GaF8bGHPSGphuRmbN62GyeYlCPA2RlGyD2ryAtj8eN8LWkbBdavm4pOP/yxt&#10;Y7d1zVxp+28Xi+XQ0YBHUoaUZsRhikAbptzsGxjHAAEjZOkwZegdAuTewxcE4SOMTTzCtd6byClJ&#10;RGZ+LHbv70L38TOIUGlQkJyB06fPovvkWRw6eAwXLh3B8dM5KC5yR1VbGi5ev4Zesur2nYdx7OR5&#10;VLQWIbcuAGVFnvBw2YjiqhpM3nuJvuE7mLpDxh26wwDwCE/JgAKUYirklRjokRIF3kjnJNqL15Sy&#10;j19KxwVgxbGXr7/45wDP44cPkMNzzSwMQXahPwoq1GTHEOSXU6YWKRCZ7IIAys5wSkmxNXeIzpVs&#10;JXI5aQ98KQ8p0cQAjtgEyZ2d1tXdms2W9+3gxef5+otEAnvoQsQoqACvAzTBZBEqLD8x0EFboCbo&#10;FN6WUBJ4arUo1y+KQRFQZBsNmVLuQ8nosZkdnCwpF4nd7OguZB12dGmQxddKaireF/8reV4qMbjj&#10;bwIPJVWZz1o4eq6AXLUeomxlMJlYJAE4uVjCwdES9g7i1oqgISP7iAEYMcdKhuNnORFILq4iodyC&#10;gVGMyBoT/GZkT4JdrHX1I5PSc4rPEil3Qp4HB7vyezsyeIgBHBM48DzF+YppE29+B5WXCZSUuEox&#10;kutD30pAOjqsw6z+G3mUrHk4S1O/d48eXdtC0bUrDDv3EpCHyI7HDNh/grL1hAF7yJi76TOb2rXI&#10;z3RBdrQDYoXRdjdCIKNJiJI/rtwackYZFZlKz0hamc33qk1DU0UUsvMUMKS7IjZZDAKYQea8DEar&#10;PsDCj/5AAP5J2p5AqjAw+10JkAvExjjzPpYAuXLZQqxesQQejGLFqUHYVhmHJvo+faQPXDwdYe1g&#10;QWDyR5LxYqp4cShZ3RjdhIFWUtKI1znb8WL4GCM53A65BjdkxfE86CFNNi7A7I/+RGZ+F6sXz5aK&#10;dYkCXo6myyG3WwelsxEunruIcTFwM0ZWHLtLMJL5KCdHJu5Ik/liQGeQYBoeu48L1y5i39G92H/g&#10;AJoam3Du3FVUl1aivKiM7DiKPXsPo6VtJ/qHR3Dm2lF0Xz2DiftPcJ+eT+Ot5+u6cbL7Mg4eO4HG&#10;vdXIqYmFLk6H0xdu4sVn32Bo+C6uHLuM44XbcXbfGQKSUvXpG0mSvnj9lSRfX7z+WgKl8JGPn4uR&#10;1hnA3nnwlICcAee3f/1Bkq6idXZWILdQjcKyAJSSHatENbe2cJQ2BCC1wAtBejsog0ygCbVEMBlR&#10;TX8n95lJlA4JdiTruSNA60ZWIVBFGpinkJm2Euh8qS5U7OBKf14XDVmVykoqy08ASd5QbS2tvBfL&#10;mmQeDOxiFYlWbGhDQAbbwJ+Py30sCHCCQUZ5yL4mVloIT+fBzq5gQFUpzCUwe/M9xOS9F9nSi5JT&#10;5k2/6cUOL1tLhl3L128k4LZKjzs6WcLSygJW1uYEpBX/t6F0pL/0d2IwsKNktoScMtlNfKYnP5Ok&#10;4+HO96O0VfCz/ClLpdq0/vw8SmW5yoTfTQQRsWDZFRqtMz/XFI6Uw05uQhYLxjUhS/I7yoUUpgf1&#10;3si2gWCnj3TfiFmDBGPf1VxG7lTs3B2Nzm0CjFEEHlnxaBIlayJZUoAxDjvImh17QtGyLQQlJd7I&#10;EpkHGjOEKrZS9jkjNUaFmBBP+MntIXPaKk2FFKYEYkddKg60ZaKhKgxZ+XKC0gXRCQ6UPowatouw&#10;Yv7bWLXgXWxaPhurF36ARZ/8ZaYWD5ly7idiIfPHWLJoLpYtWwAr841kSRmqskLQSeYt522AxhUO&#10;bpQcjluhFMvD6AuUlAtiHkofrkRabAACRA6i6xZE0vSnsENliF1r1VthvXUx5hCIH330Zyye+6G0&#10;T4nN5qVsiyF2HLbeOA+p+jBp4KZfDLqMzfjCgWExUjpBVryD8ckHBOZDSWqK0dE+Muc074+NP6DE&#10;fU7P+RqNTdt4ocJx6swlTNx+Rqn5DW4R1Bcu36L0/A5DBHqANgouljL09I5Q9j7G1VvDOHbuAvYe&#10;O812noD9nMz4FGcPXsKRmgZ05zfjeNMBaXBHDNiIz7p977GUZHCfclV4S5EPe//RK2kE9t7D59L0&#10;iQCuOC5GXX/+2wxLDty6iNR0dxRVBqKiIZyAjELTdj0at0eivCUQmWVyhCVYITDKgh7MARExLtAK&#10;xqNUFXvnR8d40ju50kexU1PuiYEST14DFeWo8JKe9IGu7IieCjKJLzujrxk7MAGkpJohEynJNm6i&#10;dpM72YfHBHDVWjOyI9WULx8XPpIAE+AQXs/ZlWzJW5lsC+XzVjKsGX0tPRoBLSSnmweZ2sOKz+N7&#10;yozo9YwIqk08bgx3+kEX2hsbW0tYW1vA1oaS1cmW1kfIVwd+1kzRKsF8MrmY9DdmoCcQXTaTxTbA&#10;2ckIci8z6TnSuZMdPeRb4eYpdrOylpZw6XRu9LJkSAYRR34ve2dT2BMTDs7ifMjafK6UcMBg4eG5&#10;noAkMMW0x3BPIfoJyu7uNOzeE4NtOyKw5+AMGA8cTydDpmLvkSTsPKhH594wtO8KRfM2Harr1chK&#10;d0JCqDniGRWSw93IOv7IYOePCfEhSzlDF0AWMqjRXmnA6R1lOLo9F/U1oUjN8UB8hjMMKfQSAZvI&#10;ULMpXd+RljutmP++lMGz6BOCcfZMpTpR13WuWBFCUIo1k3JXC4RRHpWka6QpjPzkAATywguz7Sdn&#10;ZCU7hga6ICc5CJ3V6eioTEVksDtU9B4GnT0y2ZkMIZQmjmul0vrvv092nPMeli/6GOYbF0NGH+xi&#10;vhq2xvStW5fj1PFTGCMI+wZGpSmLcYJueOyeNOE/SoaUwEdAHTlxnnJyCuUl1UgODsEFMlpP3xQO&#10;HzuDbbsOYdvuI2jbtZ0B7jC9WCKs7KyRmG7AyQuXoHYLh9H7a7Bl3kY4O8vQ1LAPYT7hKMiuQPfZ&#10;XnRf7sdd+kIxkHNq53FcbDuAyyeuS6z8nAz5iGwoRniHx6Zx+859Stm7mL77gMfpNfkaIWnHJu/z&#10;2BMJkIIxnxKUP4i5G/59+9UXyMkV28l5orgmAOX1QWjdGS1d+z2HDWjoDEJ2iQyJGS6Ip4SNTaQX&#10;jHRCWJSjlDoXb/BCSJgb2c0eLu6Uf5RnbmJ5ktgjRulEkNrQo7FzskMKyamgN1cFiKwYBzKRPQFJ&#10;wNLyuBBk3rQc/nzMj+pL+EppyRKvqUYkd5NJveTs0HyenB3YV2VMeWiOiDBLhIcKeSzS0azJdnYE&#10;AKWoE70eQS73Et6NAUFk11A52VNR2dhawM5eyFUbqisC0slBas7ODgSJA8/fmqA3hcyNAHQneFw2&#10;wcmBbEtwiflLFcGnUJIZfciiPBfhcRVKymfKcLEKRuFrC09KbTcGDUeXLbB12AIHpy0E5Bay/Way&#10;/GZ6yE1kdr6OoPcjy88aGyjFcG8xLp7Pxv6DBvrHSOwSgDyWRFCmkCkJxv3x6NoThdbtIWjqCkJd&#10;exDq24NRVkUvSfmZTumaEeOOvET6j5QQpOj9EREkR7TOB9lJfE1JAo50FOLSwRoc7MyQ0rOSs92Q&#10;lOEOfTy9g48ot/EXLPz0T1gy9y9SHZ4lZMl5olKd1Hj/U7LkwrlYvXwBjNYth9nWtdL0RnGqBo0F&#10;4cg2qBAS4IBwscJb50K29kZZpg4767PQXpGEqCA3SlcTJEc4ocDgSXm9FZvXzsOH74tFzO+Qhd/H&#10;qqWzCcJlUIlOY7MONhvnIjM+XJpn7B0YwxDb6MgkRtmxxejq0Mg0PeNdTEzdR/fhE4hLTIOfjy/a&#10;6puRQsC1tLTj+KnL2LP/OBnwrjTYU7+zBpb2q2EkSmlGhKBhez3szDxg/u/0iXMU8HbQIjUlFwor&#10;A8w+lBOgbkgzVGKYXnHqwUu8/Px77G/ej2NNB3Ht8gBu3RzEE4JOyFPhZQeHJwnGO7h77x4bAXjv&#10;IZnzKSZvz8yTiueIdpc+UiS8i5S6b7/9XgJlH1kyPcuL0tUDBeU+qGvVYi8D8cGjBmyjhalsCkB+&#10;qUIqiByud6aktEVIpC2iYp0lf6kOciHrOVGasaM7mhAUYhTUhR3PiUC0hK09pRutg1jiFCgm0CMd&#10;pWVLQt6JCXMhV13ozzwoO8WqCx8+TzCiQmlF0DkhOtIN+igXKisrgtMUQZSK4fSZoqJ4vN4BBj29&#10;WwgDMy2Mg4MdbO2EzzST5K03g4CKQFcqxFrGmfEGGzszgkR4Rzs4ORKMzo6UlmRJmQOlN9mNXtiD&#10;wUVk8rhRXbnQuoigLxPHGWzc2J9cPYQcNoIzbz3IpkoVmZpSXCSUz1QeEFMm4jtt5e+ymQy5ic/f&#10;TObdxPPYyPPZAo0flQCbP8E96/ZYFaaHq9BzrQjHT1K27o3BrgMCkMmMjsnYQTB27opEU2cIL1Ag&#10;6tuC0NgRyv/D0dwWhqJCH0pXZ2TT7Ocn+qEgmR0qWiUtz4oMliMtLgjFaRFoKTXgSGcBLhyqxq6O&#10;VOQX+yI11wMZeZ6IjbeCg/0iLF7wDpaSKQVLCkDOF0u0Pv4zvR2Pz/8Ya1bOh5HRChhv3QhT882w&#10;stgAJRmxIMEPdTk6ZMd6I4lMnZegQGEq2TpOgaQoTyRHeSGUDOrjsZmM7iBtB+BObyhWmrz/lz9h&#10;HtlYZPNsXjMfHtZroaXu97ZfD1ujhTi6f78EJOH9hgfHMTY6ISWKC7YZIxBFWtsoj01O3cPla/04&#10;0X0RT159ifM3LuAk5enIxCMpg+bOw1c4duICKqvrUFVTje17j0hTG/nlBZg3/xO4mQYiOSwfN/sm&#10;pNHRmtp25OU14uzFfgLoM/SP3seBk5dw/Nw1PHj0GgMjd3FrYFKac3xGb/iI7CmYb3yK8nlsCvfu&#10;3ZWaSL0bn7yL4VEGD56zNE9654kkb5+8+AyfvfkKT5+9xo8//iyB8uD+Kn6uB0rKlKisVaOZgXcb&#10;g3QHlZOYh66o9kd2ri/Z0In+ypQekZYlwhFhkR6870YJ5kg2sGbHE3NulKqePEZA2jmYwtqWnZpe&#10;ypfXIjTUBXq9J+LjfBAZrZAyfeRKsivB4iGStBViQIiA9hKT8iI52xWxsWTiWDfE6Wl5whwQo3Ni&#10;H3NBTLgrDHEy6IWMDiKYCEgXFwdKzZnRTrH2UIwKa8hcwZSTAVRXMrkNbB1NYWNPUNpbw87OikHE&#10;Svp8mUipUzpIg4JyuXgfHqf3E/OHnh7m0tSaWKTsRLazd1pPRiYg3cmi9JGiioIm0EGaixV5zr4M&#10;HAEaC8lnihFZR7KsAKJKSSVAySrS7gLVZtBqzPkcY8x6OF6H+2wDvaU4dy4Tu/brpXS5HWTJnQfj&#10;6RmjyYqhqG7WoKLeH7XNWoIyFJWNWlQ2BKKk0pcs6SrV4CkkEHLJVCnR3tKW5lEEZFQw7+vkM9K1&#10;yoDrJ1tw7UQT2lvikFvkg7wSsmieOyOgMUy2fIKVBOWqBTMrQRayiVKSm0Th39UL6PfWIjLMF8X5&#10;achKi0ViTKC07XZYgFhIrUC+wRuJOmcUJKnoMbVIi6aM8rMiazogSEGpwx9DTGPo6Hk3rJ6Hd//8&#10;Fj5+X6w4eV8qFOWwdQXUlCZhIg/Sbi3kdltw40YvhigLB8iOYg5RgG98bIJecgoj7OAi33Rykn5S&#10;gIAysL93DHtbO9DZUk9w0M89fSMlfI9OPsSZizdx4fxNnDlwBjuq2tF97CwSk+KRlJWEhrY2DIxP&#10;Y+j2HXQe3AVlsBo1rZ242jeK1IIC+KpliIzSwl+nRPv+nRgQAeHuC0yR7QSwhI98QHDeoU8cYZCY&#10;mKSPnZ6Szk/83z80KYF18vYjSbbOpOGJ5IFXePHy83+OuIrS+6LiXHa2HLl5SuQVKFBcpuJ1VqCy&#10;zlcCZFa2AuFRroz+QlKaSkWaoiPkCOG19vR2Zue1IXuIQk8ulJdu7NAuZEgrSUK6uttRznkgiipK&#10;7BViSAqnfA9DWEQwAe0DTyVfo3CAlw+BQEDIvM3pOa2gJfhEpo8AcWyMDDFhruxXMkSzn4XSjoiC&#10;W2JJmIp+U+YlpkkcpbEFjbj2gY5SPZsQ3saIFShhHmQye8pHC1jZmEs+0sZOeNMZ8Cv9KDsDCWCC&#10;VyVS3dgfZJS8opKhK58jBgudHY3Z6GPJnG5um+DiakRvaiLNOyp53irlzMix+H20WjJ8kA3PTQx2&#10;kUUpUbViWRfluIIgVqlM6D03U6ZvwqzHUw14NN2I0f5yXL6QiR37yGaUpu27wtC2M4xgDEFNC8HX&#10;GIAy+saq5iCCMwQlNRpGdyWbAlmZrshKcEFJkthnUkVwKhEX4kmguCLI14l+0h6GSG+0VSXgyvEm&#10;jF7Zh7OHa1BbG4rsQjnZ0gup6Y6k+rXYtOp9LP9U7NL8DtYv/ACWBKKz0TJYrVsGG9MNKMlLxskD&#10;O9FSV4rW8kycaClAV1k0ZbMHYnhBdL7mZEFHlKWrkROvQBSPxQQ5IoQSwt1xE5xt1sJs01LKVMGO&#10;f6RPfRcrF30E03Xz4W65Ghr6gCBqfFezJdAHqzAxfg+D9IpDIxOShxwYHKFfpHccHaefnMDEBCUs&#10;fePQ6B3cfvQKJ4+fRUakgYpjEI9efoX7j8XE/StKx6fSKo7uvd04WtuF47uO4+Tpi2jt2o2bveO4&#10;dGOQ4Hoq1XjNL6zEoeNncJDes5mPp1XrUUogZMQ5Qa01QdehrplR08++weD4FMYI4qdkyfv0ibfJ&#10;fGNTD8noQxgcGJAYUoBxYHj6n4AU7PhPH0kwijWVv/zyi5S8s2dbMa+nJzKzxDZsXoih+gmnFNTz&#10;+mblq5BXpKZkVSImQWwrbyPVFDXE0lvGqtjZfREapiTorNhsyDCi44v8URmBKqZKfKAO0CBYF0RA&#10;hiIuKRrxqYlITEtBdKwegUEagkEmeU5p6ZKPDX2YHTRB7ggKlZElCaZwD0ToROl+D4SJdLsgZ0pY&#10;IWN5jUPEc8WIrhWbGKEVm9sQzKKuja8lb2eqw0USkP7+zpSolvSRZrCxoad0NCPoRGoeA4zYVIfe&#10;OJT9SKulsiLridFdRycTyuDNsLenF7TbBE/3rfCRGUv+z92dctRhM99TTG3YQKo2R4ns5bUFgRpL&#10;6CitNX6ibORmBGmMERFiDbXSEs5Om6gkjKBQbESAeiNmPZpqxJPpJkwPVeLKxSxs2x1OfxgoecVG&#10;Gvl6+sWa5kCp1VK+1HeKBPQwVDQEScWVMwiojBx3pBgcyVDuqMrwQzGla5yWEUtOeSLML5shXC6V&#10;jjyxsxR953dh8voRHNmTj6IyP+SWEpRlXogzUDZYL8AKytbVlK1Gi+Zgy9J52LpsPm/nY/2ShYzC&#10;ShzY2UKpnIG4SD8MH2/DT5NXMXyyFYYQGmlGKz9PY4LSCWmUUbGMnDHBrgSkPZxtN2I9Zemnc97F&#10;XwjGOR8KdvwA6+gdzdYtgJPpcnq4NfBzWgdX00WoLszB7duPJTAOjxJ4bH29Q/SRApBjBOMYJewY&#10;Billh8fJlmJwh6w4NPkAd8mKd+j5xDzl4RMHcf78ZZw6cQZH2g7h0snLGJ58jFNnrzFy6nC6+wpu&#10;3BrAidMn4e8SCcs/a1Bb2oUjJ8/g5PmL6DzWgaqdiajZFo2armxMPSLzEujj0w8pWV9Kqz7EKOt9&#10;gmyaoJ688xiXLt3AieOn6CfvSaPDw8LD/gOQYh5SAFKk3H32xbf45pu/4ocfZxLk9+6sJgMqkZqh&#10;RGQMGUZsQhNIzxbsgKg4yv80XySk+CJCL6p3i/0SbZCbFYC8zCCkJmuQyKYle7nzmntSvvoo3Cnb&#10;lAgKEcusEvnaTLJiKgwJSYg1xEFPhZCQxvuJsdLKD19/MTAkslysCUxKTTWvXaiKstYP4eFeiAwX&#10;7OiOqDAZ5aezlN6mo28UaXKi/o1ImdNRzgbT32rJSv4Ep4+YM6SHVBIAan8yNFlULCx2pGR1oGS1&#10;Izs6OG6VRnGlCgE6seelKHIlUgOF59wqrVW0tKRVMl0HS1olV+ct0nv6K/l8tQU96may5BbKWDNK&#10;W353fn83t81kQGMysyWCRW6tkkyo2ISIYHOevxX8yLy21hvh5LAOKu8N/H89Zt0fq8VjgnJ6qByX&#10;LqSjbVsIqprUBJ0WjWTHpm06iSVbtoeia380mx7N9BTVrSHIr1Yjo0SJ3Ao1o6cPMhKcUZzkhdJE&#10;JZIpMcJIySHeFlKZwlhKi/rCBGyrTce5Qw2403MaV441oaYqCHmV3iiu80F+qQfUmo3YvPojrPjk&#10;fSz66AN8+t67bO9j/gfvY+7772HTptVoqC/C9vYGRET442hrHvB8Gnh1D2d3lENmtxFmm5fDzWG9&#10;VABZ7U1Z5UlP4rJV2qNS1GkVYHz/vbelrCDBjkaUxAKQDibLKFPXEhQboKY3OLxnJwH5iACcJjOS&#10;EQlMkVQ+0D9MQI6SPUcJSLLPEAHLDj9BrymamJoYn35McLxA7/VBXL/Sh4dP3kggvX3/OVnsBcb5&#10;HLES5M6DV3j47At0tXegq6UZeVmlUJsXwHaeD3Z17cfw7YfoPn8FLTs7sfvkfvSOjeHh869w/Mw1&#10;gl1kDI3hDUH1+vO/SmlzYsBGSNILF2/g6LHTmKC3FUnrowwMYsrjN7kq5iufi/WUz17i++++x9//&#10;NpNw3nfrEtJzg5CYqURErAsC2cEDgsk8DHbhehniU9SIT/ZHFGWjWH6VlKhAQ1UiygtjpBKMmXmi&#10;yrwKUQke8KC/9/B0IkAikJaZh6LKOtqedpRU1CErtxDJGelISE1AYqoe8YmhCI9UEkB2ZMcZtlIo&#10;nREQ6E3GUiEuzg9RkZ4EHyWoVqwwsSMgrSlTLRAkJuN11pStNgjR2ZJt3aRqcX5kSU+SgoezCeR8&#10;P1ErVaS+yUX6m7ulNE1mZS0WB5sQkMZwctkIL+UmKNQEm59Y8SGOG1HWsk+Zr8fWraKtgYXZWspV&#10;shqBriXgteoZ5pPLKWldzeAtUkiltZYmVIfmCOLjAZSlco8NfGwjAWrKYyKFjoxruRYy+3UI9tkC&#10;rTcl620y4/3xGoz3F+NsdzKaO7Qoq1PSv2hQ3xFEQIagc08E/WQ09h2Px76Tidh5xIDWPTGo7ghD&#10;UX0wCupCUNoQjMIiFXKSPFAYL0MOJWRquLO0/0c0DW60zgvFmdFoLk/Fvo4iXDnSiu7dFWiuDkdh&#10;uQ9yK+UorCJLxlvCyng+5r73J7z/p7fxzltv4e3//gP+8Pvf409/+C+sXLoAqSlR2L+jla8tQmd1&#10;Fu7fPIUfH45iqnsbYqj5l4r9KZfNg/HmlTDesgqbN62E0YblWLZkrlSkWQDyk9l/kfbbX7t8Njau&#10;/ARb14lF1Kvg57wRWo/NCPWywAVR4l8M3EirMybQ2zdCUI6jr2+IwBwkMG9JnnKAklACpEibIxBF&#10;E6lz45OPMDJ4m6+/R3Z6RHDwMcpJCax3nuEiWezM2Qs4Q8AVsYPu6NqDo8dPQ2UaCqePAnDk8Flp&#10;OkMM/ghZe/n6kDTt8fz1NzjZfZUydAKnzlzAvv1HcfVGv8R6Qh6LgZsbPYO4cvWmNA0yODAhJTSI&#10;QZ37DAoiKeDeg8dk+GkGnHt4/OgJvvz8SwmQL54/p69PRWpeKCKlvSnsERROxolyQFyqHGmiTm66&#10;PyIiXSXPlproj+aadDTWZqGawba4Khb5FTpksi8EhTkTVJ4ESDxyi8pQ2dDGPrUDjW07UFpZjYy8&#10;dMrVaMTGaQhGsZZVLFNi8CQgxSoMH4VY1iVHdIwvYvVysqPIbxW+1YQejZ2dHV1L9lb7W7BZ0vKI&#10;DB1zMi0Zk89VU6IqFNZQeol5TjuyFcEut4OPFxnY01rKR3V0ohd03UowbiELboC981o4uK6Ftf1q&#10;mFuugTmBaGq+gcy4HuZsW01WwcpiLVwISE83ylWCztdbJCeI6RX6Q4UNwoJEQSx7aQ+PYAI2yJ8s&#10;HkDLRJ/p7CxAaQoZWdfBaSNsrFbCh7eh9JJasuyssd4CsmMJBq7n4DgB19BGQNb7oqaNskmMqhKg&#10;7ftCsesIAXnSgENn03DoTAZ2HU9D+/5E1G3To6ItEpXt4agiaxYWyJGX4ISieA8UG7yRG69Eun4m&#10;YSDNEIhKsmRVfhwai/TYVpmAjioCuzyAF0yB5Ew3SlJjqXTGB2//AX/541v443/9J/5CIC786D1K&#10;2Y9hunYZIvw9UZGdgOaidOyqL0Bf91486jmH3n01yNW5YMOqhZg9ZzYWLJiLRUtmKtktWvQp5sx+&#10;H+8SjKIq3bIFH0n76ovdg41WzoXp+sVwIiAVjuuhcliLUIU92aKPnZYdmSw4Nj6JIbF2sW9YWirV&#10;T4k5ONA7A0ixZIpec+ou2UksmWIT90UCgQCmSBaXADpNUArAEpyDw3dx8cJ1nDp9FidOdBOcV9A3&#10;2Au1jRZmH3vwfBzoOcJxeN8RlOQ0IiOtHKOUnC/ffIc3X/0grW/88psf8P1Pv/J1o9J8qJCtj56S&#10;iSlJBWvfuNknZRMNEJBiimaKUvbBk5fSQM8og4zkJ8nYj5+9xuvXX+K7v84w5alTx5GcHQNDuhaG&#10;VAXlpAeZzAtp2TM7XGXm+JO1xJ6GVogK90ZZYTyaG/NRXZeDysZcFNUkI6NAg0i9FwGmQGSUHhnZ&#10;eSgsraRFqUJFbR1qGquQV5hKmxJI0LmSCcnClHUB9Hwig0eAR5TBEEkFIaHOZEcHiK3EtRo+h+yi&#10;VJhA7Ud25OtEqpxMyqIhQ7mYSJk4AqiBIiVPjLCK6nCewtM5Egx8Xx8HMpq9tNpf5Ja6UFo6Eywy&#10;z81wdVsvgVIsRrayXi/JVHMLI4kdzSlXTQlIa8v10oCOswP9H0Ht7kpQk4XFZ4cFuyFZFOCKcEV8&#10;lAvltZM05aYLcIILP8/GboM0F2nvKEp2rIMTge9DEgjwIJhdKVn7rqRj6EY2rpxPxQGyYF2LRirj&#10;UUMfWUPZWsvblt0h2HYoHHtPxuHo+Qy2TBw4m41dJzKx7WAKOvYno3FXLJp2R6O2Rc0O5IaKFE/U&#10;pKtRnhaI7DhfRGvdERPqjSS9BnFhCiTSC1RlB6OjjDK4Ngo1ZRrExzrA1mIe5rz7Fv78xz/g7T/8&#10;J97+r9/BbPUCaByMITdbgxhvB1QnRaPcEI60EG80ZEfj5vHtuHfjDC52FqGQ8srRdDU+FatE5n+K&#10;1SsX0zcuxaKFn0i7X4mSkGIT2bVLP5EqFYjKchuXz4H15iVw2LpMWgM5M6DjLU0fiIXCI2QiAUbR&#10;ift7hyXZ2t87iKGBAWmdo1jFIdZB3qFEvfvwlTSqKm5v8/9pAnPqrpgHpJyVAErWpFQdFInpk3dx&#10;5MRhSsvjuHfvJbrqKpATmQGtVQ78zINh9P4qLPt0FVLi83H+XK80HTIyfRtDU5N4Rsn55dc/SpUD&#10;vvr2R3z+1Xd4KdY7PqOXpCQVjHjtRp+0qqSXTZT/uHP/CQYZQIZGCU56Y7GM7NnLryTGfPb0Fb79&#10;5luJJXtuXEFKTgyyxVZ7pSEoKKbPL/RGfrEC2fkz+zxGRdOvKyzIVi5ISAhBbl4CcgoSkVeWguzy&#10;ZMSlBCI4lBYkQGxZF4LI2Cj6zkhEx8VRoqbwuSnIyIkie/oQkDMZL1IlOzKdUszjqcRgiiOUVDwB&#10;ZMUweq6oSAJSO5PQ7iuWWlESByhtyXhWcHezgKMDWcdOlOLYQhBuRYCvtZTTrKJf9BYy1cNaGshx&#10;d7cheM3IkCLbh8xGReTlvRl+lKn+/gSo+0bY22+Ana0R7OyNJZ9pabkZJibrYM4+aGm+lsy2nsc3&#10;wp0gdBbvw4Cg9rWFIcaTflqDFIMcsZFuiNK5QqdxYdAQ6y4ZNEQdHjFK67QJDgz8Lk5r4UmLJJeS&#10;DzZg1pXuBFwnGE8di8eOXWFkRTGaqkJFsx8qCc5qAcptWrTuDcbu41E4fDYZR86RJc+lY98ZMtSx&#10;VGw/TFAeSEL7oTg+LwzVVUpUZHqiNsMXFWI+MNoL4YwQQSoHaJWMeh4WCPWzRWGyH1pLoqQV/G3l&#10;4dCHWEtLsj4gGN/67//E73/37/iY4IzwtkFmoCvi+KXas/U401qNpvRYhPGLJahscLQ5F9MXD+NI&#10;dSKyfE0R7LEVpluWE4iL6SdXYRPZb/GCjyW5KspALpr3ATas+ARrls7BioXvw2z9PHhYrmJbSUAu&#10;g5fNOnQfOyrNP/b0jVGqjuEW5Wpv7wj6+0fR09OPWzd72XFvSoAdJiDHyF4T008xQSk6de8ZwfiS&#10;slSkqonR1ceUjg/IVrdxq5fMdWsU19lu3BrEhQuXpEoCVy5eR0dDI3a174RyUQj85mpgO98UoQE6&#10;3HlIiXvvCS3DbjTuTkNmVTAadlVhePouGfNrvPnyr1JSufCFgiUFcEcpc69d78W1m2RynuMdStQh&#10;BpjBETGHKtZtPpOyd+4/nEm3e0aWnFmQBVqXQ1QrDKQFtCElgagSG6NWyFFQ5EngeSLBwKgfbgtf&#10;P5EiR3+k8UB8QihfE4eEjFhEJ4VBG+rFTk5gKd3oNX2hCfKFyl8G3wAF1MEB0OrU0JFdo6I9EUcm&#10;jYuVQxfqTjBSYhKQIg9WTiAplCLXdWaRcJCO7Ej/qBD+jH5QyX6k8uRzZdZkKQs4OYr0NhOyoamU&#10;lSNyW8VIqDuZSeZGWUoWsyJgTczIduZkJzKco4OQkSJtbQNl7QaofAkUMqS5+WrY2RgRtGZwtDeF&#10;hbkRTIxn/KOV1VrYO6ynHzWWKpeLbeZCaM30EZ5IilVIVe/E9gBajchEc5LqvkpTIfxOaj9HBPg7&#10;QuVtLmX/eJKZ3cU6TLKjXEZAdh+KwtljBhzcF42OrjApO6OyyR9VzQFSZkZpgx9KmvxQ1RlAiRoq&#10;rfg4cCYFB7pTsPtUEroOE0z7YtCyNwZt+6PReTgGTZ1BKMn1QCn9ZLmoVscfPVRlDY23NfxpeF1t&#10;N0LlboLkcA/UZgdhWzlfn69DmHwLNix8D+9Qov7Hv/8b/p9/+1esXvwxEvmlisS0SU4kbuxrwfXd&#10;rSiJ8oPKfBkygh3Qf3obvpzqxdH6NIS7rCBzOiAm0BFejEKWxqukSgSfiB2cKVXnzXkXq5fMkbb4&#10;lrZlp38U2wWoeGFU9BAKyggPi+XY09WCR49fSJP/wveJAZHRCTIbWVIkCVy9eoPtKr3lFOUhjw3e&#10;Ybst5bqOjt6njL1LALL13yZDjeNmzxjl7ri0/Gp8nMAYGMetnmFcPH8RLRVl2N/Rguq8JBSkJ0G+&#10;UgX733lAaxOAe3cnME1WHONrTl5oR1WDP9IznFBYo2Zw3CXJ4Nefi0EdAvLVV1LGzt3HLyW/eOXy&#10;DcrWAcruuwQiA8vAzGirkKq/Df4IGSte838WLgOTY70wpMiRlKlEFhmxuFSO4mIPymZ7pCaLQk32&#10;iAwTSdXWEEuU1Gr+3vEKJKQFQ58ShsBQpbTkylXkprJD+ypcyR5elLju8PJxgZO7A1w87KW1kKI2&#10;Ti6VVG6WljJYrOa3JpAtyWYWUnqaqI2jJmsFhZggUGcu5bh6edFjEngezsbw8SA4PWzh7W5BYIqq&#10;cBZSPqvIrhGSdCbVbRP/30TGpd/zF5k7BJ29SIPbIrGcs+NGiVH9lFsod4VsJSs6boGtDQFrR3nJ&#10;ZmNtRGZcT2Cuha09+4jXJgYJS4QG20LsnhzLPp4oElEMCsSJQluhrgxYDvAUJW5kYhWL2NvDRZoz&#10;FQsiRFaZSvoeQrquZVvFgLAJs/Z0heDArijs6IpAUyt9YJOoPOdLQDIytmpQTLYsqPVBaYsv6nYG&#10;oetoJPacjqdcjcO2I3p0HIwiGCNQvyMU9dvD0Lw3ksCNQHmlAhlxdsjTuyJf74kIRtMQRr9QShCx&#10;AayjxWr4EZTpUV5oKYxAbZoagY5rsWH+X/AnytR/+Zd/wTtv/w5BjHC1iWrsLE3CxZ2NGDqxFyea&#10;ipFLOVQY5o6zlKmf3xvG3z9/gTPbK+Fq/DHyol1RnaGBTmmFLesWYQ79p6hkPncOfehCsYflfJiv&#10;XySNrFptXAQ3i1Xw4YXzYdTz5o+jogQ5c+Io7t65janJMUxN0EOSXaTVHZR8o2OCNYdxkywpsSPl&#10;4e2JEdweH8FfHxzBXx9148Xtm/jqyWW8njiMwRsXyYZn0D/aius9bRgYPUVZOYxXzx/Ti95EaqCC&#10;wcaAmHAX+i1brON5bVy4DqkZ4XhwdxDPHj7C8OANnDrfiNISV+xvkqGu2hvX+o5LWUBCogq5+vKz&#10;mRUeEkOSsS9evkY2v0W/yoBAqS2KZw3zXAUgBRB/G3EVrPrw8St6yJlq6J+/fo6sXD/EpbnDkOlK&#10;YDoiJd0J8QaRYWMFsXtTYIAYBWXzsUYYA2BaqgxZ2d6Ik+ruiOreM+wkvJarqzl8KW0VtBvubmJV&#10;hYU0V6nWOEuZOjkZ/myiZqoXmdGKYNhE/7aB7CRyUMXEuhlCwtkirMmSdtL7y/j+7i5kQhmZWu5A&#10;+coAISqP+4iK4WIk1gU+Yj2iG32i1xZoAs0Qzd82JtKGgHFAaIijtHzKTSxMZuBW8buIzxLzh35i&#10;cbVYXuZmSlCuhyMB/ds5WVgKdtzAQLQZQUGWiIlwRFK8JwEph6iGnpigotd1leZGRSFkRyexuNlG&#10;kt+6YE9ERfhQyvpIudi+lNyijo89ScDVfT0iQm0wq6leg/ZmSqAGUT9FTPgHIL+CfqHSRwJjcaMK&#10;RQ0KlLcSpJ1qNO0JIguGo+NQBJr36NCwMxiNO4JR1xWM6s5Q1BGY7Qcj0cRjOdnOSIuwQQ4BkkRz&#10;mxTmjORIT4QxMrpTDtiarkCwwhIlyWrk8wv5WFJmzvsz3vvj7/C//uV/YSNlZWtOGC5tKyUY63C8&#10;vRo7KrLRlh2OfaWxuNhRyOOVGO85g2+e3sOBpgKsX/AW0kPtUUNA+slMsXTeR3j/XZGv+hcs4f01&#10;S+eSHRdi69r50rpHm3+U6lCKQlwii99xHYLZcW719EopclPj45geH8Pk5Dh6bw3h2tUe9PWyk/f2&#10;YORWLz6/exJ/u9cC3KsB7vJ2vJj364AHlfw/m7dl+GG6Ac8nC/HZwxwcORyM5h1CZTTiwq19GB46&#10;ivaCDBzbW4OwFDv4eq2Cm/MqNLRmobUjkyCVo6uhFONDPbjasw8Xr1dL9Y9OX8gnM9/AQ/pVMa8o&#10;FiULUIoBGvH/KJn94rXruHLpAm7wu9z4H4AU7CkAKa1E4XMFW05RAYj5SPH34/ffobpGj0zhGctU&#10;SMn1QnQCLQcB4RtgTlkn6tqYsgML9rOlfHVGJgGZnSXSIO2lUU9v/vaelGQiB9SJbCZ8k7ur8E70&#10;eY58zFvME7pQsnogWWxkkyrkqxtBbs5OTEay2UBmoVSlVRFperpIscKfPlNrL5WXDNZ5MRDQn2p9&#10;ECiksI8TfSVZhy04kN6Nv5vYs1Eso1KrTRFB/5mS5ILEWGdkpciQFCdjULGHP4kiwJ9kQUUlEtx9&#10;lc70fFR0Wncpv1awrNgvRiS9OzpvkaZAbGw3kMGN+ToLgswOkeGuiKaCi9P7IZXeOVnUDg6T8XXW&#10;sLQSI7hkcG9RSNmZPtUJWrUz1FQQPvz9VJTVwg/7KoylLc5nFRaqUFbqj+ISyoZCNTILlEjP90Bq&#10;vhsyS92QW+2Jgjo5GVKBynY/1G3XSiCsJ+CqOzWobPNDdZs/ajsCUddJYO8MQ+uBCGw7Go0GPpab&#10;5kAg2iOdBreAsqYwSY30aH8EyG1gabIcnjTPcaRvvZIewGge1hCQ89//A+a881+IYLQ811mMwWPt&#10;uLq3AdvL0lAQrUJHbihu7anEpe1lqMsIQWd1Kp6OXEFHeRrmvv87BLhuQKy/PUw2LsWHBKMYzJk7&#10;+z0sJzuuWzaPDLmQcnUeNq34FFZGC+FutQpy27XwsTeif9wAncINg4NDM+lxIxMYIcOMUfKJJIAr&#10;BOSFC7fwfOIcfnm6Hb+OpwA9QUBvDH7tj8EvQ1n4ZTgHv95OBcaSgDuFwO0M3tdRC+pw+3Iozh3w&#10;w8T1JAK9GaMDneg+tBMnDrWhvpaSNdYNQ/TDE8NXUF4ci4/mUyXwQk6O9mB08CpGxy/hRt8h9A1d&#10;xqVrDAyj0xLLiWLMAoxiAfLdB88kQF65cQuXz3YziFynZx3Crf4xadmY8JeCHaUkc75OgFL8/+WX&#10;/2czn927S5BbpkRxtT8Kyn2RmOkJHaVqQIilVKbC28eMklJ0JDuE65xgiHNGTCxBK1bRsJPNMCQ9&#10;HZtYmGtH+Sdkn0gwd5ORzdTu9JVuBJsbYmI8oI9zlZLNNUKSEswi0dzfz4UdXdRqlSE0ykUqyyFG&#10;ZMMj/djpQ5FHv5qeJNbEaghCL6jYyUX1geBgUZVAVKVzJ8iF6nCUasdm0D5liK3V01UEjww6HR/j&#10;86J1btJqoKAAF3peJ0SEiA1bZfSHBKTzVomNRU6sN/uso70xWdMIbgwynrKtUjZOMNk4MlzsN6JB&#10;SkIAkhID6XVlMLXYDAtrUzi5iirnjgS0WGkiZPjMe4mBnrBAe0SHOrM5IS3eC7NiDe5ITlcgJUOJ&#10;pDQfJKTLaMxdEZdKmZJHhitxQ1aFO1lSPsOSHWq2AJQThELGlpBBy1t4rDVAGpVt3BlKLxmOXaf0&#10;2H0kEvWNCiTHOSCBXz7fQE+i90GcTg5fmnIL42Ww2rIMKoLS12YFLFZ9jNXz/kJQvgOb9XPRkKrF&#10;4JE2TJzZh4FjOwnOGuwrT8fplkLcOtiKk+2laCsw4MKBNvz1yW0c21aFeR/8F4yXf4StlKRilciH&#10;7/0Zsz9+F4s+/UAqNbl22afYuHyu5B9FE+U6nM1WwsV0Oey2LKGMnYdgpQfGJTCOU+6NSZXiBgdH&#10;pWydW/SBw9cv4ue7bcCjPPx9MA6/XlJL7W/jGfj7vVKCMpksmYMfrkbix/Px+PmiAT+f5HNuBuDv&#10;A6HANEF8NwG/PCrAN4MxuLpPj55LlzHVdxMX6kswuLsDV/Z3obAkEWbOK7B+7TycPUq/ONKLE8f3&#10;48rFC9L0y82+EVy7OfhPTyhGUWcY8rmUZysGdG5eOoub9LpXxf3ekX8CUjCkeI2Qt2JwR4zOfv31&#10;t/+stXP6zDZkFHijoNKfiskPSdmeiCRLhscRdGEOZCo2yq5wnQ87o2A3L4JK7CWpIiiVBIWK4CJI&#10;fJ0gNjh1IjPa0os5Oosdg52kwlaBQWKTU7EpKv1nPPuewQvh7JxKURMpgMDTidqraiQk+yM61ovv&#10;68KOTpDFaFGQm4jq8hyUFqYhPTkC+mhfBAc5kRUdCD4ytUEuzaMmkn0zMnwRH6ukVFTR56kRJSRj&#10;mCclp5vEpvFRCsSGyRGkcWMwcSBj2ZO9LOHqaEym3gRRlkTj78Fj9tJKDyeHrXBxmkk2nzlXF+hj&#10;VAwQUchICmEQ8SMAHWBmuRku7o6U4Z58D1dJqnt6ip3DRKEwN3pKJyREeqAo3R+5KSoUUrrP0uqs&#10;EUkTGpfgA0OSHPpEV0RSdkTE2UKfaodEgjK12JVMKSNTeiGvRo78WiWbNwrrFShp8EN5s5osqUV1&#10;qxa1ZMnWfRHYcSKGXtOAbftDUU4JnBrF94iVS5uehqtp6BkFrbcuxxZ2NgEGz60LYLL0Q6ye/x7W&#10;L/qAXnAJWsl+48e34cGV07h37SxGzxzC9T1tuL63BX2nDqLv9BFcPbgDd29dxs+fvcD5A01YNPtt&#10;AvpdLJ0rNmj9Ez7+QHjH9+kd50hgXLf8E6xfNkfKzjEiQxqvngf7LUulLB0BxpXz/oRorS+m6cGG&#10;BBjFHOOwqIszidsDp/F6sBE/36kG7mfil4dV+GUsBX8/5YKfu73wy+N6HqvDLw+qyJDl+P5CNnor&#10;/HGpSINnx4rw3dE4/HQugoxZAEyRRR9VkEENwLMiPB89jlv7DqOnoQpjNZUYbWvB3uYS6OjVFs35&#10;N7Q0pWFksAddXe24duUahkRJyZFRytAxDIvK6JIvFGlxz6SEcTENc7N3EKO913GH3vbqjb6Zos1i&#10;YfU/ZKt4jWBXkUInfOSXX30zk9PKv/6+81RMWhRXhaOwMhhZRX5Iz1MjIzcEaRlBSEjwRVKCBskJ&#10;IQSSDkkpoZSEkUhK0lOCxrHF8n40/ZSGHc8dYi8MNw8zePpYEZD0eipHhDAwG/QBDNhaZKeHISst&#10;UNq7QxvkRYbzJetq6E2F9YkgI6oRG6NAWDiPJ0SiMDdVAmRFeSZys/VITQ6ix1XQw7nzvJyRRAkd&#10;GevC8/JESZEO+bQ5yfFB9I9qgsdbWjkSEeFFeU3m1XryHN3Irq4QO1KJUqJODsawttxAyWlEP+lM&#10;1lQhOMCLMt2Bno8s72IOby8bemMnvt4baQmhKMyMRj6bLtiHstYY9pTmXnKyrq8npbgnv7cHva2G&#10;nx/NgBCAIAaDVHro2qJQ1BcGoyRLg1m6SFcEiTJ5Ys6EckmsbYvQU4bE2kEXZ42YdDsk5NL7FfDL&#10;5TvDkONIkPKNCj3oL7xQWEN/2eiPGoKxvCEQRXVkT95v3htO2RqDzgNhaGpToziDkSCer4lxo4Sl&#10;5qYxd7VZhy3ryFDGS+FtshCmS0Vi+TtYNf8DmKz8BLmMYkMHmvH46ik8vHEWE2cPoWdfK27ua8LE&#10;hWN40HsZY+eO4F7vJXz35C72NhVi3vv/DRMJbPMxmww55+P3sGjux1ix6BNpdHXtUoKSzWjFPKlt&#10;WTUfVpuWwI7nYLp+HtYu/gvy0ignbz8mK05iYFAkZ9/GUP8AvumnBO33Irsl4ZcRPf42SVANJ+HH&#10;k874+RoZsDeS/8fi13tZ+PudSgIyA38dqseXQx348nQBfjgVDQzEk1nz8esDStknBPSTUvz6WTX+&#10;9uIQnl2sxtNjWoy0V2Kq+zzO7Wxk5AxEZLQZGjqjcfbMXly8fAHHjx6UkhL6BwbI4KPop6QW0lWs&#10;dxyfuocHj19I/vBW/zDujI3gq1dPcP2m8JFD6BVJDVKq3x2JIZ+J8h/P3kiS9c2bL//JkHdvjyMv&#10;PwrF5XqUVUSjuCwUpeUxbPEoL0tEUUEsCvNikJulR1pKFLKy4pGaGovUtATk52WhtCQXBfTGqclR&#10;EmNogygBAwhCwUz0gGKEVReiICC1SE8JQ1mRSL+Ll94vOioIEeH+BDQDAcGYnROJ3NwopBD0YeF+&#10;ZMgQysIYSk89P4uvISCTksUGPp4EsDfB6ybtbxoWYSP507LCcAKSwYLBIzNDzfOnoivX8LVqAl8u&#10;yVRRa9ZPJTweGdrHkQxoBlOzdRKrq/h/iFpGBpXDzd2ex0TamxhAEl5QhvDwALJ0JCVnML1pAH2s&#10;I6yt6T1dGXy8nekdPeHrL4c6UAl9bCTPKQGREYGUyM5IN/igrToOe9vSUFsSRg9Zn4GMsgSCTgdD&#10;ph8MqXLEp7ohOtEBIbFkzyQ7xGU5ITbTEdEpdohItEYogRphsENSjivyq+SobKWHpJ8squePSJkT&#10;m+WBrCoF6ndqUdMVgIpGJUpzXQlIZ2lxcDajk4Hyw9NhAzavnQtbo8Xw2roItmvmYPkn72Dxx+9g&#10;6ew/I8BpM8615uPu+b2Y7N6J3v2NuLmjBr276jBwuB3Dp3fj1qEW3L52HJ8N30BWjAYfvf0fcDRa&#10;CtvNK7CAMnXu7PexRNTlWcA2/0OsIlOuWSySAmaAuW7FXJ7DfJhtXAAbMqUY5Nne0Spl04giVpPD&#10;13F7bAjfTzYAo2r8cssH07vN0Fu3Br9MJ+DXMXrHgXC2MOCqL3DNH79Qmv46Tpl6i56yNwoga/5w&#10;mcx4Q4u+TjOcb1qPx4Nh+PZFM+6PJhBYanz2dRPweT0wEYRXl7Nw59Y5HN3Ritq8JOw/UI+Dh5tx&#10;/NgOsuIAuo+fwOioqH4+wNcO49aA2H5gnOw3TaDdJlM+xO17T9BPmf1gehrfv3qIQQYUIVsFIAU7&#10;iqQAUdZDJAWI8pFi1ce3334nMaRoYtu7nTuaUFSUgNIiApJRvLoykT43Ex2tJWzlqK/KQFVpOory&#10;kwlIA7Kzk5FXkIWiwlw01lehtDRPOh4bq5HYMI4eKysnTtpROVIvMnR82JkV0haGJQV6VFKilxQk&#10;I9EQRllJ4MX6ITYpiHaKoMwzkJljEUMAh0YEUBqTaaIDkUqQpqeFwpCoIamIz1BAHy9HYAh9KtVF&#10;bKw3cjLDkZKoQ3S0H4GtQlNdCNqawtBQH8r385Vkqpyy1EdIU7GdAZtgSXtHEziQDb09xc5XPE7Z&#10;Kraod3S0onS1JVBd4E974+9Hz0lQxkSqoaUUF9Xl7B3oF11tCEgn+Pq5SymA+lgtA1acxPBasmqg&#10;vwOyEhVor4nF7vYU1JYGY1bz/no07qlBRUcuSlqTUNORjOZd6ajrjENKvpwMSfovkCE53wOGLEcC&#10;1AaBkRbwDzFHVKITcsvlqG5Xo3GHBjVkwpQCRoMwmutIewLdB/k1KmSWyJGd5YLMKBvkx5ElqfET&#10;CEiF6yaYb14oSUWXLQvhvmU+jBZ9iLki1/Qvf4DR0o9Rxh/01p5yDB5uxPWdFbjZXkFZV4ibjUW4&#10;1FGOy7sqMX1+H67srqUfXIaP//h7+Fisgbf1Biyf/7EEyIWffChtnS4WOQtgrpg/GysWzMZyAdKF&#10;HxOUn8BGDDDZboS75UbcPF6Pv06X48VIA14NxuPSMQ121q5BR9liGML+jGCv/xvjRzwoN8mGfWrg&#10;uoZg8wMuyIFudwKTLNoXCAzq8Gt/CMEZS2YM4v9+OLWD6iB6Hg6dDsDVoSycvqLHo2cVuHcvDY+/&#10;asdXrwnKx8l4Mrwde3ftxY6WFlwhK169eglXrl1Fe3snYrQ6VBSVoG9gkEAckUAo5klFEys6hEcU&#10;t0OjE3j68C6+eTGFydFe9PT2E8SjGB0Xi5bFcwhMSlxRGvLlZ2yvPqNs/Qo//zyzWLn7xBHUVueT&#10;7ZJQmB+NmspUdLSUY/f2euze0UJQVhGguSgrS2dHT0BJIW+zU3itU1BZlstjaZSMeog9PbRkw/T0&#10;KJSXZtLC5CI7NwnRZJSQMB/Exyn4OgHKKORmRiIxKYxAUVNy+iGacjglzYAsvlcmZWp6hoGgC+Xr&#10;fBEY6IVoPUnE4I+YWBWiKHejYxXSfKbYGs5b5QCdeP8ELSKi/BAc6k5AKBhYQlBXE4riEi0f96bf&#10;s4OLixlkrmZSAWgxmR8Y4Ea/R1BSunrRA2v8XCUG9fZ0hIc71Z2LjcSS7i5iasUOPgo3sqC7VMfH&#10;ynYTHMiwbh70okoXqPi68DDBjoGIo2wWBaWVKlsE+NqSVeUoydOgvIj2INsXsyrbk1HVmYLq7UTo&#10;Tv7gh/Nw7GIDzl5uRMv2BAlgmSXelKc+yCrxQmK2M8LIkJpQK4TFOCEt3wsVzb5o3B6Aug4VcsoJ&#10;yFAbWLmawE8U0E1yIau68rmOCA+0QGqEqC4gQ3qkO8S+GS7WK2FmtBA2bDL6SLu1n2CJ2Gz1rd/j&#10;A7Kd3GIpDlfFE5BNGDrShuGD7ejf2YA+Ru++g9swcLwLN/bVIlrjhP/83f/GvHffgsbRiOxqLM05&#10;fkr/KLZN/ycg538kteVi6wIy5UrKWKPV8+FusxEySmiFqzWGes7ib7cL8XIwBC1dbjCkrYJc+d+w&#10;sPtX6EPexdQJC+CWF369IiMYVcBFGfry16DG6wOUuryDMwmL8O0BK7KlHL/0KHCiaAG+u2oPjKuw&#10;o9MNOoMpojI2Yv/FUHQc8cL16Rz0T2Th8mAcRp+W4+tX1fhsrAuXLpxA97kzOHvuPK5cvY7LV6+h&#10;o2MbkqIpD5PSpUwfkWA+OnFXAqGQoaINjkxL6XHDo1P47OUTfP/FfUxP9OBW7y309vaxDUjJ8hPT&#10;ooLAYykZ/c79p3j24jN8/c23+PHHH/HrL7/izKkTaGuuQXl5HhkyBWXFKWhtLMNeMvfeXV3o6mxC&#10;c3MFSsuykJNLditMRU5WItIEgNLjKR+TEBtHvxSuRWCwkkCLQFVlAVqaawnKAiSnxyIiJhBij44E&#10;ekSxz2NklA8laQCixXZ1iYFISosheNMomfNQRMbNI+hTM6IRQ3+pDfaATieqnotpEA9ERSspVwOg&#10;j5KTtZzo3VwpSfm5PBYjNgOKkEGv96a89UVyii9Br6CM9CRwbOHkuFVabCyKP+v4viH0sd7eDnAi&#10;UEW2jkLuALE9ophL9aYfdnE3laZnHBy2UMZawpss6y6z5HFzyT+6uIqtDsSaUaXEkCFCDUSoyOxk&#10;b607ASlqBNkiPsqD3lYujf5mp/hgVlG1H4pr/egDidJmLSrbddh9Ig8Xrrdg18Fsmnp/FPM5pbX+&#10;KKrxQ1axDHEpjgjTOyEs2h2Jmd6oaAogIDW89UZmMT2p3gbmzjTFbubwUttCrubJKu2kDIuIAGv6&#10;SLJlNGWxxgreIpHXaiUczFbA1XQZXDfPg+mKD7H4/T/ind//G1bPfRtVCUr0HKjF2OldmDx3CGNn&#10;DmH03DFMXTuHgVM7UZYcgA/5/P/n3/43Ni37FLHiy7qYYCkZcP7cD7B43geSXF1BEK5Y+BHWLJlJ&#10;KDdZuxBb1syHBYOBl91aWK6fi3x2gK8e38R3IwXAsAYnt1shPGk13L0/xHrj36MibSEwRSa87kom&#10;9MR3R21xKPxTyJf+Oyzm/R52i/8Trgv+DTFG/4HH7ZuAy/a4vc8Eh+pXojJnGZy852Huin/HMqPf&#10;w8juD7BTvgV56Hto2RuAW5MVGH3UhIH7FXj9ph3PvzqM20+P4fL1czh7/hqBOZNm133yAi5evIHr&#10;BOSVGzPpcTduDUujqL2Urv3DUxgRIB2bxtdfvMYvP7zBkwdjuHWrF9dv9NFvTtIzisoBj6Vt70Qm&#10;khjgefLsNX2kqNc6w5B9t3rQ2daM2ppqApKAKMxCRXkxOjtasGN7F9r5WGurAFceQRIvsVdGWjwZ&#10;K5pA0NILRhAkkeyIOgQF+9HT+SMj24DKqmL60iKkpCbwcR1CdQpKPh+po4rCUGJbgrTUEPrHSPrY&#10;ZBQXZ6OiKg+llTnILTQgPTMM8UmB0IWLvSrFlgNi1yx60lAPxMeQiQhwXzKdQkzGh3hSAotRVgIy&#10;VMbPkhG83tBoBYt6wEvuKM2LCkC6OJvwNXYIDqbPDfEioJ0gSo6IZVpysqifrwsCNa4QVQnEPh8O&#10;zhsISiOI0o4K9jlP9m+pgJajORnTkzI9CCGhGj7mArF5q5+/G/zVXmRSEUi8EM4gEs/gkagn0dHG&#10;pdFPzsrNckNBnhtKSmQoKKInLHZB154YXLhcjdPH8nFybyouH8/H2cNZ2NUViYpKpVScKp5mOT5J&#10;rNDwRUl9MNr3RKBxmxaF1fxB0t0hI/qtGFlsCUp7D2vYOlvD2tYMYv/+1FBbZEQ5Ikpk7nttgi+/&#10;nKeoYWO8DHabFsLOiJ5u+cdYO/cdOBjNRW2KkixYifEzuzBx/gDGzh/G6IVjmLx2Gke7qmG0ZhH+&#10;9V/+L1huWIqkQA/khHvDzXI95n/yPlYumiONrK5dOkea5jAhAM3WzYftpiVwNFkhTXU4mi6Fj/06&#10;mK6dg6J0PR7f68Pzvu34+WYwHp2ij46YDRfFPFg4vYd43Tv48RrZ7hoBedML3QkL4bn8P7Dq07fx&#10;3tu/x/yP3obFgrdg/eH/hcagDwhcZ/x9WE6vsBzWHkvg4r8KLr4rYeWxCM6KJcgpC6Aa2YnalnQU&#10;VIfi5Plm9I7twJXRIjz4Yh/Gn1KaDl3GqVPXCYI9lK69aOvsxNlLFyk970lbFog5R1E2UqTRjU4+&#10;wODYPTImpSul6XdffY5fvv8cL55MYXx8BD39I3y+WCp2XxqdFZlGYgpEjMy+fvMV/ir2kfz7P9ZG&#10;kk0bG+tRz5ZXkMf+UYiikhJUVlag4R/Hq2vLUULmSk7TIyoumKyjI8uFwl/jR/YJoEzUSR0zUKuC&#10;2JcxPMqfgDIQaOlkqTjKuAh2zABpwCTAX8ZO6yCl0xXnx9C7GhgEknmbhoqKLOSXJCA1S4eEZDVi&#10;DWrKVbmUoib28ddoHAhMJ+i0rogIJgMprKVMnAC1IyLEBj4Eb1iYHJoAsd2BG4FHbyeA4u1INrOE&#10;k7Oo62sKUU9WFyInaEUaHyWpuzXkBK3YIiFA7UJWcyKLip2TTeDosoEMulECpyj9ISqZ29mJinL2&#10;DA5aJCboeY7BUgUEUcFO5ulAtvRBcIg/EihdkyjJM6kM0gxkdn6X4iwtZsWFWCM5mgBJcERWsiMy&#10;6REbqlQ4eywbfWfKcedaB14PH8Gj3l24eawAnQ3BSM/2QkKqD9LFSvHiILKnjmCMRNueKFS38PFC&#10;X+hiPeDJH9fazRKmNmYwMd0Co82bYGOzBWG+pkijz0zS2SA20FKqceNpvwa2W5bCymgJrDYuhPX6&#10;+VDYrUF9mj8u7yjA8LEGDJ9sx9CJdvQdacb1g424cmIffUwbnD28pELKGg8zJDO6+dMLLFnwPj75&#10;6B0y4TyCfBnfczE9JqXxZgHE5WTjFXA3X8H7SwjKhXAmO29a/j7KCwtw7+5dPOwlGK60ozTXnF5m&#10;Awy5LtBFrcTQQWP82usC9MjwzRErJFn9F9bM/k+884f/xJ/e+gPmvPcubBa+hRr/jzFdvwHoVwCP&#10;ItCQuwlO8kVILXRDTWc4atoj0LU/C0e6G7H7SCVichjgimxR1CZDzc5oHLhYg0sjpZikhJ16cAaH&#10;D+/Fgb1H0Ds0iiKyVENHJXqGBzFBMInVJHfuv8Ldh68xfe+FVL9nRNSKJSC/efMSX392H2MjlzEy&#10;JFL9JnH2zEUy7HUMDk5IYBSbykpzmE9e4fMvv8FPP/4EULKOj0+S/apQ3dCInPwCZGZlIzcvD5nZ&#10;mcgvzEUpz6OwKBc5OemUgbGUkaH0d3rKw3CCMBAhIfRukRH0aTqygo9UQSCQwNOzk4opkeSkGMTp&#10;wxAXE4KwYBX928zOVzkZatRVxqKyNJHeVYzo0lZVZjAoRBDMAUhKVSE+3oef400JOLO5j6iOLnyZ&#10;qGUT4CfmEc3gp7CUUuDETs8iKyiETCyWg2kCvREcJEZNnQlcqjcPOynFzdnZkuAT84p8P0pebx97&#10;KJXOZHdvnpeKoFYiKIiWjCwq9hexsl0POzKki7S1AeUrrZK9vTH8/T2RkhiNnPQ4pKREQK2RQSa3&#10;leYm/QjIsHANUpN1yEkLRk5qANISFEilbG0ui8EsQ4AFkrRWSCE4MiMdpZ2tarO9cbLDgIkzjXg1&#10;cBxfT17Fm9FzuH99J87uykRpnh/SMpTIKwpCRX0E6tqi0NgZhdZdsfSR4Sio0CAhU0FQusMnyJEM&#10;aYEtZluwbuMmbNy8GR7U3nqNGbIi7QhMShRfE0rGlbAzXgx7k2Uw37gIxmvmQeNlgsONyZg804XJ&#10;s9swfKIZt/ZX4NKOfHTvacLp02dw7lI/unYeRl19Hfbu6URtbRl/uGDY2lth06Z1MDNeNcOElKVW&#10;GxcQ8ItgTyZ2MVsOJ4LQZvMCmK7/hGCdizUL/kgmi8XDu2SYwX507CxCTLoxdPErEWJYg+jo+Xh9&#10;iew46EWGlOH745ZIICDXfvxf+FCUBPngXcx563dIdiEzDiqBU/b4tccTeJGJ3Y1uCIzeiKCY9YhM&#10;MkZ8hiVi0yyRUuqNuBxPxBap0HQgBmeuFuNQdwHOXWvA+ZvVuDhQgD3ntbg+VIpT3YcxNPEQew7s&#10;R2RcEPbs343u7vO4SNa8dK0f13qG0DMgJOttPo+ekoB8/ZQ+cfwqjh7txLnuYzjbfRYNDa3Yt+8w&#10;znRfkjznoycv8NnnM/t/TN6+g9cvX+DvP/yIp0+eUipWo6quFiXlpfRy2bzuqUhKSWAzIDUtcaZR&#10;egpAGhKieT+RYIlCrD6c3i1KkrDJqbGUgL6ShFSpnBAYKEd4eCDi4yIRGxVEhlRSTioQSDZLjHNH&#10;aaEf2hrjUVORiMxMvbT7cY409SESAgKRm6lGZipZUq+kN3WXtiPwU4tRVXsylxU/x4LgNiNb2sBf&#10;ZUWQ2hCInvxcMcfpB22IkmzqAbVYhaFypgQlY5ItfXycJUD6Ue4qVfSKZFENPWZsHNmOABJlRMR2&#10;6KJekLVIPBe+090Ccm9RB1YscN4yw7AEcG56FAqyY5GTHU3F4Mfzc4U3P8tXLUdIuD/f0x+ZKQHI&#10;SFIiVWxzGOM5Mw+ZxZPODbFHrs4ReTpn5Ic7o5RA2lUUjNHjtfh8+By+u9OHb6dv4kX/Cdw6XIU6&#10;ArEwV4PCUjH3GIam7TFoJxhbd8agmdG9pi0M+RVqJOd4s/O5IyDKAS78YczIlOs2bISxsRHU8q1I&#10;01kiPdQKcZqtCPBYBzfzZdLKC9O182G8cSlC+eV3VCaSGZtw+8IujJ1qx83DDbhweDvOn7+EAVEn&#10;hlJNdMSh4Qm8eP4SDx4+xsDgmFS+/8Dhk+y8B1BTWwGN2hNbNyyADcHuRDC60LMKdhSb6mxe/TG2&#10;rJqNNfPfQhE73L37L9C2PQdB8cuh0a+AOmIVvLVLKMHex8je9ZSqbsAVd/ztkhOOJZJdF/5vGH34&#10;HzD6+HdY+9b/B/VBH5NBPfDrGT5vQIEXlxVITFoHbYwRQg0mCIrdDG3sJmij1yIuywbnLu/Gtq5a&#10;bO+qx4E9O7B/dztq60P5u3oit9YahpJ1OHYtBgNTxyk1n6Hr4C6UNRajf2AK5+glu89dwamz/2j8&#10;3ucu9eHW4KS0zcGje2NkxF38DfKxc1sr9uw6gNsPn0m7aImt7Z5/9jXu376L6xev4MsvvsbTx4/x&#10;xWdv8NO33+Lz128I3iZU11TR85WQDfPoE5OkYXt9bJg0HxgRpWWHE6OHofyOeqSlJ/LxKIIxElmU&#10;piUFaZS06WTXKGnP/5AQUWlAeDRfREQEQR8dhGD+r1G7ERjWiIm2Q06WDLVVEfStkXxfDVmWz6Wv&#10;TE8LQHFeCAqyApGXqSXwlZSWrgSbA5s9wWIHT8pUpdKc72eG0BCynSh4ReYMDPKCNtiXns5fmoII&#10;FfmwYuEw/WQUgRaj9+O5kf18HeFPhlUobCVABoeopFHfhCQdgexDlnOCnb25NE+p8nEg4Ml6BLCb&#10;uykVgCXCQkR9KT/kZ4UiN0OHvJwIBqlghEb4EIz8jvSRGr5PWJgPwUiFmaZGeoIPYsPdkRAtw6yS&#10;cHtURDqhLMIZJaJFO6MyzgVtad641JWB++wsrwa68XroLB5c2YOLuwvQXKJDaX4g8gv4hmX+qGjU&#10;or49FLVtIaht1xGQOpTUBSC7RIEkylt9mid0ca6QM4JZ2Qv5agwPStl4rS0BaU1gWsBAP6lx3UjG&#10;mo+NK2ZTEtiisrwIu5rLcGF3CcZPt2Ho1DZcO3MMly7fJBjvSPVpJu8+wRj90NTtB3j46Dmj/Ssp&#10;N1OScfee4cWLN3hDbzQ2MYmSsjy4Wq+nFF4HH5t1cP4NkMs/wupF72HZ7D9ge0snrty6jNgcS0Rm&#10;MMomWZHZaOq1q2Dv/i62ly+nuaJkHaYUHVTg1/MOaPZ9B43qj9AWNBsHoz/F7RYj4IKY/iAoB2Vo&#10;L1mFgNCViEkxhT7VDDFpFohM3orQOCP46Ragc3s4bo/2YHtrC0HThr27duLggX0or6XcS1iMuHwj&#10;HLoShcnnOzB25z6u9ZIJR0Ywfuc5hiYfYWD8PvpG7rLdwc2BSVy4Mojrt8akRIGJsR7s3l2Dpvoi&#10;dB/eh6snj2NycAhff/MTXn/5HZ6+/lLK0Hn1/BWePX9KUL7CD9//II2yfsPjzc3NqCQgSytKUVhc&#10;gKzsNAmQ4RGUpKG+7NzeDFTulKUqduwQRv4IREUFIzJSg+TkaBTQK5aVZaKiPA2ZaXycwBIMog0m&#10;SwWJKnX0mUE+lJZiGzsLvqclUlNcKFMDyI6itAdBHOrBWy+kpZIds3XIStciTRTUSvBlMHAjuO3h&#10;K8DoYwEXmTGUfqaUxmYI0loQnASK3BwBQc4Ii/Ki9/RHHNnJEOtLUHggPlbF9wtGUZ6Yq/QjiD0I&#10;MlG+ke/p78Hz9GPw0fHzA6TF1iIxwJ6A9KZP1Pi5/CP/1UbaskCM0OrDXAkwBbLSfJEsbtNDGEiE&#10;r1ZRyoq9T0TNV3f6Xjkyk0lsmUG0iwqEB9GbktlndWXLsCPXGx1ZcrRlyrEtT4G9Jf44SNl5utWA&#10;3iMVGD/XhqmLOzBwog4nutLRWh4hzZ3k5KmQxtfmlijJiL4orPZHca0GRdUaFFSqkVfuh+xSX2TS&#10;U6ZkqhAe6wXfIA8o/OWUB/yReSFTwp0ol82REmyJCH9LqJX21OvBKK+skUYVr1++hPNHduPKoRZc&#10;P3UAVwjGQYJx4s7MvoyikNQ9kZlCMIpqa2LZ0bBY/8fnjE8TpJRjn3/1NX766We8eP1aGr5X2a+D&#10;2nkjZJbLYLtpPr2j2Kfyj1gx930cObAd5a2h0OdZIzLTDuHpNgiM2wB3//kIjFyPtKzN6Cpehm8v&#10;O0ojrb+ec8avF8mEg95kQ8rTft6K+/0+wKgHMOGJ9noLJGbboHW3BnuOhaF1jwaN2/3Rvk+LjkNa&#10;dF9L5bkeJBCbsaNTsNg27N27B4cOHkFRaRwS80xxcTQD18YqKUWnMTj+SALi8NQjjIj9JKee8v/H&#10;6B97iL6xB7g+cBs3+mcyd3quX8LRvR24fOIwblKy9rCd37cDw1eu4NvvfpI273nw+DM8evESX33z&#10;Oe5PnsZX9Jx//9sv+On779FKQJZVVNAvltM3FiIrJ4tsEU9m1NG/BVIyKuBPjyRuQ0M10IUSYOzE&#10;Wi2vNxlQDNzk5aeisiITxYWxBJKWclVJIPpLk/vBIWo+X0kQuEp1dLwVpjDEuyIvS40MdubgEBmb&#10;O9lULIxWSSlyhrgAREf58nkEl0GOYJKKD/uOvfsm2DivITA3MkiYknHFlnG0SHITBEc4Ii5ZhlTK&#10;3TR6t+TkQAYPX6SRpYrzQlFVpkd2RpC0oazYsiAggGzm50UQ+ksDNP5qemC5kyRXxTYDCoULAvzJ&#10;9vShCh9LaSWIn8pOYrpEvQzRka7SgJOewBcsr9P5SH5UJrOT+r5Wq0B6Ii1fHtVkegBCyPKOdhsw&#10;62xLGM62hONEQzCO1QfjZFMoznfqcXlXEq4dyMNAdwPGr+yS2vVjVTjYloy6Uh3yBSAZxVKzfZGQ&#10;KkdyphLZRVoUVoWiuDqczBnCxghQGYoiHisoiUBmrg6JGcG8jUd8AmWAgdEuyR+JMYyIWeHoaqNk&#10;O3gYx46fxZnzN3C1ZwD9Q6O4eaMXl89148L58+xoozOjiuyMoliU2MX47iMC8vFL6f7w+AP0Dd2W&#10;dh6+2Tcm1UsVydZfffMNfvr5Z1y7cRlaRlJ/h7VkyVVwNV0Mi/VzsezTP8Ju61o0diQhuYTsXWCD&#10;qEwLhKdSTuvXI1BvgswiRwYKfxRkOGB8jzVwWU4wki375MAQQUiZih5XCZBPzjjhYM0mpAV/gkTD&#10;Wjh6zIGn70L465agsUmHMydrcPRwOfbtrsCujirs2F6Iru0F2LWtHXt2dmHXLkrXfQfYjqGm2YCe&#10;qWxcG9xHBpxmu42rtyakdr1vCj2DdzEw+oCgfIKhqWf8/w5l602cP9WN80cP4erxIwTjCYLxOAYv&#10;nsH0reu4fGQfbvf346vv/s7feRjb6Jf7Bg/i8cNBaUT28YN+fP58Cs1NzSgoLUNhSRmyc/Lo57J5&#10;7eIRraf/i49FTCwZUR9KgIYgjAAN1vkjKEgklisQFKxGTFwUO78B+fkpKCpMoucM52vFYuQAvjaE&#10;HTZUSj0LUHuxo9vB2cVE2kcyPVmNrAxKY30gn+9Paavk70gCoO+KjyUgKWOjyTr6OLILpZ7YZctZ&#10;thmWjqtg7bQcrp4b4eRCFeS6Cd6+WxEeb4eETAIyh/4zR4dkgjKaYEmIJyALolFeHENvGoy4aJ47&#10;gSYGZvz8fQlMDe/7QiZnwPASez6KsiJuUoK88J9iQbW3lzk8ZeYQle10WheyrBMZn+yssoZa4wGN&#10;1hsKpSvcPcSObGKHLSf4+XkiOU6N6oIIVBeGU67K4exghFl9h7PQfygTV3Yn4tLuJFzdl4a+YwUY&#10;PVOJ0QvNmLi+B3f7jmO65xAZqhH7OtNQVhyKjOwgZFHPZ+aGwJCiQlwCoxe/UG5ZFMqqE1BYEYv8&#10;Uj0Ky+NRVB7HY2morE1DcVU86puKUdUgCiJR/rbVoLWtCceOncKVa/24JUpmDE7RA03hRq8oczHM&#10;Y7ylT7xxawSDo7cxOinK+M8AUmz7LQpKifo1og6qKMMoyuzf6B3H1ZvDuN4rkq/v4dGzl/j2r99T&#10;0j5FRkoE5JZL4W29kqBcQaZcDNuN85CTE4z0Kk8YCh0QnUH5lGRGMFKKRG9BWqELymq0uHX1DC6f&#10;2UGZYYSvr6sJRkrTHmf87YYLvu3PwrMrWXh+wQspcQuhtPwEgX94G/7v/zes3/3fWLvoX2Hs8h6i&#10;49ywV3jG5nJsa65AZ0sVOti2d1RjV1cbdna1Y8c2gnLnbuzecxDbeXv8TBdOnLmAW8N30Dt8j7f3&#10;0Df6kHL1MQYn6JvJmr1Dd3D1Sj/OHDuNMwcOSmC8cuoowXgSvWdPYfTaRbx5fAcv701i8PxJXDu4&#10;E8/uP5KqnycalDi0Ow+ff/EGP5Md70xeZTuPowcPSWAsq6hCUXEx2a4A6ZkZSExORGp6Ou+LifoU&#10;Ai2FQI0i0NSUgioygsgTDabUCyMTRSE9PRm5uenIzjLQW8ZSbobDYAgjW8VQQoZBE6iiB3OCo6O5&#10;NAkfHeGLnMwYZKbHICk5lE3D5/rRi1IKp2gk5omJ9UMkgRoVo2IwoEfzc4CTx2baItoLxw3SPv5i&#10;/w1RVzY03pZ+3Z1BVYM8kkNKpg4xZK64+GBedz29Hs+R7BsXpaQPlNOPinnRQAIygPJVAXeZ2IBH&#10;1Iqlb1SLuUhRUc+RALWW5h89vSwgdnUWJU2ElxQVzEUJEy8vPofM6u5uCxs7Y9jYbpE2+PH2dpFW&#10;njRWxKOrNhGFlOHeMjPMGj9fhbEz5QRhIXqO5rMVYeRsDaavtuN2zz5M9x3FvZGzuDN4Gv1XduLQ&#10;rgKUlcYiIycS2bmRyMnXI4VvlpASSJBGEYSxBB99Q206mTGF97NRUJHE/7PQ0FqMmqZ0dOyoxPZ9&#10;9dh5cBc72WWcvdQrgadncJydagp9w9O8nSQwJ9DTP4aegTFp67YBst0Q/dLI5MP/AcgnEiB/A6WQ&#10;sWIf/xsEogRIglhMlItJ8M/efIkvvvhayjBR8KLJrZbCi01uvRQy26XIqiCQyp0Qm2cLrcEE2niy&#10;Y5QxQuKNkVfqKe00PDU0gtvDlxEXY4JTe1PQdyIPd84no7PcCDVFOjQGspOs+QDOH/wb5P/1r+ic&#10;Mx8nP1qFtg9XovTT5Yhe9ykiFJuxs6UEO5pKsb2pHF0tldjWUoNtbQ3Y1t6ErvZWnmMnurbtQsf2&#10;Xdi59yj2HjiDw8cuoJcB6frAFG72UDmQ2W5cvYUrF6/gYvcZnDt+HBeOHcXVU8dx/cwJ3GDrOXsS&#10;fedOY/LmFby6N4U3D29j8sY5DJ0/jv7T+zBMYIpKA1cY8M5fuoz7jx7QR36BL7/8Et9SVfTfvImS&#10;0lJU1dQQlKUoKilCbn4O0jLSeO3zkF9UiLyifBQUCvZMRixZL5J+Kyo6lF5Tj4TEOMrKaGnAJ5+A&#10;zMtORG5WLAryEsmAYhQyAfHx9MqUu35kJXd3O8g8RN1VObIzoyhbxfRIGBktCLGJcvYzHySmKhBF&#10;+6OPF4AkMOO0BGiQtGpD7AnpQDDa266Hoxj1lJvBL9gcYYkOMOS5IafCj/0yBGl5wTCkUlKnhiFb&#10;9NuMEOQmBlOt+SEq3B8hIUJ+B0GtFmyvgpzMKPb48PUV+0a6SFMjCqUtZawlXFzFxkJGsLEX5TjE&#10;FIg5wWsjZfp4kBW9ZHyezEparuXmITytLeWrE2IivVFREI7m8hjkM8j4K+0wa+JiE8bO16H3ZBmu&#10;E4w3j5XyIjVg4monxq/txnT/CdwdOY/pwTMYuLYXh/eUoLQ0gewYS3YkzRcmIjMvAmk5ocjOj0UW&#10;fUJBRQZK63JQUpeG6qYilNZm0Fdmor6tDA3tuejaU4nDJ/fg1NkLuHpDgGZMYjKxeYwYsh8YucPb&#10;aen+zO0UwXhbYjqppCLBKJoAowDgb4AU98UxAcjrvSO4cnMA19hxBbhFJsqzl2/w5Vd/pTftRqDY&#10;q9B8ESXrQthvmEPzboLcOg8kFQvfaIpAgzE0saaQadcjMtUGnbvqyVg7MNR3C0M9xxEbtRkdXY1o&#10;a2vGvoN7sedgMcp8VqPuD2+h6Pf/jbo/f4g9s1ch+ne/R8Wf3sdETQN6cmux409G6Px4E9q2OGNb&#10;WT62tVYTjNXobK1He2sD2lqb0N7WxrYNHe3bsb2tHV3lWWipLEV18z407jiOqraD0gayV04ewcUT&#10;R3CNDHiToLt5/gzbWdy6eA59F86i/wKv2fluDF88LWU1TV0/j5ELRzFwZj9Gzx2WEiz6j23HvfFx&#10;vPjie9x79AaXrgrfvgcvXzyQkgPOnz1HQJagurYKFVVlKC4tlOYgM7MyCcw8FBYXoZCPl1aUISc3&#10;gwCMQbwhik1PJhMJ4clIzxI5qGTIPIKYgExLjiA448iAemRmxFH6RlHykk3Jilp6RqXYCDXIWVrp&#10;UVQokgjoPbPCoCcgw8VKpDhH6CKdoYvg/1FkZHrRiHA1xN4iYhNZJ+fNcHEyJksRQAE2CI6xR2SK&#10;A1IKXNgnVSit90NWmR8SsgLJlOEEZDAZSoXCZEpiymJ9DKV2JP0km6+fXJou8VW4wYuSWuHD9wty&#10;pV+mrNWIJWXmcBRTIDbrYGu1XqrfamktdvmyZnCxh7sbwSe3g9rXCgHSdueW0oa1qgBLemcHpCX4&#10;oChTg6RYOcQembNGL7Zh6FwDbp4ox5WjJbh6rAxDF1vpGbswcLEDg9f2YLSHF+7aPlw504E92woo&#10;XRjd8uKRlh1NECYgtygW2YVRBGc8MvLjkFsqAJjNL5+JuuYyVDXmo6Q6BzWNxahryUHHrmqcOneK&#10;F78Hl6/34cqNQTKhWEIkGPAeb+mJCErRxP3BUZGnSWb8JxhFVsr/AeNvdVDF/4I1JUBS6l6+0U9/&#10;JObmxsiqYlnSS3z2+dfSvhdhgR5wMZkHN+N50Cg2IrvWC2mVrojNtUVQwlYExltAFrIJHgFrUFMZ&#10;i8snT+PYQXqx6xcxceskTh9ux8HDe9DWWY/jp49ipP8qhj29cfnjRTgZJMNOH1vcWLAeGf/r35Fk&#10;sQX37vdj7EYfDi72xOE/mmKPgwrbG8vQWluAlppitDVVo72pHh1NjdjR1oI9na04ursTZ/a0Y1d+&#10;KGJl66FPLUBh0xHk1OzGvuPneW2uoO8ywXfpPNs59F4UYOxG74XTlKgn0H/2GAbOHsFg9wEMntqL&#10;wZM7MXxqJxXRHkx078Fk926Mn+zExMWjEFvWic16Tp46hex0J9y/ews/UOI3NNSgsjofDc0lqK0v&#10;RGlZHoGVQ5BlIDsvlwxZxFaMkvIKesxMylY95ayBgE1DVk76P1oGcvIEgNkISrFcK4msF00wCWaL&#10;oY+MT9AhIysYqdl+iE5wRXyyF4EfjvJqA0oqGfjzKScTPREYagW/EDOporoYgY2J90eMXomYaB9o&#10;ReqdygZiVy6xH4c60A4hkfaISHBAWJI1YrOskVPmwuaM1HwZDBkqpGSJ0Vwl8tPoW2NtkWJgUE7U&#10;IDFWi9hoDaWpByWrJ/zp+bwVIgXOhuzpgJgYdwSHOkNUWPd0M4W3mxE8XTbCbOtqbNqyFmbmog6P&#10;JVxdrAk09qkAa4JYJJmYQhdNGxSyGRoyd2SEM8HvwnO3hqgxO2vsYjsGzzbg+nECkmC8frIaI5c6&#10;MMp260wLrna34MrpNpw/0YZjB2oZyXNRUpKMnIIkZOXGI49GvbCMjaxZXJrKi5OMgpIMFFfk0XPl&#10;EJC8kI1FKKvKRlllLkqrs9C2vR7nLgp27MPFKz24TtAMiGToibsSmEQTe2WIJkAomsg+Ee1/StX/&#10;CUjRxP8CrP0jtyV2vHS1l760j+8/iL6RKSmRWuz0JFLGkhMiKFcXIyLMGvn1SmTXCO/oBF2KDXxj&#10;LOAdsQHBBjM0VOhxmj73eF0JTm5vQ/+Ny/js6QM8efQQx08ewrYdLei+chaj/D6TGz1wdvZKVCR4&#10;IjfMDAX/+v9F8/IVGDh+AGP3RqXBpavuIdhnbIrdhXocoI/uPXsQ/edP4Ni2Bpze3Y6LB3fwOuzF&#10;1RN7eS0O4OrRHThYn4JizSaEBgagqOEg8mt3o7z9MG5du07262YAFSx4CiOUoSPnjmKIDDh4eieG&#10;/gHA4ZPbMHKyC2ME3+TpbZhimz7dielTbKfbMXWsFfcmxqUt9S5dvY6u3R14+vQRuk8cJQOmoK4p&#10;CZ3bUtHcmozyKgIxNwtpmWkMwLQvFVQG1VRB5aX0k2mIS4hGAuVpRlYibY1oop8kUd6msK9kIzM7&#10;mZ4xQppGEAnhojxHDP1geiZZqixYKhmSUyqnz6O0LNHxWBiKKoORV+xHyeoKdRD9VwDtRJgdEsgu&#10;2Xn+fE8F2VhUFHCA0teCt+bQhVtCF2WHiHgnhBOQOl7L8GQTxKSZkxntCEZHxKW5IT7VHTEJ9oiL&#10;tUKkbgvB4UA/7Y9oMRJM2ezrK4PYNEisZ/RRiaRwe7K4jTQOEBYhkhIcCSQnBPpuhVpJyWq7Gkab&#10;lsN46xp6xa1wdhGDPVYQG+6ERZgiMt4EIfoN8NOtgsJ/A99zC6XvZvpVcxhi3QlIAq+3ux7XT1Sx&#10;1fB+EwHZiaEL7ewsrTh7uAqHd5fh4O5K7OgoQlNtJj1kCqMXW0EKCtiKi1Mpa+gXyzII1nQeT6On&#10;yKaMyUZVbT7qGgrpQciSZVkEayq62LGvXLlODzSAK2TInr5RgpCSdGJGkortwf8nAH8D4W9A/K0J&#10;AP4Gxt9YUrzmJtn2Ir3VpctkYALy6o0h+tFJTNx5iMfPP5PSzSrKihETao3CukDkNFEylPkgiGBU&#10;RplAEWGMlGxXHNmWh8s7mnGiqQqHqotxqKaQwOnA1NgEnjy+j+OnjmDb3m043n0MQ2SrMWtfDHy0&#10;DilblyHPeS32+Hvjfs9F3L8nyj+O4v6zz3CzpRUtYR44kBeKibO78AUfE3+fPXmMO8N9mOzvweBV&#10;ekWC7Gb3EdqI7bhxpAuHK+NRKwZCsqtR1HwYmVU7ceTYWdy+cgpTZ/dh8tweTJ3ZhenuHWxdBFsb&#10;bp/uYOvEHXF7qhXTJ1twh7e3TzZj+kST1G6faMHIriJM3byE8Tt3+NtP8fe5h+MnjvM6pjOIJqGu&#10;XodtO3Vo6QwlQKKRmp5E75XGAJyLlrZ8tHbkkj1zKf8MiIoLgT6OXkyU1TBokUjvl1McityySOQW&#10;G8isiQRkNIHoT//nhtgERySleyG7wA+FFb4oplLJr3BHTokPMrJ9CWh/pOTIkZrnjrRcgifJDgHh&#10;BGS4NQxJ7gStgn3Pm6B3RaTeFv6BpgiLMke0wRLh8fSicQyy8fYIJSBDE40RHGcireuNTXWUNg2O&#10;TXWANtKSrxN1c2b2a9RqnKHxc5MWIPsoxA5e3gSkN1T+HmRgW0pOa0QSkBHRHggJ9URomEgwsCRz&#10;isydddhqvEyqcG5lJQotb4GT4yaIQsy+DKr+unUE40ooApfB23cdvFWbKNE3Q6szQ2qyDLMGKVlv&#10;dZMhyYw9p+sxcK5tBpBsfbx/al8ZdtL3bW8rRCsjegMjZGlREnJzac5pzHNyqPF5P4/3CwpTpTmn&#10;LEbBHEqT/MJ0lJMV6xqKUFNXQB+ST6bMwe69O3Hjxi2p4LBgyZu9BKRY8U5Z+f8PgP8TiL+BUQzk&#10;SBXC/8GQglWv9QxLGSyXLt+QRm6Fj7w1MCXNUT588lJiqj27dyFew6jICOXrt0mqFdPUlYfGxgQc&#10;bk/DrQMN6N1LZdBei2P15ThcW4L9VQXYV1OCAx3tGO/toyS+jLaWOtSZW+CkIQ3jEZl4MHcrcuZ8&#10;jOs7G/Hs8Qju3h3E9NQAJqen8erzb3Fvagjb0wLRv78WD64fx+1LR/HDm5cSKMV+cH//28/4/OVz&#10;2oRruHHmOK/NQaqVoxg+1oGBHeVoKSlDehJZKiUD+xrr8OzaEdw7txP3ztILnulia2cj43XPtPvi&#10;9rQAIsF3shF3TgogNhCIjZg4WouxQ1W43JKGkRvncefePdy4eQXbt3ciPz9XWmxcUBRH76hBQ4sS&#10;lfXetCRkKkM4QRePfCqljh0p2L4zmSwaD0NqGDRieVGYCwGhYlMgKdOL9sWHQCPAChWISqDnozcL&#10;jVQhIc2LbChDfqU30go8kEqPl13miIwiwWAOiIilTyRjBUdbIinbCYVVMhRVucGQaYnQOHMCzorH&#10;7WmRXAlWWzKdFTQh9Gk6E4TGmCIkyprnwtfHONBDUuIm8TWJVohLd0UCZXkGPzMuleALsyE4bOHi&#10;YgxnJyPIZFbw9HSQ5hy9fFylPFz/AIWUqaNUi82HrBFlcKen9UIYQRkc7oSgUDM2UWNnM5zEQgmr&#10;NVLlPFv7DbC2WQsH5/Vw814Lmd9KePovgZtiMVw8V8DVaw0cPVZAod6E9GQPzOo724ibp2px42QN&#10;esiU/WTFoQv0jpSyPd3NOLW3DLs78tDWmC2tEK8tT0dxQSKys+gh02LYRLpUPGVKjLSQ1EC5YkjW&#10;MxImI5nHi0qzJHYsrUhHPaVrfXMpDh85iL7eAfTcIliu90JsxSbKSojCTP8TiL8B77f2/wtKAUIx&#10;1SHabwwp5iGFJz197jIuXLyGy1fIkDfFKodJ+tO7uCvSxp68xpkzZ5DEyBbkvAoWq9+VVpyMDd7E&#10;3asnMX28E6MHWtG7pwFXt9fgbEsFTjaU4RBBubumCLvqynFo53acPHMauz19cOzt99D16VJcoxzt&#10;mb0aZ5Nj8PzVNKYmegjGXkzfHsH03Skee44nD6dwY38LJi/swxhlZc++Brwa7cHff/iOePwF+EdN&#10;m28+f4Xhaxcweu0MpnlO9y/uxfDufLwevIIHAz14PjWK5wNXCb7tuH9+Fx6e34YHZ9no8yUQSmBs&#10;Y2vH3dOtM+1UCxtvBVOebKN87cLNAzU4vaMIo0PncO5sCyprCHZ6QaFwxKLgxBQ9GYwqokCO/HJP&#10;adfrqDgFIvTBSMkNRmVjIBrbtcgvI9Bi5FDTV0WQmVJz3JFd7I3sEmc0dHiips0dKfl2ZAhryNXO&#10;CNC5ISnLC8U1coLVEwm5YuDFFHGZWxGfaQFdrDG9ovBapgiOsuDnuqCyWY7aVncC2I7PoQQ1GCMq&#10;2RSJuZZIzrFAfJolvaUZWWcL/IK2sllQ4toigmwWl+6CyGQrAtIWsQRker4HmVsmVccQm8H6BRB4&#10;BJvSzxxiT0oxJyq2YZeJolQBKmm1SmiEkoB3RmC4DaWnC+KSPekHHfgZ5vw+xtCGboJas5kS1QjO&#10;Duvg6LAezq4ClASn/So4uq8iKJfDVb4ETp6LYeu6BPauy2HjtJRMbISsFFfM6jldR6laTYasYauV&#10;JOvA+XayYyv/r8dpMuS+rgK01GegsToTtQRWIQGZSiCKid24+HDEGaIQGh6C6NhIavdg6MKCkJRq&#10;QHR8JLLImOVV+SgsSZEA2dxWiVOnTmBwYBC3CMpr125KuxSLEhRifvE3sAlw/TZQ8z/bb4AUj/02&#10;9yjab1MeIwTkpesDOH76PM7/v3T9dXTV2b7ti/LXa+++e8/Ze6999rISqpAAcXd3d3c3EiAhwYIk&#10;ARIIFjy4eyBK3J2QBHfXKoryVb6kv/4dk9Sqdc6+tDbaTMKcM7/fzPiM3vvQ7gH09I4wF40zR95g&#10;trynzk98/vIzDA6PIJ92I8B+JnztpyM/zRsXzx7GHdq/Ww10CXV7MFG9C6Ond2Hw+E508rrbqZRN&#10;G8pwobIC54/sxdEVpTj8sT4GZxuhU8sYdTOMsON3f0ArG6AXb+7j4b0x3Ls5iId3R3Hv+iAe3B3D&#10;3csduN1+EiOnNdtY3uTve9jbiFeE6x+//IR/KCj/iu+/fIObg624O9SI52MtuN9xCG0VqYS4Gt98&#10;/Q2+fvMZno604SEBfNJ5Ek+6NOVx51E87jjGR8LZfYI/O65glXKnmcpOuzrasAc1bGSPHypmTqzE&#10;6PA+DA2uQ21tITZUFmD12qUEUnrS52FlyXwqYjqWrozD2g1xKF4fioIVQayQrMzFYSjZGIS1W8Kx&#10;eEUYUuRMUAK5hHawdG0Q1YyWcocvdh8Kwta9gYTNA9Hp9lQIwjLXHUtLgmhTI2hnqagC00Jb5C6x&#10;o6WUnGVHK+lA50JFW0U1q4jGpt0xBDsUuw4Eo2yTF2FyQh5taGGxM4rKPbBsrS9yCgKoYj6IS/KA&#10;nBmSmx+E/GXBvNZALGQkyV3qjTyqZfH6QKzZEMZrDUdaVogCcm5eMAHzZglAEnNhqBy8Gs98mBlF&#10;axqFBQujkJMXwt/hx0YnAAuWsGHJcUdski1SsmyRMZ8l2w5JyXaIibZBVLgVoqOtEBVnRTU0R2C4&#10;KUIiqIoRBoRTF/4sopJhcWb8fXZYucIfU4YuMjuyDDRUoq9uC9VyD8ZpVUfb92OwaRc6aipRfVQs&#10;azlOHt5AMNcqIJcUCXxpmJcn8xfzGKTTkLdwHmHM4tfpWL6qCAsJ6ioq5eZtFcyOq7Czihn0EBWn&#10;vQ3XrlxTvZ1Dg8OqyO5pt+9rpsNNwvjbIofViHJqelj/3zt1JIP2EMC6hla2+H3MqpfeZckJNZYp&#10;0+teMstNXL2hVhh4WH6MxGAzbFqZpo64u9vXgLsXD+Nm3V5cO78D42e2E8qdGKSSDeblYVDXEUNO&#10;ARgIiUW7bySOf2iIwx9qo0/bDNf1nLDrf32Adlr0l5/ew4Obvbh/qxcPbg+g+egGdOxdhWv1e9C6&#10;fQkuVCzElZZTeHG5E4/6anGv/Ry+eXYf//j5B/zyNWG7PowbPbW40nocl2v3YOzMZrRvX4VnVPGv&#10;PnmFh9cv4ToV7kbLMVxvPoKrTXQ1LBMXD+JK4yFc49dX+TjOxmX84nH0Vh/AV88eoatxJzZtS8C2&#10;XZn8e6Tj2Nk0tHWlo7t/Lmou5qF8UypKyjOxYUsW1m+MQ1lFPHNeNAppz4rLaC3XsXKXyt5KtItr&#10;vZRard9GC7gimBU3AHHJVMiFwSgpi0ZpRSjtpzs27PbB2kovgubK/EclYUafu9AZS4q9CYYfFq+m&#10;tVzohOR5NshZbE/V4/8X2mPuImcsKw3kc8JRXBGF1ZvCaFsDsHGrD9Zt5mvLvbBwuRsKVlEl13lh&#10;WXkgcheHImt+JDKzAjAvJwBLl4ehcJU/FhZ7YT4VOHeZOwpL/Kjcgcypsit7DCEKV9tLzqNFzl/h&#10;RTUNZIMQRBvrrYY2suQEq4JIOr9YugNCu9BbbRotHUzRtKjhsWbMhObIzLOhHbdHbq4TUlMcEBlm&#10;hXjCmJRqjagEK4REWiA43IxgGhFEXUTG6yE22QjxaaZIzbZE/kJHTOmr3YieCxXoPFeOrvMVtK5V&#10;GGs/gNHWPRhuqkJb9UacPrQa545txFlmmKPMklu3rCJwhQrG/ML5qps7h8pYQDBlSpV8XVpWQhhX&#10;YA0fN23fhFIqZUVlGe3NHnR1dtIi3cDExDVckhXvAyPquHAB8n8HUWbiaECUY90eK9sp81QnO4Dk&#10;NKlJQG/ff64sa+/gVVyoa0FrSxcVWDp3hqmUo1TJa7h57wlevX6Lm7fvIT8vDf4OWliR7Y1Dm4tw&#10;7PhBDHY2YIwA3G3Yj1t1u3GjZjeuntuBK6eoknZe6P+DEYY+NGUxQi/taaOuA47PtMGZaUa4oe+E&#10;B9reeL5xK6GfwN0bzXhwZwi3bw7j7p0J3BrpRcvuNTi2JBETtQfxYqQVVy7swyVa2Ls9dXg22okv&#10;7k/gk1vDuD/YyMbxLI7sqkBxfgpO0ypf6evArbEBdDaexYXju1FzbDdqT+xFHfNq3Wkp+9BwZj/L&#10;AdSfOoAL/L/qEwfRWHcelVu24NrEdXz/3Wc4fjwXR48m4vSZLJy7kI62DgLZm4G65lTs2CtTIKOw&#10;vjKG6hWKso3BWEYlzFvMzFQUSjUKQH6xLxYxu63dHEAF9EJlVQCK1/pTkTwQHu2L0IgAVtZIwkVb&#10;V+KNNZt9qaTeWLjSDbmFzsgpdEL+cs383hXrfKhYHkjJc0Iai0Cbv8IeC4qcaS+pemuCCGIkXx+G&#10;orIArCz3pn31oLp6MMe5EyIPXpMnlq71JJBU2uURzI+RyM8PxcL8ECxZQYu9wgcLVhLGIjvMXerC&#10;BsCPYIdgC63yuk3JmJcfrY5Nz2JenbfcA4tWB7AxoBWd68286E6VDcDi5TFYtjIey1ZF0gLT2qa6&#10;ICDEhrbWnDnQFFEppsimwhcsckHhQtk82R2hIVZUWAsqsC2SMuyopDKvljY2woS2VQ/RzJFxiQaI&#10;TzSiXTZC9jxLTOk4V4aWk6VoPrEaHdUCJG1a2x5WBlrZi7tw8RStDVv26hObUX1qG04d3YyqnWtQ&#10;smYpFuTnsuWgrSkuwvw8WZy6kC3SYvWzTZsrUF6xFus3rMXOPTtof0qxsXI9Dh7dT+XqwDUBkgp5&#10;Wba5HxrB6Ng1BZmMLwpc8niToMkKeM1kcZkkcAeX5ZCa8Rvq4Jgxfi8TB9R45c2HqkNHxi17B6+g&#10;urYZTU0dGKBC9lMhu3suqd5WmXAtmwnLUd9LFmUj1G02VucFYV/lGuzcuwenL5xHe8MxPOg8g3sN&#10;e3Grdh/uDjTRPvZhfO9xXN3NfHngJO5W1/H/m3D74Cn0Rc7Fyff10THLFG0fG6DFyBL3TmzH80eX&#10;8fDBVdy/dx0P7t/F/We02rfu4sXVcTzqv4gePqf9wEbC14yn4714NtaFB8OtuNFdj+66Yzh1eBeO&#10;H67COUJ15vgBXKw9hcGeJtRdOIG66uNorD2DhrpzaGy4gKaLjWi8eBEXm5rQ1NyKiy1taGppRzMb&#10;pdaOXjRc7MCG9Zvxyy9/Z44dJozJqK/PopPIRGt7Grq709DQlIB9RyNQvkU6PGjrKryYzbyZzQKR&#10;muuF1PneyF7kxYpNuEq8sHpzINZv9WB+dGPWdEZMPK1ZmBdi4qKZxSKRkRdFICVLhtCWBtFSMueV&#10;uKtOmZINASirDCasQQTEF5mL3KhgAhat6GonFnmuH58biOVlfG0ZwS1yRVaBM6/DmTnOBzkEbh4t&#10;al6RqC/t6wp35Czx47XyuQuZG5dG0lZKLyt/vswBWYttkLXIkdbZBxvY2FTuECBlaVckgQhGPCHK&#10;WMgGYRWt7RIfpC8gkLSk0rm0qEiO4UtG2fok2vhg5OS6qUNdXT2MqHgmiEo2ZUPjQAvsjUWL/JCe&#10;5kbLS7saa4mEVBtaedrwBcyaWQ5UVBMEhOrQumrza32ERukhko8JKcaY0ni8GLVHVqD28Eq0ni7H&#10;YKNY2B3ob9hGxdyE0/tXYP+OZQrI+uoqXDi1A3vZyhevlhn/OYQyh2q5TH29ZFkhlhcvQwGz49Zt&#10;m7CZWWvjpnIcPLIfGzatw5ZtG3H89FF0dnXh6tXrGB+bwKWREYwMD+PymAxN3CZc93GVcF2lCk4w&#10;8ykI+fORsRtqvFJOCh4cnsCQmoVzBYNy3sZlmbN6DSPjmtk+3QMTOHu+CfUNLejrHWYZUQo5OELo&#10;+b6yXcWjxy9QtmYJMmkhNhbFYeP6ElRs3op9h0/g5NlqVv5qXG0+gXttx3HvznXcuP8Atx49wu0n&#10;j3D/9VPcae9Fd8oi9FgHo1/HDSM6XhjUcUTNtFk48eep6NEyw9NdO/D8+V08fPIA9x7cUYf3PH3+&#10;DJ9//S1+/PZbjDU14HpHLb68O4J7Q62oJoDH9m7Dif07cexgFSE8iPNnjqKu5iTqzp9Gd3szLl0a&#10;JGTNaCR4F5sJXWsnWtp70N41gA7ea9fAKPqGxtE/ws9l9DoLP7fLN1TP9fqNO/mZX1WdRiPDVai+&#10;kIYLtWmoqY9jicHxsxHMev7MawRDda4wn610ZYX3Qcp8dySxpC/0pNoEoKCUVpNQLi92xJIlVshj&#10;6x4dy8yUQEs3PxM581NQsCyTr0/AijWhVKRwlG/zZ/GjzfXH5qpQVB2Lw7YDUVi5MRDzl/uikPBJ&#10;584y5sHFq12xdI0PFdKfltMLC5gVM/JsEZNqi4gkZyTPDWEFj0RuQQStrhsScy2RlGvB63SgJfZC&#10;NlVtLm1ner4XMgtdCKQ9spfYIr3AHvOWumEV1XY1c2RRcSiVKYi50w+x6S6E3ZHK7E6F9EBarivS&#10;cz2woDASi5YlYk15FjZuTsO6slA25m4IC7eEs6cBgqJoWTOseX32KFjujfzFvlRFV4QyN0bGmSM5&#10;wxZ5hW5sIDzIhiuztiV8g3XgH6JLmCVLzlEWNiLaEFOqDxTh7P6lqrScLkNf/VZ0XdiE1rPrcIGQ&#10;HtheiKptS1g5NhLI3bhwejv27ytjRljGC52HhYvmK2sqQBYuyceq0hWqk2fbDipp1TZs2VqBoycO&#10;YfvOSlVOV5+kWvXiCjPk5cvjGBkaxnB/v9q/5dJlmUB+Ve2wLRs2yWybweEranC/hyrXxQrX3Tuk&#10;juoeGBxBn5yz0T+CTlrSLvl/yYuD42jvvoxTZxtw4UIj+nqG0CtQ9o/x/W4QSCrky8/w+vVn2Ltv&#10;M5ZnumPn6rkoL1uN8g1bsaPqALbtPkCbvRenjx/DVSrSXcJ4/fYdXL95G9fv3mG+bMJoTD6GfaPR&#10;Sas6NMeZQLphcJYlWmeboF3HHhNa7ugztkY188z1zhq8fP0MD58+wMvnj/Dqk2d4+/kb/PLzz/j+&#10;1XPc62vBsd2bsGf7BhzeRyBp68+dPIIL52Rd5BnU155HXV0Nevi5jbIRa+3oYenjfQ7xvmnJec8D&#10;BFBWuMjE/LGr95RTmJxcITDeof2XRqulpRMvX36OV0/G+Rml4fS5ROw/GoSd+/1o4fyweiMtW6kD&#10;c5kjgXClOjGnrfSinXRGHFv3xBxnZC92o010x1LCurTQDkX51lg6n5U9ldlvfiJdUiGjy1zmyvm0&#10;j8nIXBBAxY0iiGHYui8UB0/F4Xh1Ek7UJGPvyRis2RpMdfRjvgtg1gukQklvKLPYEgfMpypmL7Jn&#10;9rQijGbwp90LiLJGcnYAVSeMYAYjKM4aAbGGiOD/J2XbISvPi0rqS0A9ET+XVjjfUQE5d6kN4aRt&#10;pW2ev8SD9tmDUPsgLdsHSbTbyfOc+f+8B9rarHw3JGexEch1p12PZOMSR+tOhaxIpNMIxkqx2akO&#10;8AsmdInWSMy2Qdp8Zkha1qw8N76nKzOoDUG3RC4hX7nKh/HNn5+NG7JyrBAQrgefIG34hGrDL2QO&#10;gsK1ERljhCln9mpgrD64HM1n1qHj/EY0nliLC4dWMr8UYu+2AuzZUcTKuRnNdQfQVLNP2dayilUo&#10;lO3iVxSqaVHyR1hIZSyWBaxFhdi0dSN206pu2FKGI2zp9+zbRQB2EZJzVKx+pZCXaFeHBgYx1NdD&#10;6zrMyjaO4REZChlTsHURpq6ufnS0d6NN7BcVobmphV+3qI6hjo5OtLV1UjE6UH+xHbUs9c09qG/q&#10;wZET1Th58hw62jT7x/T08XcRSGVZCeSbN5+rjYCXz/XBpuK5/LDKaF+2Y/OO3aps2roLldt383d0&#10;4P4j5ld1pPk1XH1wD3eqjmHAyhmtLs5o19JG72wDDM8yR4eWCSaWLEGztQfaprugb4YNjptoYWjL&#10;PNxqO40nD+/gxcun+PST5/j8i9f4/PNP8SOhfP34EWPBbhzYvRUnDvHzPXEY1WdP8bOqRk1tHa3l&#10;RVrLZvSyIbrMHCiNT++gOAQ2XIRQXMEkhJMzmyRXSyeXFDVO+/g1Xn/2JT/ncTqHdjy8dwtnz83H&#10;ph3eKN3gQiVyRhEtZdFaD9o/2rrVbijZFIBSloJVHkiYa4XwZDNEp9mwoktvqD3/zoR2kR1WFNhg&#10;2UJW+LmuyM1LwPKVSyCbVy1cMg8JWfGISAzA/MURWMGMt2GnjPfG4ExtOi5czMSx6lRs2B3GRiAA&#10;mbSfmQWByFrog3mEPmexk+p5Tcu3QtJcVvwkY/hFGLKYIzrJHYnpgQhLcIdPmBW8QpnLEmgR0xz5&#10;O/l/2S68VgdEplkhIdeK72tFhbTEXF537hJCvpB2dK4noXNTHTRZAudSV+SwZC10QRrhTMp05P+7&#10;UnFpj9V1BWB5SSB2bAvH5opACo8XFdAW8Wl2SCFkyTmWfJ09v3bgezsjlmqewN+/YIE9VvEzXLde&#10;OpmoutmWBFkXrr4z4R6gBa+AmYRyNiLiqJCnCF3twRVoOFKM5lNrUH+sBNWHVuHMviIc37OMUC5j&#10;y03LeroSnc3H0Nl0DDVndlP5yrGCaij7qKxZuwqrSpZR1vOxomQlHxehYlMFduzaygy5BoeO7MOe&#10;vTtRtXcHLtScw0AfgbyiAVK+7m1rw1B/D1VyFCMjo2oWT3dXLzrbu9DZ2oaeVlZGls7mi2hjVmpt&#10;qENLHXNT3Xk0NdSisb6BSlKLM2fOE0KCeLYWF+oJaCNBrWeeYpbs6r2krNv1OxogP3vzBaqrj2IJ&#10;W8fSpVnMuBuwbjMbkK07sGnbblrs7VT53aqRuH3/Ka5el7Mhb2L89m3cvtiJ9mmmaP/9VAzMNsVV&#10;AzsMfmyEweWrcW+EDYCrP2rfN8SpP2tj0MEFT06tR1WUIybO7sQnr+7j828/xdc/foUv//IWb95+&#10;gu9/+gl/+eIrtNbU4OiB/Thz6hSqzxPGmjrUUI3rGlvR2Nyp7Pr4tbtqFYuAOHb17q/zfSeV8P8c&#10;FtIcsf74+Wf49i8/4tH9hzhw8AidwwhOHltGW2eI7AJLZBfaqN5NyWILljsxs3kx4wWhbFsglqwW&#10;9bBAWLIJIlNsEJNuw6zliNzFDpjH180nMDkLWBlzXQgCc92iucial4Hs+dmISoiBX6gvK2gMbaQf&#10;LawLdh+Mwalz6czrGThyJgVb9kRgzRbpDQ1jpQ8mMIH8OkCp8IIiB35PKPn+8RnmCI6hSkZaIiDC&#10;ARExHgiKcIRXsDW8Q6wRGGWP8EQ3XqMrGw87BMbxefEmiMk0Q+oCc0JpQfCokMyJ6TkeSM32Imzu&#10;mEe1XLDCDQtWuRJYAprvyntxRmKmA+/VDlGpdojPln2GnVFKq7uNn8uGcj+UsBGJT3Xi8wjhPGvE&#10;ZJgiJs0a0cpW29LKmvP+zegWnLC0yI0NlQcWFjJLzrNFWIwhXLxnwtFzGuzcP4KL7ww2LFqYcq5q&#10;MRoOF6PtVDk6zpSj4Xgpao+WUjFXUiVLcP5gCY7sKUZd9XZ0tRxjOYmGC/sJ20aUrC1V9rSUlrW4&#10;dLmaFFC0cgXyC2Usaw0qt21WKwBEHXfs3oat2zezVT5JCPtwVbbAv8RcRyA7G+vRfrEOlwZ7cWmg&#10;H32dHegmgD3NjRhovYixzmZc7W7DWHcrhtoa0d9chz6WnqYLfE4teloa0dVUj46GC+iov0BA6zEw&#10;dA1Xbj6lmoyxQrehrWsQw7TCsvGT2n/07ZdoaDiDkvxQrF2+AGUbKrGWlrViy3ZU7tyD9Zu2sRE5&#10;gNsEUHb4lillNx48xsSDR7j1mBZw3wlMJGTgql8QsyPVMSpJDaVMjPThcsFSjMw0x+gcc0xYuqAu&#10;Lx7bWXEeHinF/YMVeFC1C/ePnsYXjx7gL99/ic++eovvfvoRf/v5F4wNDFEhT+PcOTYqtQJjO5qo&#10;8m3dA2qKofQ0yyQHsaa/VcRJGAVEGQISGB8+fYMnLz4njG/w2Rdf469//RvefPIpdu2swrkzVN6z&#10;+6k0eohIMUbiXFPaPCtmJxl6sMOiEg+s3eKPddulc8eFoMoGXfZUAF9WQF/mJR9WXuazRY5IEViy&#10;rRGb5YyoTE8qaATi0iIRlxyH+IQExCREITs3HVkLQlnZ7bFuSzD2HE7EvqNJ2LU/Btv2RWHznmgq&#10;NbNasYAZgqWrg9gQiF12VteUQVucSmUOi7ckgObw8rdFYLAL/IPs4e5nAa8gOwSFuSIi1gshcU4I&#10;jrdAQJwZiylV05zXRyhzzXn9tLtzqaLprqoHdf4iLyxb7Y1la91ol2W/Iyd+Dm5In++KxCw7xGXy&#10;dyZaMiPaIIWvW7UmEJs2BTNH+mPJMj+qtAvtsx0/P0s2AqYIjBZbbQG/cJYwfk9Fz8qxxvIidwqX&#10;L4qKPDB/gS0S00zh5qcFC6cPYWr/PixdPoS954eYUnuwSAHZyczYRiAvnlyjoKw5vIqPa/h9OU4f&#10;WouG87uoVCfQ31mNtsbj2Lt/C8rWr8YyWtZSpZBFahxy2fIiLMjPU49l69exVSiibd2olufIniyH&#10;j+xn69yNK+NXMDpyCQO0r20NVLjTRwhWnVpC1NvUgN7GGgy21mG0vRETbbW40nwOV1vPYaz5FIYa&#10;j2Do4nFcaq0mrA0Y7WjESGsDBlv4GpZegizZU3pqZV2kWNnmDoJOhZFK/fgZ7eIXX6K7ox5bi1Ox&#10;cc1SBeLqiko+bsO2XfuwjnCeOH5CzVl9/OQpleU+7g8O4f75etzYUoX7RVTD4DgMG9mj3t0XY30j&#10;GBNYBgbQsoIN2odaqJs2FR2zrLHV1gJHl0VgfP8a7DHSQc2/f4D+Dx3QZ5eGgWPnmEtvMmN+gh9/&#10;+avqcHl89yEVv4kq34omZsWOHmblgVEqojQOzzD2bomaTMIXazpZxJ5OjskKjBplfMvM+gV+5nv/&#10;+NMv6lDWA3sOYAfteO3Jk5g7z5HZywBxUmHnmbMyWlMt7VR+k97OleucULqeillqj4WsTAuWRCJ9&#10;XiSzUjgKSsNYib0xb7kL7aA70gq8kL4ogGoayFwVgIioCCQkJCEtIxnzFqZg0coIBdmaDQFYX8lK&#10;vTmIXxP6rQHYuDMEazYHY9EqXyqWG4sLIXSgVbWi6loRKEskZNrQ/trAM9AUTq7GcHIxg7uXOTz9&#10;zJRKBoQ5IyzaA+GxzoTSAsEJ5grKyBTmz0xrZmBLvpfkPUfEZ4o19cLyNd4o3+qD4o2uKCxxYGPE&#10;jLyQOS+f97PACbGZdohOkUF/5k7+fM26UFrPEKwokskDbohJdiS0VohOp3oTfr9wM3gGmVOxLeER&#10;YISAEAMsXGiHTRt96LgCUEbnsajQAemZbEQCZsPY5j0YWr8PE7sPFJxT6o4sR93hFWg9tRpNJ0vR&#10;eHK1KvXHS9BCQNuqN6H6+DoCuRPdLSfQ234GHYTi9Kl92L57C8orSrFxyzo13ihjkMtXrSSY+fw6&#10;HytLSpglCrCytJhqKotaV2LXru3o6erENZmpMzKCgZ5+ZtN6VB/bj84LJzDSUo/+i+fR11iNIQIq&#10;pf/CUdTtXoOaHSvRd2ozhs5VYuTCdoxfPIxr7Wdxpe0cJprP4nLzGYw2n8Zoy3n0d/eqrSmk06ex&#10;mRW7tQsdvSNqa4tbd+7js7dveR312F2Wg8p1pdhUuUupZAWVcdvOvVi/cRv2HTqE9t4OtB7Yh5vh&#10;ibhv6YE7ei64NsMNt6fao8/KH+cKFmO4uQX3X3+JO49esaG5iROpC7D/D9o4/fEcjGiFYsQvAUU5&#10;hthSloAjFatxzM0bo9PdMP5hCKoTlqFq/36q4llcGhnDjz/+rKCUHeDaO/vRSmWXTps+NjDS63z3&#10;wYtfLepvs+JvrarMXBIYZZ/Wpy/f4suvv1N7Cv3E8sOPv+DcybNYvGQ5dmzegqVLA9n6UyGZfxKp&#10;IJn5NqyQ9iq7zV1kj/zlDlgiva2r7NVBS9mLwqgG/up4iBUV4VhG61ZQ6o28VX6Yu8wfOUUhSM8L&#10;RZQ6FzIc8fGJSJZF20sTmVPDmCNZ+df7Me74oHCZKxYtd8cK5tbi9e5URTdaaJkyZ4uoZEv4snL7&#10;hpoRLluEJlKBmdWiaQV9Q0xg76wLWwc9OLnrwSfYCEHRlgiOdURINFU6wYXZkhY2zoSW1RKR6c4E&#10;0oVK6YDYDEcqnzvznhezcTDWMCNv2OGJtZUuWF7ugoUr3GnFPZCZJ0A6M4faU+15/8t8sJqqvWVL&#10;JFYV8z5zmR8TXREQbYOQeFPCaALvUH14BBoxG5oTRgs4exHIIAMsXWKHykoP7NrN38XGKH+hEyJj&#10;9OHk8TH0zP8MQ4v3YWYzFeYOU6mQh5fjwsFlaDy2SmXIptNlBFIe1xDG9Wg/vxkXTqxD3dlttJVH&#10;0EnL2tt1ARcbT+HkqSM4emwv9h/chao929VQx8YtG7CKABYuXkTfvBLz5i/AoqXLULSiGMuKlmH7&#10;DmbR9jZcGZvA8PAIejp6aIfPo+HkUQzX0wZS9S7Rho6wDDfXoPvCKdTv344ty+ZiRU4M9pYtxMX9&#10;69BzcjMuUbWvNR1kOYyrhPOKFJmxwqw72t1M2yqnHfeihba3RTqBegYJ5DBuU4Hefv4Fugly1bp5&#10;2LyuDBsIZDlhXL9xK7ZIhqRibqRaLl+zjjDlYdjEHU9nW+MTY1/c0/enAs7GlvQMVJ89i2cv3uLJ&#10;qy/xmPZQzsg4FT8f2/9DBy2zfDChnYSXzunYkG2DYrb8e7atxYnDu9EevwDXCGRvaBFdwwns3XuY&#10;FvkQOtq68Tday++/+wHtHQO0qiPoG7qicqOc7Si76U0uT5u0qgLhZAeOFFFHUcZHz96oMdfPaVfl&#10;ZKu//u3v+P6HXzDYO4C8/AIkJ6cgLsGK+c5czZJJzLUmiPbMh05IoSJkLdTMKc1ntlywzAGpeazY&#10;Ga60pN6Yv9wPRWV+WFrmyezF5y1zRwazWFq+Fyt7EKLjQxETHY2UlFQkpiSwksfTGobx8/ShCnrR&#10;vjoyx9khaz7fe4kzQXBklqUaZlkRKsIYag73AHO4BpgQTEsExloiivk1OolKGG4MV09dFkNWfl3m&#10;SSOEx5sxPxIO2tXQeCdCYoMA5s3wFCeqvw8bHB/EZnsQMGZDZsfcxRFsAKKYXanU2zxRvsUNqzd7&#10;qF7lJcV+vD43WnMHRIoCpjuiiJl2XUUw60QYwZSTnwMQGusBn3AbeIUawYPgufjq04YaMxuKHbVg&#10;Y2EKX3991nsb7NjhjaqqYBSXyD47Nvz5bJhZ/hmz9H4PQzOqo/XHsLAjkPWHi3C2qgDVB5bQopag&#10;9gjz4rESBWPnhY3oqtmK2hMVuEBlam04SCBP0WY2oOXiaVyoPoGmxnNUy8M4fvwgjh7dSyg3Ui1X&#10;Y2XxSixdthI582Su62JmzFKUrC7GTmbJ9rZWjI1eQd/ACGHpRn1NLdovUN0aTmPi4ikqH9Wu8Qy6&#10;zx1G67E9aNy/E8c3rcO20pXYsqYU+7dVouboHrSd3ouBmgO4VC/Tww4RSsLJR4H0Svs5jI/0Y2iw&#10;H92drejpaccAv5YDa+7df4hXL56hqXonjmwtwtbNm1FRWYV1lTuxjkBu5qMo5fpNzJXrNjE/rcKF&#10;8BQ81XXCVT0rnH/v99hsok/rshG3Hr7Ay7ff4BmV6Mmrz/H0s6/Rs/0wdv2XAdq0/HBNLxWfmSbg&#10;QLgVigqtsDbJH8ePVOHCkT245JePK04FOH/oBI4cP41jzJVHD59ER0sXOqmOTS196OyRccUrqkd1&#10;7Mpt2lGq8Ls1o5P5cVIdpQigopAC5EMC+eTlG7z69At88aUcxvoPfPPdT7hHh5AYnwxHRxd4+hrQ&#10;FloSIsK4gBlysSOyCpmLcmndCj2Qt9QNRVSuhcud+L0zErJdkZDjjszFcuaJO7KXOiFpgQ1i+B5R&#10;tJVRGXaIz/AnkBFITJRtHnNpz9KRW5BMyyvjhh60vLSMqVaIo5WMphImZFjxd1siJceMllTsnjnc&#10;/M3g5GMCtwBW7iAzeISZwC/KGP6RhvAJ1WNu1KUKGcIz2ABBMeaISCaMiVYIiLVlfrRHaAK/p0rG&#10;pHvSigeykQlCSp4vknjtcwuCqfqJWLEuDiUbQrByvQdKNrph3Q6q4GZZacIGI8+N10UlI5CxmY7I&#10;K/JEyToq+xo/5C0KQkxSAPzDvGhP7eDkawxHbz3Ye+jCycuAhVDy2p3deX0++pi7wJoO0Z31xReF&#10;bJTjkyzh4q4Fbf0/YqbO72Fk+iEsbafBxukjTKneuxhHt83DaUJZc3gl6o6WoJkq2X5egNyE7tqt&#10;qD9VgeoTm6iQh9DdKrNF6tHJPFdz4SRamy7g3JmjOHXyEE4epY3dsYmVeDXhK8HKVSW0rwVsXYpZ&#10;yWX7h3U4cHAPOjvaMXppAn20k33dAxhqbWEmPIehutMYqTmKibpjGKo+iLajO9F5Yi+6Tx1F18lj&#10;aD1xFGf3H8C+nVU4duAY6qsvoKOxHn20uIMNJ3Cp4SjBPKKZ29l2AlcGWgnlIIb6OzEy2I3xsSFc&#10;nRjFretX0dtZh+M7F6PuQCUqKzYz727F+i1USdrWTdt2qSxZQSDXbdyCxbyPXQUrMKJng5o//hsO&#10;a81ASUY2Gjp68earH/CcFf7ZJ4Tx5ed49um3eMCsd9zCB9Xv2+O2QQbeGsXghKMJSpbYY1OwHQ6u&#10;WoJT54+jgTl13DYHbTuP4vi5apw5fR7nztXg9NkLaupfS1u/GuzvHRpTEyBGLl/DfSrwlVsP1ILu&#10;q3yUaYSybO2WOo7uhVoPOtmzKgr5+IVA+RavP/tKnfv4LYF88+lbRIfHwMDAEB6+FsxW0ilhTUW0&#10;Rs4iO+Y3VyqjO/Jo0xav9MDKMndmSDcsWO5GO+pJJaVK5nkgkRkrLscKEekmCEkx4KMpkuYxm+VF&#10;E7hYZsc0LFxUiKx5mWyYUzBvUQLiszwQm0rrmGSF2GQLRLFyRqfwGjJNqUTGCI02VTNg3OQwX08z&#10;OPvy6wAruAayBBjD2U8HboGEkdnMJ4yZLdIcQbECnz18Y6zhxe99oywUjMHxVghPkLzoibQ8H6q/&#10;N22oNDJhvKdE2tUkKmIIs6Mblq9zR8kmTxTxcd5SVzYQ7rxWaYCc2EDJProyc8ibdt6T1+6FwFBP&#10;eAW68fosYedhCCsXbVg6z4a9uy6vWx/O3oZsNAzhHayPyART5C50wLJiTyxc5oF4NkS2TjOhpfMn&#10;TJ/zXzAwfh/mtKwKyF3lmdi0KpFZKhNHKvNxds9yXDxRhtYz69BevQHdddveAblZ9bL2thHIrvPo&#10;aqvGqdME8fQRnDhxkOUQjhzZix27tmDDpgoqoizjod1bXswgvA77Dmr+7zThGhroV3lJhj3G+7tx&#10;paOaNvM0LhHES9UHcLl6PwbP7EPf2QMYrjmBQdrW/vOnMVB7Fr3Vp1FzYD8O7z6AU6cuUGF70dXO&#10;0tyM3ibZ8pDqymu7NdyqVlg8vCdzZocxPtqHa2P9GO5uYobai3UlaTi5eQEaDmzHulVlKC3ZyDy8&#10;nTmSlnV7FTZt3cmyA1sJf0nZOqwvX48qbx/ssrBERW4eNu7cg+effMGK/g1efvqlOhJcgHz6+it8&#10;wp/Vhqdj1b9PxXXDFLzWCcWofzB2rg3B8QwftGTFoWbPFpxi7j433RKD5YdwtqYG1YSx5kIDamob&#10;UdvQhua2XtrsIdWhIzsgyNpRAfLq7Ye4TOgFyokbdxWYsjWmTLzXAKnJkJOdOg+fvcVLXutf//pX&#10;fPfDz8ypf8Pi/EWY+tFH8PSzUSsv4jJsqSQ2BFIsqqyw8MWK1bSkq5xpV5krF1kjeb4l7Z8N4uc6&#10;IlqmgKVbIizFECFJughJ1kVkmgkSsmSKWDTS58qhqvOwdHkRCpbkM8LMw/zFaQTPlxA6ID5ZehoJ&#10;Jh9ljWB0ihHtqJGa3eJNu+fuY0WlMafyWMDVjyrE7938TWkLDQilPtyDjOEdZkZbak01ZHZknvOJ&#10;tocb86VbiD58Ivj/4QbwDNGjqvL90215/cyFVMmC5eFYWS4ntUVhyWp/1dDkr6ILKHGh6jsggzY9&#10;hY1NKm212PcFzJUL2DBlL3LndXogKNQNnt72zICWsHLWZ/bTgZnDbJg7zoYdM62jWGlaV68QQ9pZ&#10;PYTEGiMl246fixMy5zsgIs70VyA/nv2f0NH/E4zMBMoPMCWYNxvk64DE2ABkJgcgLyMYG1ak4Mye&#10;InTXbEJfw040nNqAmtOV6Gs/xQpdTSDPoan+OKr2i5LINg4bsF3GHDeWUQUrKM2bCOIq9Vi6upyq&#10;U8GseQi7q7bj5MnD6vDR8ctjmBgZwJXOWlxvOapUbbxuL4ZPb8fAsS3oOrJZqeRY3UkMX6BiXjiB&#10;vnPH0U017jh2EOd3baPCVaneyI6uYeatfrS3yrhlK0b6OnH/puwv+hifv3mFBw9u4MbEAMYHW7B2&#10;7UKEBtliUZoLzm5bjBM7tmD10hKUrlzHBoTqXlGJrTv2YPO2ndi8fRf2HjzC69/ERmWt2htmXv4C&#10;2pfFOEN43lId5QTil59MAvmFypKfvvkWdb6JSHr/d6gz8sNLbX88CkpC674lOLMhB0M7StFGZT4a&#10;FoSj//Yh2uatwYXGJtTU1KNexh1ZGi62o02OBegeQk//qCq9dBSSUWWC/KgcO3f9rioC5vXbmsXd&#10;Mj4pOVLB+IJQPpfOnTd4Rjv9w48/4Zdf/kowgX1Ve/H+ex/C25+AZboikvkrJtWCymDD+6NirPXF&#10;moogrFztg8x8OyoOFSlSG4Hx+giKZ66LMqIiGcA/RgdBCdoITtRBdIY585kLMnMjkC0bT+XNw5Jl&#10;S7B4WYEaHsvNS0VCegBtqRMtH6FMckJUoh3CWEHDE2TCtbGa+eIbYK2U29mbttXbnF/L1o62tIeW&#10;hNIQzj5GBFM6UUzUkERsOt+H1tQv1hmuQYTYTw/O/jq0knNg76XFR234xVCNqZSJuX7ILwpE6YZQ&#10;rN0cRIX0IZQ+yFvpjhzZSynfFknz7aj0toTRlhDaYH6RIzIXubIh8iRcfrShbrBzsYCpvS6MbWfD&#10;yHoOTGxnwcx+FqyctOHkaaAypQ/tta9YbDn1LNYM8enWzKWSkY2ohjMxU/uP+FDrd5ih+3voGv0Z&#10;xuYE8s9//hPmaGvDwdGVxRmmZkawtzPDvPQgnNy1lLa1EvWnCeSZrejvOINLfbUY6b2A5oYjqNon&#10;tq4cZRWrsYF2tLh0maq0q9esY34kkBu2ME9WYE05rerh/dhFIA8c3MUMeRHjl0ZwdbALV1qO41rj&#10;flyXZUMNzIPV29F9rAJtAiTt6+W64xg5d4iKeQC9pw+h9ch+tB9mfty7DRd2bUc1bV579yVW2DF0&#10;dg2hnZW4r28QN25cw9OnD/H2k5d48eg2bl0dwI3LXWo3bBfbmVic6ortq9NRuWYlSpbzmkvX07ZW&#10;YvX6zajcUYVtu/aosv/wcWbJLShdWwrZ+jBjbgZt2AJcbGrBp5/9RcEo5flrjWV98inz5J1naDTz&#10;Qe6cD7B4zmw80vbELdcAHFkfx5y9Gs0ttbi4cwtOTpuNuj8ZoD5mPhr4fnX1F1Ff30QoL6KpWc6E&#10;pDr2XlJ7A3X1jqgF13cfPVdrOkUh1eT6d0DKxHwBUnpgpedVgHzy4i2BlFOxaF1pW7/59nv84x//&#10;wI8//wOD/Ixmz5ijjlOLo1IFRhohjKAlZJuxEtphMe3VqrWBaiuTjDxXVbGc/Vm5/WfAJWAOPEMN&#10;4B2hD79oPQTG6cM/lirJ/BcmYKd4Ej45Mm4+QSykOi7EwsIFyJmfjqSMEAJIRYuwRlikDSLjbPg9&#10;LSZLYIQVPPwIIIuztwnsPY2VbfX0tYN/qDO8gvn/VEYnbwOlRD5hhoiWpUt5DlQ/L4SnesAr3A4O&#10;vqzD3jq0kmIhZ1GtqFIJzlS8UNpx6VgKREm5FzbtCEDFDjkF3B9L1njT0rKhyJIhEtppFunoyiig&#10;c2AjFUf7Ghbvg8CwAALpDitHU+iaz4Ch1SwYW85m0YKxzQxYOMzi9UlvqwHVkQoZZsAMrEPFNkJ4&#10;kgXtujmCow1h46KFmXp/xoczf4dpVMk5un+AjsGfMeV3v/sdPvzwIxibmsPGljfjYAdPZ0e4OzNT&#10;JPjh2PalqD9RgdqzW9EjCtlzAaP9kiFPsXLtwuGDO7B/7xbsrdqKPbs3YNv2CmzasokZci2BrKSy&#10;bMDK0jWo3Lmd9m8LqghSbc0pjA714NpgJ640HcXVhipcJZQ3mg9hrL6KSrgTg02nMdHdjLEmKvLZ&#10;Q+g7vhcDZw6hhwrbSGVuObidmfIQGmqaIKs7+keuoW9ogl+PqaGOQdrhK9eu4/69O3jx8BZuX2Vl&#10;JpR153YhOcYJ+clOKFsahzXFi7Ga17qWDYcai1y/kUDuwe69B7Gjah/2HjjC+9hMGKWXeClzUapa&#10;/ymH/bwSZaTyiDo+56Oc2f+cqnm3YwTnPjbFES8qjbkRrmg5o8/CAstyTXDkaDHaWxpQFxKOhvf1&#10;0fKhDS4GZirA6xtkQnwjGlguthDIPkJIu9ozOKq2JOnqGcCdh8/w4OlrBaGo5KR1lQkDAqQsP5u0&#10;rZpJAW9VppTJAV989Y1aAP0dc+Snn36GYL8QRIZbIZHZzzdkNnxDdRGebIL4bHNmLTvkFHpgweJA&#10;qp4H/KPNaBNnwSOYFTxgNh8JY6Sx6sn0iTKGe5g+XIL0aRNFtWyRNs8feYvisaBADi3NRlpmGlIz&#10;kxCbEorAKEf4h1jDn2omC3ejkuwQleysxg/9QmxYoY1oBbVpBbVZcY3hJkCGu8A3zIZQmqmMZuem&#10;C59Qfaq7mVqqlbfSmyrmR5V2Y0NhQYurD0cPXbh6ywRuU6TkeGMBs2PhylCsWheIVeUeWF/phw3b&#10;ArB2ky8WMUfGzbXUDJUwxwbHmhN2KyTlEMZMazoIZ7WSxcffC64ejjC10YW28ccwNNWi3ZzNx5kw&#10;MP0YRpYfw8Z1DlXcAK7+BlRrXdj7zCaY+mwUjHifMhfXADZuMzHHmBlSWyzrH2FkOpVZ8kNM+Y9/&#10;+5/48E9/gOHsWbA21EdCcADWL8rH6vwcJDG45qcGYM+GQpw9tplAnqY61mB8uBnDffWoOX8UdbST&#10;DbVHcJ4qVnNuP44f3qmGQDZtlu0Bt6Bk7XosLVrFbFaBrds34MCBHTh37jD6uxoJZDuud57DtaZD&#10;uHZxL8ZqduDi/mI0ndrObNmBKyP9GOvpxFA9s+OJPeg+ugM9p/ah7vBu1Oznc48eRGNNM2G8gYGx&#10;mxi8zDJ6g99fQR8z6vDYNYxfuY47t6/hzs1LzJQjGO2tx9oVScijZVqZF4nVJcuwtrwCq8vWa4Bc&#10;t1FZ1t17DymlFCglCxcuXqx6i7Oy06n+hRjm+2sg/FcgX3/7V1zeexZn/6iN5sR4NMTHY0zLHr22&#10;llhRaIPDJ4rRUlWF8zNM0TLDEW1TndDql4GLjc2E8SIa6hv4dSOaCKSaLD80RiAv0wUMEsp+3Lr/&#10;hJnwU81yNKqjZhNp2ULzoQJRNgiTIRGZqSNAilLef/ypUsk3b7/B3/72N3z/w0/4+pvvsGJZMebO&#10;9UNSGhUkUgd+BNInQmyogVK7+CxXNTMnIdOdkFnDL2IO89gs+Ebo8mvCGG1BhbSGazAzESu+tYcW&#10;VVSb8MpEbwuCTJuXFoDoxEiEx4QzO4UiJMaf4DvAL8gG3gEWbAgsEErFjKaqxqW407raw5XqYk5L&#10;Z2Q9E5ZOtKfMjx6BNvCkQrr6mjJbMqOxwsu6wpRcW43FLvdVC5TnLvZRc1g9ZTzQiw1EgAF/txlS&#10;c5yxaCVBXE+FpE1dVOyMZavdsXZjAEoqApBd4IrQJEt4KkWj4keYISrVVnV4yXRBHzYU7t5OcHFz&#10;gJWtIfSNp0Pb4GMYGGnBwGQ2ixb0DKfRdk6DJVXSwVOPCq8HS8JpTjUUV+Efo4fwRCN+dmxQPGZC&#10;2/TPmKH3e75mKqxt6D6c9TDlvf/8HSxmf4QAK0qqkzlKshJQvWMjmo7swc7SJUgJdUFOoh/2bFuF&#10;vo7TuDxQhyuXWjFxqQ1tLefQ1V6Hod4G1cnT3yXzS49ROfdgDxWzYtMmrChZQ4u3GKVl5di3fzsu&#10;ENzGuhPqee3MoX11h9B5egsaD6zCwfJMLJ8fjDNHtmJieAAjg/0Y7O1WO3F3nNqPiwe3oP7QDlw4&#10;fgCnjxzFmcNHafFaMCjneMh5HlfustzDJRZZsiWVVqbKjU5M4PaNMdy5cQlXL3Wg5dxWlOQHYnFW&#10;EIpXLqUdLafdLsOGTVtpuSsI4m7s2X+IYO7Etp07mYPXIq9AJtIXobBgPkqLizA+cR3PaFGVKhLG&#10;Z6/e4gUB+OSbX9BXuBGn/pcO+grm4fKCXFyaZoEuFxuUrHTG4VPLcSEpG2f/ZIxmLTd0feSE9gAq&#10;5MVW1IkyNtQTSEJJyypAyuyiXhaZOtfR08f8+Fj1nMoa0fHrd2hbNas7JueyyjCIfC2zdSbHItWc&#10;Vj6+fvMVfvrxF/z0yy/4/vtf1NTAlHQ/JCTrISJWH2Ex0nqbwT/KipC4UH38qRBBrJgetJQ2CIo1&#10;REAklVSWDEWZEkZLWkRLOPkZwtZTF44+2lRPXXjTSsrqC/9YVj41cO5Nm+aL8Hh/BMd40R67IDDU&#10;nrBYMRtawTvYEZHJmv1Wk7IJa6QBrFxnwsRmNmycjeHhb011toKLv6mmw8SbWTPIBBEx1lQ+R+Qu&#10;ccGytT5Yvs6XaulOiPjeIaYEiDk30BgR8RZIIlgLl3uodZ7rK33VErMlpa6E1FNtExKTRtWOZU6l&#10;wrsGEORQWvgkK0RlOCEswQXu/nawdrCAuYURAZrDMovKqAV9AqlnOEsVfaMZMLaYAXO7mbAmiNYu&#10;0tGjBRP76bTYM2lhdfj56lPl58DOcyZ0LT7ALMM/EvBpcGL29PQ0wRSjqb9HsLUuUj2tsSjKCwdK&#10;FqLt0E7VedJEJVozPwkRHmZYuzwT/Z2ncG20BTfGO3HjSg96uuqYRZoJZwez5UWMDbWir7sBF2hJ&#10;Dx2qUjtai11dWLhIzdQ5feoAutvOY5DPqTt3AGWr56NwXhTyM4KREu0EHxf+oX3McOpYFUaHh9Db&#10;188c1Y2Otha01Z1H47njfN0Z1NTWo66xA81tPUoNx68/xGUpVImxG48xcVOWHT3E7QdPaNde4Mr1&#10;27h54wru35nAzSt9eDjegmM7FmHJXNqX5QtpR1dj5apSlK9j3l1LMDdvxu49u9Qkhsqtm1C8WiY6&#10;FPA5S1G8agnK1xTjCpX3uQxzqPIWz158hmfMkS/ffIvOsAWo+70hToZ7oDYzGAMfG6LPywEV6/2x&#10;b28mjll5oOZDe7TN8kDPx47oDJ1LAFuVXb3YWIemiw1UyA50yuLqkQlVBMjO7l5C9xhPCb/0qgqQ&#10;si2J7KgnU+kmp9AJkDImKeqoUUgCSYWUntbvvvtBTaP7jkA2sDHzCZDjuA0Qk2iCxFRZTGuHlCw/&#10;pGRHIXNBPFLnRVLtvJkhaSX9deHiNxueAcxEIYZUU1N4hDDT+erSImrDLYCVKoTKRHVyCdCDc6AO&#10;3EKNWdHtEBRDyxfrSiDdqJRuCI92Zn61g5e3Lbz8nKiMbkhf4IysfDuqsSGs3WbB1JbWz412OpRW&#10;lUrq6msMe1d9/owqTusaGWeNxAx7JOfKzCJ7ZBc6MktaU+lMqaYE2Y8qHmaKSMlu6VYoWO6Oiq3+&#10;2LE3AJt3+aOo3E2tjYxJdWAeteT9WNOCW1LBTPm9EQL5dQQboyi6xJAYb9UwWNnpwdqOCudoBAtr&#10;bRjTrurozySQWsq2mlhOhwUBtOH127jOpsLzPuxm0GLPglegLq/HQH1+dnQTRtYfQ8/sA9g7z4ab&#10;B++JDdQUJ933Ee2gi7l+tqjkH6BhRzk6j+xE04HtVK0d2LdmCaLdzVGQFcL8KGdbdNH69eHO9X70&#10;dtdjsL+ZgPZhfKgDY6M9rByDaO/rxKkLZ7B523ZW9jIULFqC4rWlOE+LOzrQTIXtRHfzGXU2n6nR&#10;VJhR+s0NKf9z3kegnwPOnz2G4aFhZsF+WrU+tHR0oqWlDc1S2rrQyizVN3SVlfGuOkv/GssEs5Oc&#10;kzgh23zceUJr9xT3n7zEi08+w+NnL3Dr1lU8uD2G62PduDfRjq76nShZnIDlS3KxYuUKrFi1HKsJ&#10;mkwBXFu2Wi2urtxagQ0by5iHl6uzKWR3PdnqsnLTOly/ektBKOoou9g9ef4Znr75Gk9uPUezZSS6&#10;ZznhTF4AtiZa4fI0A/SFuDOvRGLv5jCc1LdAyzQn9Mx2xxCB7I7MJYBtBJIgXqxHS3Mj75UK2fev&#10;QHZ107ISRAFf7k/GIGXFh+yWIBlSYBQQJ6fUTc5nnQRSelrFqsokcxmPHBu7jqiEUIQyC8bSoqak&#10;WTLvuSOvMALzFsZibn4cErKDaLUc4B5qBTsqjrWrNhxZudwIoMDnRnvpTFCd/OZQWWbBmVDaSIcK&#10;i1uQIS2gMYsJVdOCldyG+dEJodGOCAm3VSdT+fo6IijIHQlp3phL2zh3kR1CEw1YiZnPLKbB1kUf&#10;HkGmVBUTVmhTwmgIeyc9KisVkkDGJdsxl9rSCpohNMEUQXGi8MZUIwNmTn21hjJd1ikWumPJCi/W&#10;yVBU7padDvxV76qMqwZE28M9UCaEm9OeWrKYsQEx5LXy62QfqnYoS4BSUY3ymqi5tNZ2OjCzmA1t&#10;3WmYo8f6SxtrYjEdZna0rU6s0w7TWWby+xlwcJsDTzZc/vKZ+OtRMbX48+kwsvqYyqsFB2f+X4A1&#10;gdR5DyGWWigMd8XRknnoPbIN/SerULerDMc3rsShssVIDWSrGWaH8Z5TeHp7EI/vDOPh7RGq40X0&#10;9zXhxkQ/xgnZtWuX2FKPoaO/F7WtzWrIoKR0rcpfcr5DdfURjPA1E0Pt6G46ieKiNFjwJiyNpsHe&#10;YpaCMiEuAA111RgalsXHw1SFQXSwMrbJukh+LZ0cg3Ii1sQdlZuUTbvLyslKKOXqHaojv795X2as&#10;vFTnebx5+yUe3GfOopLfGG3DrbFW3L1Ug6oti7CoIIONhsDInFtOlSwvYSkmjOuwY0cFywbm4bUo&#10;KVmKTVvK+H05Duzdhps3ZSeAV0odH7PSS3n5+Xe41z2Bphk+6Db2RdOeuTiZ5oqx9/TRmhmEij0J&#10;OLI9CY3GlujXssElbWdMzLBBf2Q2mpo7UE+r2kx1bKVFV0D2XsLApSvov0QguwgkP4MbciqyAEng&#10;xq89gJyLIp/H2NU77zp1NNuYyNeTQEoHj3wtmfLtl9+oY/m++OovePbsNRYUFCBYejvjbaiS1siY&#10;64T5tPPzmK9Ts0NoN93gHsycSCV19LWCrYcu7JiJnNjCu1EF3VnBPFjcg/XgGsTs5DsNDj5aCGDG&#10;jJcMRvXxDjWDg5cBHL2pqIG28A+zRWCYGQKpev4BjggMdENckifBcUHKAmv4hOuwon4EHcOpMLGe&#10;DifmU3daTw9/2TLDhEDqw93L5F0vrTUzomZlhXeIGS21FQKZbb2YhyNTjJG72AaLVjljVVkgliz3&#10;xep1IVhR7q8WXS9YGkDl9KASOvJ3Sk+v5GYrxKWbIjqZwPMziUqWyQShyCz0ReJcR76/pRqScfWw&#10;hI29AYyYH2dpT2P5CHoUFhMz5khCZkooBTgTG35vM52NmA48vPXg5WsIR9pZM/tpMLCYqoC0ceTn&#10;RiADBUhX/alI9TJDqQxzlOej/9hWDJ3dg+ptxdiyOA27SvKxZmE6khjCO85V4s39S3h8a4BQjmCo&#10;rxEdrRdweZA5rvciRscHMHh5CI0dLahmxTpw7ATz2RosWbYIq2j1Dh6sREvDCfTRtp4/uQN5tEMC&#10;pI3pDDhazoaV6XTMn5/ICimrNUYJJKHs46Pqabys8pScZjV5KI9MH/snkBplnCw37j1hjnqO56/f&#10;4PMvvsGzp094vRfxkNd+jyr/ZKIVTWd3ori4gCpYjs1b1mPnzi1UxvUEby0OHtrOzFuJo4d34uiR&#10;3di4eQ0O8/GQjB8e3IFbt++p9xdlfPRUNl9+g1dffY9rR5vR8GdX9FhGoetoEU6t8ENbnCcuVGVj&#10;8940HNmVim5LC9zQtsA9fQc8mGWJ8dB0NDe3o+FiI9WxgZ9ps1rZL0MdAuSAKGQnM2RXL+/5rgJS&#10;lFDAk3FHOdJ9ZFyzTYfMaxX7OtmxIyBOAvn4xVu8+fwr/PDjz/j086/x/PkrFCxexgrtitgk2sgY&#10;2YTJHEnpLkhK8yGkvvALdYebvxMruDM8Q+3gzLxoz9be2YM2i8roQ/Xzogq6BxOa0NlwCZzBjKmD&#10;5HQ75Bf4Ir8wkArmClcqmrULK6MX4QmxREiUiVJmPyqThxchDZaVHDLDhopK0K0c5sCQGc2cOdKF&#10;ldgr1Jw/lzMzTODoTNtHuMOjbNWwib8MLwQZEUjazlCZlG6u1DEhywx5y+ywpMRFbTdSuNQHCwo9&#10;kUbwZecDmQYYl+GGqBTaZ953RLIVc7MN86YVizViad9j090Rn0OVnEdrS3sswDvyGixtmSXNdGBg&#10;KAo5EzPnTIWW9vvQM/oQ+mYfwcBSY0e1jd+HvvlUQsf7cNcjeDq0tdP4f1OhbfIhDMw/hpX9HP4f&#10;G5hQJ0xJ8TDG0nh3lGQEYffyDLQf3IjB6kNo2L8Fe9csxkkqRNvp46hcvgDHNubhkxs9eHi1Gzcu&#10;t6Kr5TTOn9mHizVHUcPXNLXWoaW3A7VtF3G2vh7bqnbT5i0jjAJkPtZvWIFz1QfRKbN8jm9HXLwf&#10;jPU/grXJdDhQIe2sZmFlcT46uzowOHIZPQMsg2MKRDm8VU0fG79JNfjn8iMNkHKiMK0rwVSP0tvI&#10;xzsPnhGY1/iMlfDlq5fo622iskuDMoSblxox1kOV3FuJHTu3YdfurTh75gjOnt6P40c3obFuH86c&#10;3o7z1fuYYWtw4uQeNDadRX3tYWbcnbhxSyZ6U4Wokg9Z8WUB8Cdf/YDLaw+j+b+c0W6bjK7Ta7B3&#10;VyR20KqerM7H9n2ZOHIkB8PujrhPIF8YOeOVjj3u+sWj/WIL6psa0NbSwM+nGa2tzJC9cmitDOnI&#10;th2aDHn1xh08VcchaE75uiydWOMyJnlXqaZAONmx889FypqZOzJR4FO6ha++/Z5Z90u8evUpEpIy&#10;EBnjQ6vqg/hkJwRHWCI0xkZ16sggeEhkCCJiQhGdEEhb6E6bagpbt9lwcGcl8tVntjNijtSnOuqw&#10;ENLAWXydCbLnuWPZilDa/VgsXRGpNi0WYGTCeECUFSKZWWNSjBAUbgg3TyM4uutSPXX5HNpN6bxx&#10;MWZOM4Ur45KciuwXScsbbAFnVyPY21NpvEyprqZUWSojAZZNhwOi+LxwS7U8yzvIALHJZrTd9sjK&#10;cyRsFpp5s+kOiEtzQjSVOyzBnDbXXO2EICUq1RrRKTaIz7BDYpY9UnIJbY4nIqiiocm01nFW6tpl&#10;/aWDsxntqgEMjeYwQ2pBa85HmD7rPczSeR+z9T7EbAMCqv8eZsuAvxUtrI0W8+cs2vDpmGPI5xi8&#10;jzkGBNJsOuyc6DK8rBAc4ogpZRkB2LUkCdsXp+LQmoXoOLwNw7WnMVB3AT1nT6D3wlncGuhTY357&#10;lqfgXudJPLvWjcHOMzhzYhvtWwUOH9iE/Xw8fuogWns70TMygIudbdi8YzNKS5dig5wDUlGEPfs3&#10;E7Z6jAy3o731PObmJMJQ+0NYGjP0mjF/OOjRHq5Bb18fVeEyemXKmNqwaUJVTNkT5tKEZt+YyWPr&#10;pPLduPdPIFVR3f9PWGmfEZTXyrK+/fxzqm4nrjJDfvLkKq1rPW7TvjZdPIuTxw/hzMn96OusQW/H&#10;CbQ2bkFn+y40N+1AW/tBDA5Stdr4mQw1YmSE+a7pKG7d0SjknfuPce/BS41l/fIHDOVsQsd/eaPd&#10;Phs95zZh36FUbNkRjdPVBShdH4b1u9PQHR2Ce1rmeGHshk8NPPDENgh9p2rQ2CJbV15Ee1sT2toE&#10;yCHVCMn9t3T0M0O+A/LVFxqFJJDSqTMwws/mkiy+fqzgm7Suk0BqoNSMRX769mt8wgZKOoY+oXtI&#10;T5+H2LhALFjghQzZ9oK2NTTGnFDZIjjWA2HRVLhEZqjUMDWH0zvYFFYuM2HlPEtNpnaRDh3fObDz&#10;mAVb95lw5td+YUZUWScsXBqEsnVJWLcuGYuWhbGSu9EeWrCw8qeYUDkNERplCD9aXt9gQwRHMQNG&#10;mMGP4LnJPFZXC3j6WBJaGyqTOYElpFRHc7opZz56+1BhA4wREGqM4BgTBMaaUh1N4Um19AlkBgw1&#10;ou20QhBf6ym2OnAO78scYbSiEUlSLJhXTQijMSJSTJVCy6bGCcykCRm2VEvZAsQVIcluCE5yQRh/&#10;HkmoBXxXKrSZpQ4MaVn1DGZhtu5HLB8wS04lkB9Bi1DqmMri449VA2bjrA0Tq5nQNvoIswijjj7V&#10;lJbc1EILLlRcX397dcjrlPqty9Gxnyq4bws6Dm7HIJXg0vkTuMzWerSxBiP11bjT34ORhjM4VJSE&#10;W2e34utbw7jaV4czR7fg0P71OHZwEx83oKHhLEZHhzF6eRiDQ704X3MGe6hA27euoQqVo62jBrdu&#10;jePebQJxZUQppgl9t7XJDGVbPd3NsHfPNgwMDKFfjjEf1AA5qRLyKKv+R99BqVbNC5STIL4r8r0C&#10;kjlSFFKA/OqrbzA2MYzh4TZ88+YRHlxtx63RFoyzcaivOYyaM7vQ330Sfd1UxOYytLavRWubXPMW&#10;9A6e5OvOY3y8nqUGHR17mefO8etLuHlH06Hy4PFrNWNnOLoEfX8KRYdHIfpqd+LQsQwsWOKEghUe&#10;tEEWmF8ciIsFObg3yxwvjV3xxsQbr/U9MLZpLy52d1MZm9DR3oz2dgLZM6S5d5ZWWtbu3n42QrcJ&#10;k3TqiGV9xIbpnvpMZL8g+V7gm+zYkSl0k7sHPBBb/fxTvPj0CzUH9+krNiDPXyBvwVIkpkQjL98d&#10;BYu81XaFoXHGCIw0ZEW2QkSsO2ISfKmkAeowVE9fY1g7zlTZTnoPrR3ZmBJQOxfmIFY8L399hFBl&#10;Y5KckMMsunZ9CvN4NkrWJiBzgSdV1pygmxIMI4SyBEUZITzBgqplQ4tpjcgkKijzoKsXVdPNGM6e&#10;pnxPWYploHotLWxmUZkIvx0tsqcxfKmSQZGmCOPrZOzUP1ostAF8ZT4rofTwMYK7Ly2uTKfzmUVg&#10;+XvjLQmg7BFE28usGJ5ixtfz63ja1hhLQmmNMAUuG4M4ewTGOyAkyRFR6TaIzpD1mWa03lRHSy0C&#10;Ng1z9GlP1RjkLBiYzGSZTuv6EYysp8LOfTpcfGbD0VNyMdXR6APoGn+oOn9MzNmw2dBZuInaOyAq&#10;2hVTxqurcKPxJMZrWOlO7cfgsW3oP7od/VSMwbPHMFJzAje6GnC5/iiqV6fh/ukN+PvD6/j64TWM&#10;dZ1H/bk9aG04isaaQxge6lSD8DeuTeDG1XEqXQcunD+O/VWbCdpGjFzqYm55hE9fPsXrZ/dx6PhO&#10;WJjOhK0Ccjr8fW2Z1w4Q5hECOaoUUmbeiGWV0s8iijE8dkPZNMmSAqVaH/i/QSmKKUA+ff4J3nz2&#10;Jb7++jtcvTbOXNaILz59jsc3WbmHa/Hgeh8uNhzA4f2r+MiGqXUtmpoX4WLbIlrElejpW4uO7g20&#10;znt4XUdw6dJR9Pfs5H0Vs2zG7Vu3eC1XcLVrCGPJ5bhskomBj2LRHbACvXW7cOzEXHUmYHa+B3Lz&#10;gplpgnHx5F5cs/TAo+lmeKHriNcfWeJuAt1JD4Fsb0FXZws6OjtUJ5ZYdU2GHCSQA5i4dkupm1LI&#10;65pzNOVzkOVZkxDK/4lK/guQyrZ+qs6AfMzyCS3r4wePkJyShdTMVMxb4I7Fi72RV8DMlGEJ/0gj&#10;hMTILB4PAutNW+vKvGcJNw892Dhoqe59Q+m8sJ5GKzYTDi5z4O6tj+hYO6TyNZm5vihcFoo1BHHt&#10;+mQULo9UvZSB0VS0CJmzakTwjCG7yIlayXYZKbnWkP1NvQmTk48OK72smjBRkwHkayt7LdjYz4YT&#10;c5izqwGcaGs9vc2YIc0QTEgC2ZD4RhqouaOeIbrwIpDu3sYKSi8fPYIpwzX6vDd92lWZymZEBWQD&#10;QWX0p2oHUKEDmT/9Q2h9pYTZqBIYY6d2tgujogYx43oE68GC16Ijaqf7IbR0PoQugTS1lPFJLRhZ&#10;zGA2nAYL24/hykbAK1Bb9UpLB4+20fswtqBqMiNb2cxhw2LAr43g6kHXwAw/5er53bjTdAI3G09h&#10;7Mx+9Itabi1GQ8VKtO3agiFCeaurDlcJXcuG+bixbwX+fnsIeP0QX9wfx5XeelzqrcVgVw0mLvfh&#10;4cM7ePDgLh7cZyUZ7MHFRubFY1U4dLBSAfni5RN8/ukrfPb6CU6dPQgbyr61kaanNSjIBcdPHFNb&#10;PPYPyfxUzTxOma0y+Sg9jqII0pkhUMqj6sR4B+Fvs6RGITVAfvPtd7h95zoreT3evH5K23odE7Sf&#10;j++P4tY15rO+C7jQuB4nz6Tg9Pl4NLbmobt7BYb6y6iIy1HfWMAMKfNQy9HYuAoH96fi/NkS3Llz&#10;lw3FJdygxb7mvRijf4zE8AcEMqoEna0n0dS0Brv25qLqaBkOHNyMzdvnoZbZe2jPYVzOWIgJr2jc&#10;zCjEteBM2tZqtHW1o7uL+bxbFFIDpOw/K506PX0C5E0FlUCnOWH6vmqUBEhpmARA+T8pYlnl+8lO&#10;HZnXKq999EIOrv0Wt2/cREREHOblLURahivy890IpjPVygK+BCUs3hbJma5ITHNBeJQdfGgRXamC&#10;1vasfFYfQc98KivfR7C1nwVPAhPNfFWwwB8rFkehZEUCytYkoXhVNAoWhyBtrhf8IizgGqgPd6qo&#10;dwAhYfYTKxkUbcZMSdVKlP1o9OHhp6OGBiQH+kfSwjI/OvH9XWiRvf0Imydf52UMRycqqLMJgZMJ&#10;CwSc9tc7RA8ezLPuzKMym8eNCuvqYUxbqMPn6cKH7xlEaCMTjZgpTWlBxUKbw4dWWSYDePqbwcPb&#10;gr/Hls91IJx2vAYrKi9BjeL7BOjAwpkKaPYhZsx5H9NnvocZs95ndvxAzd4xNpsJQ4qLvsnHVMGp&#10;VPkZbDD0VHH2mEObOw02dlpsTHRgYzsH5haE2JSZnBY8jmo85dLxdbhesxs3ag9g4uwe9O1mhVtd&#10;gJrlC3B+ZSG6D+zE3c463Gs9gY6tizCyZT6+7TmDvz+6ih+f38Hr25dwnVlsdEAmjHdRMSZw795N&#10;3Lt7g7arETUXjuHU8T3YvbuCMDTgwaNbeP3yMV49v48TJ3fDzmo2rIynwZzWNTzMC6dOnyKQcrKy&#10;ADmsOedRpo+p1Q60sLJJ8uXraq+cS2O3Vbe/zFQRAKWndbK3VcYmBUjJkJ9+9gX+8pfv8OTpI1rQ&#10;ejx7fIsqfR9PntzEl1+9wY8//aBW07/98hWaOspw5FQkai7mMDcWYoBQtrcU4uTJFOyuisP27bHY&#10;UhnGiuaA48cW4e7dR6oBGR4nkM09GE+rwLBWJLqTVqG9rwUD/QfQ0rIZrT1HUNO4B2fPlxL2E2ju&#10;kY2retDRxDzdN4i+OqpibR3aO1vR29OOnu4utQftPxVygPc/QABv/Aqk3PekdZfPQ74XNRR1/C2Q&#10;8rNJIGWWz8Onn+Crb75jY9MPeztnpGbkKOBi400QJ7lK8hhtZ3isjRrni2QOC6QK+fkawdtLB06u&#10;M2Dp8BGMqY6mtGF2DjPh7amNtAQ7rF8Ri0Nb5uHY9kXYsyEX5aW0w4W+hNtKDZPIKghZ5e/iOYcV&#10;Xk+t9vcPN4Cf9JTy/129dOHG4k1wg2lFJVfKDgHuvrSf3ga8Dtq7YGN4iXW202alplq6EVC+1ktA&#10;9NeGi7cUKqKPKYE0h5ObgRp89/DWVXk1JJKZMY7KzAYgjOooudaf0HsxH7v7Mh96WhNiK9pza16j&#10;tZo/K9uJ+LGRkp5lew8qtfMM6Jp8iOlaf2J5D1pzPsQcXeZHKqaujKmbybzWD2HvMoP2WYf3wvuh&#10;M3D3IpjOc6jwulRIbRgZU1ENafntdRDC/Duld18RrpzbhGsXdmH05Ba0blyCM/nJOJubgDO5SWjb&#10;thr3O6txo64K1WvT0VqajOent+C7sTb8+PgGvnxwDQ+uDeLKaAcuj7TjylgvJsb6cIn2teb8EZw8&#10;XoU9tKylq5ewMh7GzVuX8PzJbTx7dAO1F/bDy80I5ob84zIER8cE4Ny5c+gnkD0DI+juk6VHIxog&#10;By8rKDVAyk7lGpUUZRDLdpUACowTciT6Oyil1/HRs9f45LPP1QyVt599RiBrcf3GJXzxOUH88Sf8&#10;4+//UHvYTP57+vom9hG+w6fSUFNbiPq6PJw8lYDtO8KwZrWcruuBhXnWyM6YjcN7F6kjCWTj5v6h&#10;YQxcHqWNvIGxYzXo3n0czR2tzIM7cK66EBdb1+HkuRU4WVuCupaDzKcyyaEdTZ3dfF43mrp6+NiO&#10;TtrVvt5O9Pb28P4HlU0XIGVn8r4BAnn1hoLq1v3nCsBJ2y6PUgQ+uW8p/6KQzwTIT98B+Rp/+e5H&#10;tDc3Q0+X6hIYqXZw8/HXQni0EZLTnaiYHohLdEB0nA1i4m0QGmaG8BAzhIbIAmJdNQ5pRaU0J5QO&#10;Tlrw9ZqFuYk22Ls2FRf3l6Lj2AacJZTlcupxmh1tnrYaigiIoI3016GFm8OcZoLoJL5vPCt8iAyY&#10;y/giVY3Fy5858F1nj18QlYvK6BUgg/WS4Zgp+VxrNgS2tM9OMtFclI/X7itg+xnCJ4DvGWBDi20B&#10;RxcD2DnOggcbE79A5lbeSxCvI5jPl90GgpgbA6NtCJ41M6v0oFoQchuC78znORN0a7j5mdLuSkPF&#10;BiSUtjdMFiJrETzpzPkQs3WmEsiP1QQBI/MZMLdno0UYXby1+Bo9RCXyXhP4u2S81Jdq764LC+tZ&#10;0NWfDgODGYRzNh2BPqbUb8jCxKly3KjZgcunNqFjyyLUFNKy5SehY3Uhrp8/iCe0c517V2JFrANO&#10;FEbj8valeN16DF/fGMTnty/j+d3LeHDnMu5cH8b9myMYu9Sh5raeOUEYd29E2TrZzXwuDh3ZjrHL&#10;XXhwaxQPbw2ji0oRHuIIE+0PYEjJj00IxvkLNVQczfo/2alcgJSt8SdVUoCUHKmGQGRCOYEU63r1&#10;nToqIKUQyJv3ZHD8pQbI73/AX779GuNX+vHg4U389POP7xD8138//fUnnKivwKryAGyqlNN5I1Am&#10;E5dXeSFngUz7skBEuB5Cgj7AoT3FVMjH6KOSq2P1xGqPUN1HR6l6A2r2TUvbFuzeG0ubWozyjeHY&#10;f3IB6jr2oZ3wtbZ1ooUwtnT2oFUV5kba1d4+AtnXS4tKheT9yj0LkAODg0ohH70DcnLI47dQCoSi&#10;jr9myIeTCqnp1JkE8vvvf0Jt9Xloac2hhXKhejgghLYqPs4Ui/K9sGJJEHJzPBETa4WEeGvE0W6m&#10;xdoiNc4WwTLU4ccs6TwTprbTVMeOr682CtLscWBNLJp3F6H/6AbUbFuEskWBSKASBYTrIjCShZbU&#10;k5nKj5U6hmqcmGaDeNkLhwokmVI6YrwD+BhgoiaG+xBKPyqiX6gx4tLtkFngprYYScwhMBEG8JCh&#10;Fz8DhMWYIpbvF0HAvP2ZTQmXX6A9FdKSgBkye86hss/hfTJHyvtSgb2DDdSaSs2WjdZUWSvaYnM4&#10;OpvxdXZ8vTMV2YXwOal9crz4viG0rRFxRohKYl4llFaOMrF8GvQYuQxMZjBDzoQlM7WT52y4+FEJ&#10;/bQIOhWS8IdRlcN4faER8l76zOLMmsa0/syf5nSKzl7amLIq0RYXK3Nw5fR6WtZKXD65CaP7yzC0&#10;fRUuH92KZ320q00HsSU/CCGmH6M80Qc1xWm4xRbwi+FmfH59EK/vXcYrquWTexN4cndcTU/ra6/G&#10;2eM7Ubl5FUqKF2Llilzs37cOA13ncWusi4XQNh5EYqwHTHTeh+GcPyM+OQwXaNsmgZQlR919mi0s&#10;FJT8mTxKz6MUUcmBYc2mwQKhwDh+86EqAuf1e7IM6QWB/IJA/oiff/wOX3z2El998SmV8W/vEPzN&#10;v39o1HKMDc3K8jiUlss4GitmvqPqVpcPzMJhOtxknqLVH3Goaj3u3X+igOwflJ7lETXDqHdwiHa0&#10;lwpIFWzfip374ghhGSr3pODAmTx+XaU6bVoJowKxo5eWtI+li0B2oI9A9vX3EsohdY6JDGu0d78D&#10;kgopYIkCCoCTWVqAlAZKfv5bICeHPiZ7WQXI+09e4YcffsLBvfswbRorkYkVnF2s6VBMkJFpjSK6&#10;gDUrgpgHPZCSZIMkWrrMGGsUpDpjkWxyxa99qELWTjItbBor5cdKNbOSrLAm3wMHSmNwuDwR+zfE&#10;Y1NZEJavcEbBImukZspRbIbMg7NV72pCmiVSU61ZBywRzYwWFmOmlmMFhGpKGJUrNIqVONoUWQvc&#10;UbKejeO2CHXS1eISN3U8uNja0CiCnWqLlEw7Zl47QmSFgGAb5kArKq4F7J3EstImM4O6++gwW86G&#10;K8F08daHM62wu5+Jmoju428Cf2ZITw8zwstHH3vC6wAXL3NYO2vDyonQeM+hEhsgJFYmK+jyM6Dl&#10;NJ8GQ7PpMGJ+NLdh3eDznOgYnPl77DxmUEln8XdQnekQQgllaKwx1VAHtsyiOgbvYeac95SqyvzW&#10;KUbT/h2FlOuaijT0HijC2OnNVMs9tLG7MVG9B+MXduNIWSasdP8Ihxl/Qq6XJarmBqOL+eBVy2F8&#10;daUbn94ZxfP7E3h8e5QKOYhrl1ox0H4W1ce3YsemZVhXPI9ZIkcdSdBUU4Wx/lpcG2hA/aktSIhy&#10;hqnu+zCY8yckpUSorfN7xbKKQvaMqNkqfTJLZxLIwbF3QyDS2XGN6kG1pErKrJX/HUjp3Lnz6Dle&#10;vflc7bomCnn/4W3cvncbP/2i2W7xv/v3ydvPsXHPKmQVuCM9xw0B/KNbMYMYW82EnqkM8s6AvsEf&#10;cOJwFe49eKqxrCyDQ6NsIC7z+kfQ0dOrFLC5ZRO274lGTft67D+zCEdqlqK6rRKd3QSSMLZ1EcTu&#10;fjU1sI3fy0FEfX1d6CeQArrAKI2P7JjXz/dVCvlckxNHJ6RT6yZGxm+pJVhi5WX88d5Dzf8LnHce&#10;Mks+fsGGiSr5TAPlPX7/408/Y8fWbfhwKiuTsSlsbCwIpJXKkLnZDlia545FvPc8Qjg/0RGL0t1Q&#10;lOWJokx+JnG0oJ76sHWaAY+AWVQYUT9DxCRYIDkVbtqWAAD/9ElEQVTVHMsXu2DrBj/s2x1GhxSM&#10;bZu9sHG9B4qK5MwLW7XPjOwOkJptQSAtEBPJPEcLGSFrK0V9A00ImiWiZJOqFCtk0pms3RSD7ftS&#10;GCeyULo5UJ1NmZFrR7WxoLraEHZXZMmhO1Rc/yATNhjMhD6WtIcyzU3ssBGViupLa+smPbi0ufYu&#10;+rBz0YOtC78msF7Mnb4+MsnbEKG8pgCqpzlzqg6VT4diZO44De5BtOdh2mpSQ9o8qnqEjpqJI+OO&#10;2gaiktOZr2fyHmTNqCy7mklLbIzELLqMdEs13BOeYIzYNBnr1Yej5wzY0Np6BukiOsUMU/7zf/7/&#10;YK/3BxSxFTxWHImWHQvQs3852ncvxQVCV5kXDEfjqfgf/9//Dww++C9E2eihMj0QPZty8Kh6C74c&#10;asAXN4fw4tYI7l3pxZWRJgx3n0Nz9S4c2bUSO9fNx7bV2dhRNhf7N+XhzL6V/L8t6LiwHfs35yHM&#10;zwyG2u9Bd9afkKyArCV074AkjFKkh1UBKT2t8jWBVFCO/J9Ajt14oB4lQ1698xQ3qJIyFvny1acY&#10;HhvH/hPHcaamgVA+Uh05/92/b//yA863NiIh1xPhSdZs1c2YLfT5QWtD32ImDC1nMjtMRV3tWdzn&#10;+wwMXNIAKWddjsi1XkJn7yBaW5kRL5Zh++4o1LZvxqHqlThyfgnOtW6k+rdpVJEgtguMMl+3W4Ck&#10;OvZ18/1khzwBkvcqQPL9pLNLo5AEjvcl0+U0efqaAnLw8lXV43zv0SSQcsgOgXz0Qu0yIAubHzz9&#10;hKr5TG3lsa1yK6bPmAVDQ1MYGBogONQGQbzXqEhCmeaMlQv8sSrHHwUpLgTTCXlpjshJskU0LZdf&#10;oB7znzGWrxFY5JQqd7W5shxFsHytG7buDMSO3YHYWRWA7dt8sW1bANat98HyEk/MLXBBHEHMzLVC&#10;Ro41ImNZsQmKL7Oio7c2nHyY08LMWWntkb3QlWoYgG37M7H32Fxs3ZeMFYwQBStd1bkZgcGW8PTk&#10;dYc5IirOkSCJsunC09uYgJnD159gUs2l02hyyMXTX7aQ1FdzYmWiuqMbldKDVpowBocbYUWpO/9m&#10;PihZS3X0nokZeu+rYZi5i2x5nw68HkeUbnTFus3uKK2QFSoWbGTmqIkRsmg6fYEd1dwDG3fxnrcF&#10;o2JHGHYeisauQzFYvSEAazZFoJL3seNAIuS4hpXrvFCywRdrK/0x5cM//hfsDD9AVgBBy3XHiZII&#10;nCqNwO4CP0JqBT/zD/D7//F/4X/9P/8Ds3//O3gZTkdlVihG967C0/q9eNt5Bl+PNOAVy+WmQ+qo&#10;7MPbl2BXeQ62lqRha3Eydq9Owf6yNBypyMbRjdk4tnkuTlbOw8YlkQh214f2zD9i1vT/YusaiZq6&#10;OlZG6dQZVTuuiW0VOPtoW0UhFZCT45IjV/nzK4TguqqIEzc1QE4qpIA5IaDeuI9LE9fQ0NqBpo4e&#10;TMiZGNfu4Iuvv3mH4G87dv6h1gw+fvUJSisXqyCemGiNKFmWE2ROK2IMe08D2Lpqo7OzCXfu3leg&#10;CJBDVMihS1TwYWlMLqGlpRnnqpdg03Y2NG3bcKxmLQ6eKcDZ5nIC20QbKjBq9s3pYBGlbCeUvQO9&#10;6B+STpwRBaQopMzakX1mBUgBS1Z7CJCDo7x/NaVQvpYj/e7gPoEUdZS9d24/eE4gX6qVL/I6ebz3&#10;8Cn+/rd/YCuBnDlzDnR1DKGna4DAEN4n82JiohWWFLJClYWjjNZ1Ya4r4mNNESadE7RcQcyBoTF6&#10;WLDEBjv2BeDQiWjsPhLBSuqBTXsC+OiO8q1+rGiuKCpzZiV2oaI5Yy8r5P5jCdhSFa32Zy0oIuhL&#10;PRCf6UxQLGklDWHnPgcOtJY+waIqDli40hslzN4b9yRj28EUlG2PxIr1/li0kkqd64igUEu4u9vA&#10;3dOe4Nko+NwZLbwItYdMZvdl1iPogcx+snBa1lr6hunx+ukIkhypdI5qHDQ23Za/j06gxAeHT8fj&#10;fH00Dp0MQfxcM77OCiWbwnCqPh317Zm40JqOoxfiUNOchu6B+XQvmTjfGM9GIxDrtvuh6mgsqhuz&#10;cLEzFw2dOWjqykdT5wI0tM3HkbNpOHQmF9UXl6Glq5TvVYCT9eTiQjrrRiKmTP9oKtxtDZEXYY2t&#10;8zxwbGUojhQFYgM/pLmUeXvtP+NP//4/8cd//3fM+dN/wkt/KtbEuaO9cgnu1OzD04tH8ZoZ80nN&#10;TvTsW4E9K+OxOjcIxbn+KJ7H1iDfH5XLgrGzOAx7V0dh/1qWskjsL4/ChkJ/hLrTEsz4I2YSyNSM&#10;GNTWN9DyaYY4ZAuLSSAlR3b3aZRTZUo1UeCKAlJtIkwgZSrZ5ev3MU4ox/j9CCun7CCgtvWg2nTR&#10;Ao6MX2NlfaSWMb14/eYdhP/8J1tciHr8/Ne/o2e4nZbKAemJFshKs0VUlBX8ZfIybZLsCTo03I3b&#10;twkkQZy0rIMEUqb9dfPapSf1bPUqVB1K5B9zEfafXYIdRxfgdPMaNjaNhJAwyglfdAHyqPm+j1a1&#10;n+8pO5YLkJrVHnLk3sDwCMauXlcqpxRy7Mavefqfanld9ayKMmqAfKYUUnKjACnT/R48fqruddPG&#10;jZipNRtztHUxaxazUYgNchc6Iq/QFqVUvLL13lQ0qfg28A2dQ+s+Rw2oh8UZ0XLqI6fAGjsPBGDf&#10;8RDsPRmNsq0+KN8u52TItvxuyF1qr84LSVlgjKVljjjXkIXa5mycZOXbvCtKbaWxZE0I0gv8EZvt&#10;DZ9wZllfPfhFGCE+w1btIL60LBjrdyWgkjBW8nPctI9fM5NvrgrHijI/ZWv9Au2Y9RzhGSAdM0bw&#10;DTFQwEUmUM1T7Jk1WZcL5WxLR7UZdHahC5bL++5gxq1K4TXHY93OeGyoSsLuk+mEZAGaevL490pE&#10;wdpArNwUhxO1BegaKcHg+Eq0DxSiqTcPrQMFGLtWips3SxklGMe6s3CqLk0BVtM6H829BbjYU0h3&#10;NB+1bTm8/2wcOp1B201BqluMuvaVBHY5zrcV4mhNJvaciMWU2TNnIMjbBUtSaQvyA3FoeRgOLA1F&#10;eaYvkrzNYKb1Hj743b8RyH/DLAIZYTkHq2PdsWtBLM5WFKFtzwZ07l6JoaNr0XG8HOsW80POtMeK&#10;ua5YNc8Z5Us8sa2ErQY//AOVYTi0NZTWNQj7NrI1WeKKSD9dGNCuzprxB2TNTUBDY6PKkKKEnazU&#10;aslVP0H8DZDytaajR/bQkV7Ia2qAXNRQgJy49gCXCGP/6HV0DYyhpbOf7yXbKRKa0QlcvXkPd+7L&#10;MemP8e13P6jKOflP9i6V7RLl3xdff47lKxKQEK6HDFrXyChLttyyt4wprYwhJsaHCeQ9TXakqg8O&#10;XaZCjlOxJ9BDgNq7h9HacQRHTsajtrUQ24/MQ+nWFJxsWo32nhp004bKBHK5L+lRlokAnb0DvPcB&#10;wjfE++P1CnBUPtknaIjKO0aFvP9EFPLZrwopQKrJEvxevr5DVRSL+r8DKeXOw+d4+OS5ur/VpaWY&#10;NVsb2jo6BFKbKmOhNkRevNIOpeUuWLvBA4WrZCK29ChqqyVJyZlmSEozpYWfAWfvj1i5LZC/0haZ&#10;hDM205R21BI5i20RmaqPGHVEgQVyFlmhcn8wGjrmUSXm4lRthjrAVYAU4PJLwzF/ZThS872RkO2I&#10;9DyxhT5YszUK5TsTsGEP1edwMrYeTmKDloSqE4nYRRUqqwzF/KVetIjMk2z4M/LlWDk3LFpNu7kx&#10;BKs2hqJkcxQqCPTW/UnYWBWDNVuC+BiNA6ezcLquAOeoVKfri6hQi3DoXB7BmI9TDfNxvC6HvysZ&#10;Ww5mYO/ZApxpKkJjTzHah1ahsSMPtS1zUd2Ug46hJRicWIm+y0uVGh44m4QKNhbl22lVq0Kp7BF0&#10;DSFYt9UfpczVRWt81Q4HcgL1uh0RqDpGxTw7D5UHErC4zA1TTAz0mQn44RTmYntJLvaVzcPu4iwU&#10;pYcj2NkMOlP/SCD/HX+gSv75P/4HQix1sDLKHcXMe8VZ6SjPm4eqtYtw79ogvv78Nbraj2H1Cg+U&#10;0+NXlLhiK1vZKvrkQzvDcGxfFI7soTry6z284NJlTggN1IGOWFaqZE5uMhoVkJrcKEBKJZWe1m6q&#10;pmxpoaAclI4TKcyV7w4rHXt3tLmavXL1HpXiJsGdQCuhqG/uJAD9Csj+kTE+Rzp2ZBv+J3hECyc7&#10;ek/++y2Q8u/A0e3w9ZwDX199uLobwMpBF0bWs2BmMxtXrowSyLsE5bIGyOExDZBUNFH4dtmesusM&#10;9h+Np71ZiAPnFqOkMgbHWQFaaPV71UGzGgcgitpFWypA9gwMEuphNjR8TwIm6x3lOUMjo6pTR8CS&#10;SQ+y8mVyCEjUUaCUub/S0Dx8RttKW/svQD4WIGWyxAt1b0sWLaFlnYXZs1gIprWtERYsdWM+s8WC&#10;ZZaYv8SSgMmu4tZIm+9AtXPEvEUOSEo3gYe/5KVZCIrXJnymap5n/Fw5NtwJaYW0gHNNEUkgk/Ps&#10;sHS1N4GMwGnauHNN2dh9LJ6ZKVAticpf4Y7C1f5YUhaKonLWw/WhzFIRrKyxrKTZqhET5dq4JwYb&#10;WX82VEXw61Bs2RdOexiurGTxRoK7XUBIwub9CYQ1CYfPZeLguWzsPJaBPaey+X0ujp5fQGBysP9M&#10;DoHLI4yLqGQrCNYqHDm3CNsPZBDcRGw/lIAdR5jxDqdg9/Es7D4xF1Wn5mPv6TyWXBw4lY7d/P2V&#10;uwkds/L2w1GoOh6DrQcisHydN7IXO0COz8susGGDJhtOuyB9rgVSMiwQnyrZ2FT1EEvmXs3r37I7&#10;GavZcMhuB1MsjWkPYuKxYvlK7KzcgmN7q7B3Uzny06JgbzIb037/HwrIP1Eh//gf/xOWM95HkqsF&#10;Uv1ckRMfjdVLFqP69DF88eVb9Uf+6YfvmJvWYX2ZFyo3+WPb1gBU7Q7H/n0xOHwwHgf2x2A3W41t&#10;u0KwdBlthtcszPj4vzB7+h8IZIra4EkOJpUKOKmQUlG7WeEngRRYVZZUVpT5cmScyqFZI/nbqWQ9&#10;A+Pq1KsLDS187FHP7SU8l6/Iwa33cZeV9catB/jq1ywJ/O1v/wrkkepjMDSfDgPjadCmXZ/NMpMh&#10;34JA3rg5/i9AilUdIoxS5Po7uqVzpxa7+Qc+VTMPF9rXYe+phTjZuIrXc0L1moqNFkstz+8SFe+n&#10;Vf0VSCov1VZUsJv/P0ggNQr5UoF26R2QooqTQA4QyOu8J83kgaeq/Arko1e85yd49uqVure5WXMx&#10;feZMaGlp0bbqwNzSBGs2SesegFUbPNUW+6Ub/alEYVi7JRJrCMrK9UHqeAGpZIWrWEo9UVAaiIKS&#10;MKzcGM0GJxKrNoegcI0XcpgR5xfT9q4PodJFUeHisfVgLJZXBCBvhRxF4IJ5y5yRW+SORWsCUbop&#10;iiWMlZNAUhkr98+lPZ3L1yZiabk3Fq9153v5qkq/fJ0Pr0Xyahg28P93H88leFIIX3UO8/o87D2T&#10;QUBpS6mwu49kEboCVQ5WL2SjkMGsl4q9xzOx+3A6Nu5IwJJSXwXQ8nIqGXPqsnUBhD2E1xPGxiEV&#10;u49SNQ9kYkNlFEqKPZC/0IZgmWIeAVxW6o7Fq9yQTVscm2aBqGRjWnpnLC/1V7uVxyaaIjhcB+Gx&#10;hkgkmFn59grauYUOWFkeSOUMQFKWJaYYzpmD4IBQ5M4vwPr1lThy8AT27t6J/LmJsDWaiQ/+8//G&#10;+wRx6n/+B6b9r3+H7p9+ByuqmYe5LgpzMrC/ai9aWzrx4tVr/P3dON7dh6PYtJ1WYUsAyjcFYN2W&#10;QFRsC2EJRdkWKuMGf4Z8T6RkWcHSahqmffRfmKP1R8zNoUI2MEMSyN9aVo1KEkhl7TSwSpHnqDP1&#10;CeRl2Q6RCimzV2RsTnpfu/vG0NTWh7M1F9HQ3KFUVvLppbFrahnTzTuPWGSlxvNfVfKXX/6On3/W&#10;DIm8ePsJspclwN5nDpx8ZBMnzV6fDj7aiEp1xoNHN3Hr1m0ql6ZnVbaeFIUUIGWoprNHsmQDDpxI&#10;xnG22HWd63G0fgWOXVyBxs6jtLhiwWVYRzNXVzmB/iF+LeOPBFwBqem06enne/9qWV8q6ylL0RSM&#10;l65imEAqy0qAr9y4q6bXyXPEtsqjWNi7fLzz4BE+efMWf2NGjouNo1WdpYDU0dWDoYEhdu5Nw9nm&#10;XBy7wL/tqUSWVNq7TFqrDCpGOis/1W1jJFYTzg20fpv2xWPNtgSWFCoUK/a+NGzYl4y1O6JQvCUU&#10;y9YHs2KHopiQreHPVrNeLOXPFrLyLyz1pr30wzw6qnkrvZg7aWHXhmKhjIGWBLMRSMT67ckEOFTt&#10;LJ7LBnxekbM65XjeMncsINSLGYeKK8JQQZXZtCdNWdx1u5gxqXQV0nlUIVt1eKueza17qWxHc3mN&#10;qbTD0VhJ4JbKNRR7Yf5iZ2TMY75cqNnFTo6lS1lghyzJ1GwwVm8MxlYB+1A6ikp5zfnOSEyzRli0&#10;MaJiTdTwTWqGKd2DGWT2UVyaJQpX+KKE91Ow1Aeh0UbwD5qDkChdxNBRJDPLxmWaIDbDiFnZERl5&#10;tohNN8WUaR+8DyM9Pbi5kvAlK7B//wmcOHYS2zeXIyc5DI5mVMk//Btm/vF3MJ/zIeyMteBooYvE&#10;6CA+ZzPqWdnb23tV7983332nKvKXX33CP1y22nA3mzYnfYEtUudbqa3q5Xy+uExL1YoEhOrD1PRj&#10;aE37I2Zr/QEZmfFoqK9XQCrF6L3EHCZADlHtNFPnBMhfs2SfxsZKpRSFFCBFHWUpknT2dPVdJpC9&#10;OHuhAefrLyoFEgAEmAna1qusuDdvP1YW9utv/6Ku/edf/sbs+B3uPL2LDfvzkU1bIUddp/APk5rv&#10;iMR5dkjOd2CLHoHHz+4SSFlpIXlWgNRY1mECIpB19QpkbTh3IQ9HjsSj+nweTtcuwIlG6QA4qYAU&#10;e94nx82J2rMBks4nmViggCTogwRyiAopwA6/U0gZR7xH1ZNGSCzt8CWqI23t8Dsgx6/eUkDeffRb&#10;IGXCuWTKh3j7xdf44fsfEBwcTBB1MG0a1V9HD7o6+ti6Iwutg0U42zSPKpNBi5dG+yadKfFYv4u5&#10;bRsr8oYIFG0MR/FWUcNIrKig6q2LRdG6aKzaEk/oElBMFSmqCMFitvyLqaDLykOZn6OxnraybEcy&#10;AY4nsBEoJdhFG6ioZXze2jAsWROF/OUhmLfEjxU6iDY2lJD68z18kMPsJZsXJ8+zRTr/FlmFrsiV&#10;w4DWiqKH83cFqSPz8pZ7U6FpifnzwhJfvs6Z9tuD8AbRHgdRualkBC6NdTKRUESlGCIiQR9xtOIZ&#10;eVaE0Jb/ZwvZziNaDnvNMMdCNgQl6/2wvEz2d3VF1gJa82xCmWKPqGhzRMcSQqqgsqRJ5nxfsf1e&#10;VM0ApM93hJyYHBKhiwCqZECkHgJj9RGaaMxHHYTEzUFonC6CYvQw5T/+n/8b//Vv/w+0Pv4AWZlz&#10;cejQGdScb2S5gGMH96J81SKkxvgjLtQDS/PSsWntCmyuWIODe3ejsa5e7fPS0ysW6zI++eyN2hn7&#10;22+/pMznIiTeENFyoEqyrC2T9W/GamBUphBFJsq8PgNYW86A9gxNp04qbXJ9fe0/gSR4GiA1HR//&#10;XRFAZUxS7eJNuyqzV8SuSmdPd78oZC+qay/izIVa5rZuWshBpV7jV24S4Ntq57ZL41eZuZ6r0Y8f&#10;f/4rBq8PYuvReajYFYrNtNdltNelzLxrd4ShfFck1u2JwrbD2Xj28h4ePnyswOlXPayijlcwcvn6&#10;O8BEyUfQ0nQQp08Wo/rMCjS1VKKl/STvrUfNf+0flqmBtLzDzJ1Ue5nD2yuzfkY0gCsg+Z4aIC9j&#10;jHZ7UvFklwCVMRW0siztOr+ewGWC+eTFZ+o5Ylnl+QKn9C7f5fV+xcbni8+/gLuHu9q1/uOPP1YK&#10;OXuWPuYVhODQuQzaxUjefwgzmi+B8KBisaKv9KRKeSCz0IM50QPphe7IKPAkGH60YF7ILPBC1hIf&#10;5C4PZKX3pxX1Rf5KXxQU+yGfZXlFJBUsDet3Z2DDnnR+nnFYvS0SyyoCsYTwlu+kyu5Ip5rFY8mq&#10;UF6LD9UyAMvXhhBUOZPSC2mySzmBTJgrR+c58v3dsYIWc0VZIK/DmQ29GUGyREoec9tCN2SwJOY4&#10;0NFYUZksEUPliqQYyBrIiBQThCcYqBKTYooU5rq5+bYUEVskzTVHDAGNTiWwyYa0puYqS6fkWiKN&#10;jcLchXz/eU5IynBQ+wZFJtsgMsESUUkWrNtmiOLvSZvnonZ9j82SvXnMCKWs05yj8rd3yCwEEkA/&#10;KqbssuDsMwOuvlqYMuejP8LWRAeB3i5YXLgYR46eRV19GxoaW1maUXvhAk4dPYRjh/ai9vw5dLa1&#10;o7uzC10dnehnthuiBZT8dGl0Ap++kSlpf8U337xlWJ3LVkcPsSnGhNIIEYksSTJDwQwJbHnSqDTR&#10;8Wawt5kB3Zl/whwCmZwahtq6C+iVrCh2lI8yPidlUhnl8bdFYJVhAamcAqRMI5NeV1HIbmZIWWlf&#10;xwx5lkDWNjejkxltkBCMjMl5/bKo9xpf34HOkVo8++QhlfEKjtYWoepECg6cz2beSMNRKsXhGmaT&#10;WmaThgU4VpeNE/WLadPv48WLVxogaSeVOhIMAVI6V3ppM6VRkR5SWU4m0ApYvf3jvBeZND9AlZT/&#10;k3x4RUHcy89SelcHCOTQqAZIKdJAiWUdFyAJmdhW2ShZ9tMRmMW2yu+Vry8RzMfPP/11vPK2sqrP&#10;cOvuI9x7+ETtqfP0yVNYW1tj9uw5+Oijj6Cjo0M4DREQ4kgbyXy3zF4NW+Qtd6ZaUY2YedLn2yOe&#10;LX9Umg0rmZx/4YTk+a5IynGl63FAfLY94nIdEZ/rgkT+PLXADQtWUlFYspd60G148b2jqGbxVNUI&#10;ZWcXUUFzivh/yz2Y2yKxfkcK1lBlC5ZT7Qp8kVtIwJfKeZRUyKUCvTPdlh3iCU/6QjssKpXDXv1o&#10;PX0IkTXrGetbmhGv04Jg2iAi2ZIKZEo1kpOUBTAKQyLVKp7iINPY+CgAJefYqnvMW8pcS1ck+S46&#10;laDy+QlZpkgliAKjqGVsKm0pAY7mY1yGHWF3QFC8LQKjLFhknJaQ871ly5C4DHs2AizptrwuSwSE&#10;6cOd8HkFTIdv6Ex4ysZgXjPh6DEdLl4zMGVeWrRSwartG3D69FG1WW9DUycutvSgsblL7aDd2taN&#10;jo5etX2+2KxRwjcip1exjAyz0rBlH5+4is+/eKvmiH7++SdUyExk5Fspf5xdYI+cRQ7847pgYbE7&#10;Cku9VKuWk+cIJ+eZ0Nb6M8t7SEoORZ0ASZWQDhhRuI6eyY6dyeGBfwVSTodSllU2DFar59/tXE4g&#10;RSXbCLPkxxpa1rqmi1Qg2QqjHc1drVSM23j8+A5a+w9jX3U2YWODVFuA/afTUHWSeeN0Co7Xz8W5&#10;pgW0cAtx+mIBy0IcJ5DHa/Lw9PldfPbpW9W7KnlPrLDKc7SPApey2e+UXIBSwzeqaOy3Gmcclt0R&#10;qIZUNgUxgdSoLd9PATmhiqindB4JkLcVkK/UEQLSmSMqOfl7J4GUxcgyiVwBef8Zbt+TbSIfMS8/&#10;w9+Yl6+Mj6vMKPlxEkhtbSM4ONsghpU5NtuMKmNLBXQiAFSMHCsVNWRlfjArcFy2JZKZsZJo3eJy&#10;HBFO9Qnhz0NTCEW6nQIzIc8JmUupoIQxcb4DVc0OafkuyFrkQqWzZ0ZzRNxcB0SkWSGMihXP90lT&#10;44VutKRU3wVyKpes1Kd95PPS8l35OicqnjUScy14bTZUSBcUUCUzqZyRtIzS6Es2kzMvE9Jl4yxL&#10;BDHjhSVR6dIIWKYRwikQYQKkuLUYY8JjTIAt1XvkF7nS4mo6XGKY76LSjajIVkiZb62UN5ivCab9&#10;DKa6hcUbEGpj+BJC2YtWdgVw89WGT6A2QiIN1Y4Isk2IqGdspj3zog2Co4zgRYX09Jumeqk9lDpq&#10;wdlzOn9GhTx2cDvt6SH0D9biwaPLuHnniprGJZsqySyS1s4+dYBND4GQ8xyHCOGViZsYH7+G0ctj&#10;GBWbJlO6rlxhdvwC//jb3/D69SNU7Mlg1vBhaxeC1XJK7fYwbKyKwOYDMdh6KBFbDyZiOQN9QKAB&#10;dGe/r0p8Yghqa6tVRVU7zQ1M0GJKb6VmAP2/B/KdQjJDXr7K/MgKKqsjpFNHoJTZPhdbulHX2EIw&#10;m9V6w30Hd+JM3Sm8ffspvv7qM7QNnsBa2tM1O4JQtjuMOSeaOSgU5VVR2H+G8NXOp0ouwJ6Tc7Ht&#10;UBozUATKd8Sycl/HN199qz6T3wI5JMMUtKFqeIbwaawrvydsAqTAKrZZ7rN/WKbHjSjoBCbNtiUC&#10;JPOjsqzy3r8BkhlSsuAkkGpCgNhV5shJhRzlzx49/YRFA+QdAilbjYhCPnyqGfLo7miH9mxtzJg5&#10;UwGpqyuTA2SNnhUVxBxRGXQyuTKUwZY9Xc7Qt+TPjRAkkwISWbnTTQmtBaIzrRGSIivujeEZog/f&#10;SFmJb83X2yKGVjFhPm0dM1Rcti0rJC1dGpUlQ/awMUFIghlhMUNAjBFfpwt32jm3UG34sSJHp1sT&#10;CNn1nNGG38sW/HINYgVlmCUu25x21B5zCbeom8Si8HjZF4d2MZnXxufFpMqZHHJUARWS1x2eqM9r&#10;16Oa6VPJ9BASbYhIUUiJVlS8uAzN6V+ZC23YAJkQIsKaymxJuxrHew1NkCPwJAPqq/moosYBkTrw&#10;CeO1q3WYWmpurz+zorx3KO8rkI/B/P1yoGxYkizzMoZ/KF8TOBuehNEjQEuppGeQFryDZ2FKXc1B&#10;1DbsQkvfQbz87BrefP4QlybG1IJY6VQRCKT0sULIKoxhVpKJiesYu3xFne8oUI7QAl4hkF99/SX+&#10;/ssvePTkGioPpTMnRGq6nfcxcx2Kxq6jcdh9Igl7Tmeg6lQmrUYwgoINoTvnPQL5HoOxPy7UnFUV&#10;VTPWqOmY0QApKqmBUGzq5ONvFXISyL7fACk9tc0dfUolL7Z2or29Des2rsGJmuP46ae/4McfvkP/&#10;WCsWrgmirXJAJu1KeiFbb9qh7GUuWLEhBGu3x2BlZTgWrvbF3CXurIhUgTRb3Lg9jp++/xEjozIZ&#10;YHLIg0CyyOQFKRobqhmmkSLfCzS/wkeQxZ5qlFBsq+Zn/4RxnEV+zgxJJRYgZZxRgJRzIeVsDwFS&#10;fuc/gaRCPn2lilLIe08VjFJkXq/8q6k+h5nTZ2La9OmaDEmFlGl0JmambPVZ6WnNIjOtWCFpw6gC&#10;/lQF/xjpiJBW34j2j3DGGjADESYqhIDoFaoPryA9+IeZsFIaIzjBFOGEWeytnCYVm27O18pmxrIr&#10;uKGakSNnNwbR3kkld/WfBUcW93AdqrAxf5cxn8fcFTobAeGz1fItWfLkH63HDGjCxkKUx0adKhUS&#10;Y0YIWCJNaQt5rSzBMQKpTOI24WsJIV8fwMwWGK1PpTJEmIBPtYxNF5vLhoJxKjHLnOpKB5BpQPD1&#10;EJqky99FNUzS53USsncTwxPpEOIzTBHFzyEiUVZ/6BBSfd6fPi2sxgaHRvP3KiD5yAZLzk3xCdND&#10;QKgRfIJ04eE3WwHpFSzWdSa8AqmQ52sO49CpUmw5lI3RW7X44ivmqPu3qEwy9MAKRRsllaifFULN&#10;SKEaik29NDKOURn/o329RMt17epVqs2X+PnH75ltulG+OxZlu6SrOxzFlcFYtdmXAd6fPw/FOipP&#10;RVUCA7sP3D3mKBhlPmtohAfOnT+tlFiNzRHITgIpHTsqR75b/SEgqtKtAVI6daTHUU2wZuXsYwUW&#10;INXQB5VJbKtA2UrF7+kbxI6qnTh6/gS+//FbQvkjxm9eQi4zS2iSAa0TM0YSMwbzb1iKAa2XJW0Z&#10;KxQfo7MYzPkH9GarKKdBXb0+il9+/ivGxmX63m+A5DXIeRyTU/zkXtRmXe9AFPCkEVHT4vgcTW+q&#10;pkNIfa+AnFRIeZ38DSRnEsgr198B+Vqd7/FbIMWyCtiXJ27g8bPXVMNXkCl2Mk3w1t2H/Pohc69m&#10;umDVzp34+KOPMfWjqZg+bZrq1Jk2TQsGRmz1o2g/afFClT015b1qzjj0o6qEq34A6Xm05M/01InG&#10;cjSdf6QB7ZwBKz0rXbCs3tdWh/IIyOFU0AiWSFmMnCCV1FjB6BMmjyYERyZ9C8xyNshsuAbPhl+0&#10;vKcebd1suPlNh6vvDDgxZ7n6zeT/sWHg9YVRFcUmBxI4v3A2CLKplbds26HDyq4LvzBeT7QRAnj9&#10;gQQwmHAHRslKEzYmClA9gmNIJTZBJGGURiOBoMVmSqeMHDikzUZFhw2DPoEUq2uqel7TaeFl/DCL&#10;SpqRZ41k2ufkecyYtLaJVNK4TNnj1UytgZSGxp+/U5TVjaro6qvZ9d3Ddw4L1ZGK6s7i5jcDHj7T&#10;MeVC7QWcOLsdFbvScLxhNV59fgOff/kKV67fUi26VKD+IVYkUSwZoO8ZQD+BESgFxvHL4wRyBNev&#10;XcWXX3yOb7/5EvXtJzC3yFMNF6QVOKqsEcXKHJ5hyApuxkzBPFnsjeRse9jLZkGz3oPWx7+Hf5Ar&#10;zpw7pQFSFIUZUICUDKkZj/ynMk4WAVWAHL16S1VO6eT4LZDyHl20jGqiOtVS8pWs1D/beAFffv05&#10;fiaQt+/dwIIVMfAI02IrJi2oHv9wtE6RLNE6LHOoArMRFDNH/dw3QhthCdZUyDG+/hcCyez2K1Sa&#10;3s5/ToCnEvJRjSdOFgGISi5FAyk/Z8Imr1eNH4Ec5uc6ROWVn8vJyRogpZf1Gm7QfkqHjRxlLjvw&#10;qfeS30vbKkCqYY/nsrGVZvqcGm9VQD5Qa0Pl36rlK/DRtI/xwQcfYDpVUltHFx99PAO6eobqHA0f&#10;aXQIk6hjaDztJe2XpodcFMGU+cmUFksPTj60mQHatISGamNiGToIT9A8V3rVgwiCrAGMEBtMyxaV&#10;TDiTmcWowv6R5vANF3VkxRX1CJE9dnSotDrwDtGlpZsDV+YrJ89ZsHWdDgcPVlraPD81bCD2me/P&#10;IpYwgGC7yx467rSP7sxxfrSmEdJ5wwaAzw0k4GJbgwizUucoTSMiG14FxRnQgpsjdYGtmo2UPI9W&#10;N433mWxACPk6QitWOYI5N5awJbJxzqKLyl/hzOJI1+SAVObthBzZlc6Sr2FDJqpIEP2pyrITuwcb&#10;GWfvmXDkfdjYfQQHh6lwdpkKF/dpbGhmwtlDi/83DVOaWnpQV38eB06sxrYji3D/+VX87a8/MAe+&#10;JojSe8gKI0DSsnZ29anOnQECc5lqMH6Z2W2UtpUZ6ObN6wrIN5+8wObdK+AdQWmmxRGZlwzgFT4H&#10;nmGzWbHnIDRZD3FZFgijpFvJsMesP2PGR/8LPv7OOHn6GHPW8K9AKstKu9rRLUcJDP0fMEqRSi7q&#10;ODmXcxLGyeVZ8j49VHsZo3v+6hN89vYNBscG8ez1c1rW73H34X0sWpvNDDOdLS0hjJhFa0SPz0zj&#10;FTaLkLJEzoJ3qBbtk44qEYm2VJ2r+O4vP2CUgA0KPARHWcexG78Cqa6Hn5VSRBYF45hmVo3Kf5el&#10;l1QDnQY8jUKOjFFtlRXWvK/8LSSrKiCpjDI1ToAUZyDvpZT5HfAyxipA3n/8QnPUOZ8nCnmLCvn5&#10;l9+qtS1zs7JpV6fh/fffx4xZMzGHlnUqFVOLOdLN34x/L23+DcUeGvJezRCTIptQyfkctI1UM2+q&#10;oxwX7urPxipUT+U26YWUDJY815oqaqVeI9tziALKpsTRaVJhJZPas3LLaVqWhMuM70cYQ/m+BNxH&#10;tvrg154BBJ3vLTDKoauaPV/5dwjRVsopiuPLOib2N1jAJ9Syk52PP6/LmxAE6CmFCqUiB7OBECCD&#10;pYFh8Y8lkO9U3zOYf2P+vhhadJnKtqDIETmL7Vg/qZK0xQmsp1GptO8sYqGDmT/DCGn8XAvMK3JC&#10;HoHMWcaszLwdSWhFtf3eKaKf2Gt+huIUvMPlnpgzCZ2N5XuwtPgTXFymwcNTtiCZDjtn/pyQTmnt&#10;GFQnLVXXHMG+42XoHL6Iv/zwFV69eck/rlQQtvK0W90EoK2tG92dfVTEcUzI2YvvgLw8egkPHtzD&#10;119+jnuspFn5oXD0mkopnsEb1mIF1+VN8w8sF0mFCY4Xv80PxF8HZqYfYTbt6vSP/hOePnY4fvKo&#10;mpgtQEqnjlhOmYAtawY1WfJfYfwVSKqjVHCp8JNAynjkP6Fk5h2/qSYA/P1vf8O1O9dx7e5tfPXN&#10;N7jz8AlKK4sInhZbds0ZiBKy3envfSJms1LO4XXPZqstoV3C+BxEJzjg9p1rbIS+xghBU2omQNI2&#10;qobhnT39FUKq2OSjACRqLkVdM69fbKnAJ5Z1UiGH+flOwvgrkBNXIUfsiUJqTsC6++t9C5ACpkx4&#10;ePriU7Wy48YdDZA37jxgw/ME33z7I232L4iJisD0GTPw3nvvE8JZajxSgPx42iw4eZmyAdKDB1XK&#10;N5yWU9Qt1YoAyWlX/FvKvqeiLqzUojCyel7NPqFlS6PKyP6qooShhNGfCunHopSWWS800YqqZU0w&#10;LNTBqPKe/mJPCbh0dnj4y+lahJH5ytmb1+IzG/YCpSeBpF31CGLDKI1l6CzWKXEsBISWNTyO9lUy&#10;G69Xs/EyLScbAtkIWTpx/KN1+bs0ahiosq+eAtqDQHqHaSMi1YiqZ4MFyx3V6IBYz9gMlkyN3Q6j&#10;KwiKk0Nq6aD4+ogUYyTxfmXoJZn3HE27K7/LR3VOSf2ZrRqPAHk+rzEg0pA5mL/Xn3bVXQsuzjPg&#10;Q9saGEzL76cFO6epsLR9H1NaCGRr5xBq6utx+PQ27DpZgrFbHVQSOSpbBtg1rXZrZ786AKaPmU3U&#10;cWLsKsbHCMLoKK7Srn76yWt8+8VbtHWc543KqbfT2cJNVxVbVgpIKyQfQECsnurp8qftc3KdCUP9&#10;D9VMnWkf/o7ybYWjxw6hh9ZYMyxwBV0EUnpSpcdXgPwtiO1dmmwplfCfCvlPdRQgZdaOAlO2+iCQ&#10;X379Df7xt7/TwtGSj1zCy08+Y0V9hh2HtmtavwTZ3VosE309gZQGRPJkaKIuP1Rt5fVdfWYiKt4e&#10;d+7xvj/9jNlNoNMApRRSroNqrPKiwPoOwski/y/XK0WgHL4sA/qibgK1Bj41yUC95/8GJBVyEkix&#10;o5OHtgqQYtclR8o8XQHy7oOnSk3lgJ7rt+/j4ZMX+OHHv+KLt5/D081Fgfjenz/AnDk60NYWhZxG&#10;26oFB3cLgqejDhn1CNJjJZTzHqVTwoggiDpK546psnAyFheTaqKmfUVn8GsqTRgrpp/sdxNEtaUq&#10;uAWyEvL9vARmguIZaKA2dJIhBNmoWCq3xASfEIGQlVPsKZXDwYtAstI6+2krdXTx11KNusAVECMK&#10;OZt/E/5tIo0RLkMbtInKJktGlczI74Pjjfh8AVI6Zti4JBFUAZSv94lgA0DABTKxpdGZJoibK/mR&#10;DQytdyTvK4LKGCy2OJ5OQTpwUqn2zJNyn1LkMwjjPUjPcxB/lzxPeoRDCL43HZYPhUiuUTb3kt31&#10;QqjkshtBID+HUH6ekbTbgWGyQ950VaZcbJXNlUbQ2NyDo2f3YcO++ahp34nXn9zG/af30MMK0k4g&#10;Wtr7lEpdYkW7euUGrkpv3807al/Sp8+e4duvv8Znn77Ahu1FsPP8UPUeeQTO4B9kOh9nMqzLh0n1&#10;iZYTdlnh2bo5yP6W2u9j5ke/x7QP/hOOzuY4cGifOrpbJlOLQnb1jVERNWOR/x2Qopa/tayyMuK3&#10;MMqqD1X4tYxRvnmrGZq5/+g+Wnr61AD7/UcvcLL2DGLZsocnzmbRwKc+zBhd/oHkDyF/SMk4sj/K&#10;TMSmOOHuvetqYsA/gXxnWeU6xKIqIP+pivJzKQLQb4GUnykFlcZEdf4wT14StdW8p3wvZZjfC5BX&#10;b95TvawaIO/9E0gW6WmVIQ4B8s79JwpOAVJe8/TFJ/jlr//A40ePYGNhThDnUCE1QMpqD9nOY+pH&#10;M2HjZAEHKpOD92y1v6kvK5M3K5MnrakA6cUKJON6oh4x6RZq64koFumBDKbzkZOCfakKbgTayUdU&#10;Tjot+Ln589F3ttrTRrZslANgA9lAC5CiWB5BhI+Z1J72VMFIlXQJlPzF3y2ZklD7UZGDWdmlo0Wm&#10;nQmAEbFmCIliviXgEbSnch0aQGRRMtWX7x0Up8frNUZchgCjQ4UmLBQFOXzWl3lZhCKQ1x4Qz/eW&#10;DpwUQ9WBF8L3C+bPZJgnLttMjX+m51kigyWR8MpsNMmo8nsiCWbuIgcULHdGdr4dFVr/3awcqqUM&#10;dfCzC6UjiE2lg5DtJ+kygphlg6N02ZgwBsXrYkrdxR40NPejqW1AnelYdawYVaeLcOfpCJ6/vIfR&#10;sUtoa+1Fe1sPhgYu4erEDdy4fhu3COP9+w/x7NlzfEFl/P6brzFxdYDWxhlO3lPZKorlmwkXn4/h&#10;4vsxP+iP2DpqURllnIY2MHIOXDynw9SElmn6nxSU9g4mqNpXhQ6CrwFSZrQQyF5ew38DpAzNCJBK&#10;IaVij2nAExgVkALi+C0MScfHGIFlefnpG/z973/Fo2dP0NLdq1Z8PGYea+7qQobsH5qghTB+MMGx&#10;LKxYwfxQpWs7UgaTEw3Y0slqdi0kZTrj3oNbePLkuQJF0wEjHTsTak7p5JQ2gWQSRgFHiuS+SSAV&#10;lFc0P5fnyaQGWbGh4JaJAQRzEsih0QlcJpAyeXxyvaPM35WOHXmt2OVRugAZ3vgtkFLExr769AvI&#10;HPrrV67A2MCAEM4mkO8pMGWB8tQPp+OD9z+ChY05lUkbjgTSWR3EyqxIlXOnBRPLKmBIz2FYkqiF&#10;KSstVYmVUlRRqREBCOBnJ2dpyFkfzoTQI4jZnJlKbJyn9KTyZ17MoJqhD+nZ1RQv5kgP2jhvQu/P&#10;yupDdfYKY4MQxoaADYI8Sg4USESpZClTBH+/DGsEsAENF/DeqZsoVmgC816mmZr2lrvYGgUrZX61&#10;NCJ8H4qDD92bCEUARUIcUkiCZtgiJtOUhQqZTDCT9NlYmyBrkTXy+fqitS6Yv9QGWQXWql5oOor0&#10;aXPNUbTGA+u3BWFpqTszNF1F8Czm23dZklDKRldRyZaI5OcmPcv+bBBCWd8Ss02RwAZjyrmaNlTX&#10;tqO2USZhN+LIiS2o2jufEBzCk4fDeDoxiNHqWoy0dGF0aBRXxq/jxtWbBPMqbtDSvnxJdfzmS7z5&#10;7CV2Hy7nH3I6P1R+4DIDwXs6iwZIR8+pBPVj2thp/ABmqqwWwBzg6DQNOrP+TNv6e9jaGWNn1U4C&#10;2UcYNUCqTp3eEar0Py3qfw+kAKcBclIhhwngsGwEdeWOBkyWpy8/wd/++jOePH+qAfL+U1beN+i/&#10;PIb84iRWgplsxWiDqIYhhFL8fyhbZOlZlO3/giSgB81EcpYbHj26x/Ls/wByUu0UkO8UUoCbBPDy&#10;VSm3/wnmhOYk5Eml0+RJwkggJ7PpvwBJm/ovQPK1Sn2pjpf5OcjUOmlkBEyB8RrVUR4/+/xr1cPa&#10;2doK7Vmz1UqP9wmkNvPjnDna+GjqdH4vQFoSOiNaRB3+zWhd/fQIgwz668OdKuZG0KSTQuATEGVY&#10;wY8q6hUinRkEg/bQL0qHzxXoRGH1WbHNlZLK5yiNmrv/HAIvPbS68GPui0iQOaDMarSZMu85ghVd&#10;xjqDqXJetMgeBFkaBRe+zpPxR2xkwlxLpM6zUD27/uHaCOI1yVTNtPmWiKeaRaYZq46m+YsdsHyt&#10;O9Zs8sbazZ5YVe4K2QcnihbWRzIk/54R8TpIzjbm+5kq9ZP5rAJc+nxzJGSbIHW+KQqL7bCi3EHt&#10;p1NU5oKcQlvEpMkUOem0MkBKjgUWl3pg9aYALFjmRBWU4RVddc8hrDu+/Cxkjx4/NjbSwSRDIjL0&#10;ooaS2ADIGOaUwyfO4dipGhw/U49Tp87j/IkqNJ9Ypw6KudN9Fvc2b8S14grcaO/BGDPOZbb811mR&#10;bt64TXV8pnZy++H7v7ByXEHKPF/K80ylKn5sdbxoVV2ojKKSzt7TFKC27gTTb7pSyFDmM3cGXAPd&#10;DzB7xh9hY2uI7Tu3aYCUqWYDMhdUOnUu/QZIKZIp/wmk5Cap2JIRf6uQAqTAeOnq3V+hlJkqMvb4&#10;/NVztPX2qyllz199hombd7F2WxHth2RItv5iU8SyxIgqssWXqVD0/0GsDJKP41MJ5JP7LE8xQlCG&#10;LhOid+OGmjz3TiF/A6QAKDOKNNP85FGOkdPsqSp74QioonTyOgFQvd+vCqnp5BmdkO1K6E6UZX36&#10;DkjZDpIqy/sfo9ree/hCjUOqg4DeASn3+eXXmhUtRw8ehNbMmZippUVF/EBNCphFQKcSyPf+/DGM&#10;LWT2jAXhMqTKCQwCnQwvEJAEE1o95j1WJLGlomLScaPG+/gYlsAsSXsXTmWRbCb/Lz3tMlyQxAqb&#10;mstYIB16BEgyqjdBlwqbmGWFpGwb/h/zIO1oPCtoPBUqmJXak8rnzqggFtiV1teLCi3KnEZbmFkg&#10;ZzqaKBEIZSVPzDIjSLbIyLdWUGbwOYtK3LBqgzfW7wjAxl3+qNjujwVLbBHP6/ShcITQteUsMMFy&#10;AW6dK5ZSAVeu88TiVc6YT1XMIKRZCy0wf5kllq9zIIyOBM5eKWIMFTo+XWYHmahrzsy3wVza1mhm&#10;TxnrDGJjFRIvxyEY06rPUb2pjh6yyxwbFhmrpWuQRkcmWYijnLJt917s3HOIqngY544dRffZ/Rg4&#10;KydgHUbPptXoiYjCjfUb8fLWDTx//Ai3rt/CTVrWB7KM57O3+PnnH/HLj9+zwvXxIuRcQdnqQfw8&#10;fXn4LLY+0gnyMS2KZnDX0ZNg8lHGZoLo3V1cZsBQjzlm5h9hbaWHLds2o72zR001+38HUvP1r0Cy&#10;wss4pALykgZIOZ5NLKqAOHrtnnoUtZQOnO+//5727TW6BodUvnr+8g1kM6i9J3cgmi1eJIO/tHpx&#10;0vqxssh4lgwsh8XQBrG1l3wcm+SKxwTyydNJICUvCkACpmaIQ5Rb5Ue6CgFSjh+XCfByvqWcWqXA&#10;5M9+PRJAxlKpdPI6zYQBqqK8n0BOIEUtL0/Ihl53/jfLykZHgGejJGOQkomlA0fuTWC8IgA/eo5v&#10;vtEsj9u4bp0CcsaMGWocUoCcMVOLQH6EP/1pKnSNpDeS+TDNUg1fyBFuMnQRkWLOLG3BCkSVk84T&#10;ViTpOFFDD2y4wqlsMuSRKgPkOXwNLaAaM+T/SS6LU7NgZPhDZuDwcyREqoeTlTkuQyZrE0C6kWA2&#10;iGquKOGUoRc3wujqr0V1nEW1nqXsrzQOak5rjqXKcWJnZfhDJn9n5Mk+OjL0YqYO8FmwQrbM8MCy&#10;Mi8CRzjXeyBvqT3iaE39GK3ik/RQWu6Iyl1eqNjlS3jd1cZcC5c7IjvPgg2FEa/bGEm5hkjJN0X6&#10;Qiu1+kOuVxWZJ5tkpuyzjMVGppgSLm21N6uL7HAnlt9XH/aus2HvogU7l+mwdJwKCxZ7rxmqp1ca&#10;FBc6yCllFRVYv3ETtm2txPmD29F1dAt6T+1G74k9aCspxIPKCnx9ZRQ/ffMV/vbDX/Ddl5/jwd17&#10;zI/38fnnn1FtflCD60Nj3Wr+YXiCLj04LUciW8fwmQzvM9VMCzUEwq89+MG6+2nxQ9ZiSzcbjs4z&#10;YEQgZaaOhaUONlZuQFtHt5r/2UWV/D8tqyZHTgIps3dEVUR9ZMHu8KhGJTWdOP8EclIlbzFX/eW7&#10;72nfPsfA6GXV+/iMQMqsljONp5EiKwnSDVWrF5vKAJ5MIKkEkn+kyNQrGaNMyXLHo6f38OTZU41l&#10;JZCqE4YAqVX+w1eUcisgeX2/BfK3ReAUIDVzcXm9fJ687tfOHdVzK7N7BEhRyOt83e13QGoUUmDW&#10;WOHbagzyAf9PALzxTh0FyCdUzK/fAVk4Pw+zqYgffzyNEBJAXV3MnKFFyzqNmXIqZtPCpuQ4Ytu2&#10;cFSsC2CjZKZ24ZYZMWFy8GmGDaLSZU7pu4xFuxZJ2xWdYqKmnqlVEVSPUGZu6RGVnlFP5qcAqoD0&#10;qsp4ni9BlawoKulF6CSPhvB9PEIIHxs8V5m9QmtsT4tnx0pr7z2DjzNhIxsPe8uYsLy3dLTRrlJ9&#10;vGWbRzaYMl4o9lgakOAYU9pZc6VY8wllnoC5kvmvyF4pawhzY0CwFrJpR9dtccPWff4o3eKJghIn&#10;ZBVaUc3NEZ+mz4ZZD8k5hlRe1oks6bji/bJRkalz8enMmxSgCDZOUWx0QplBvSO0Yek8FVZOjGi0&#10;+7KDnuz07uLBbMxH/yADeDEKePvQzkbREsvpX0mEnGVK+brVKK8ow+ZN5Tixax1a9q5F33Haxj0V&#10;/3/K/gJMqmv79kD53nfv/R/JiefE3QMkOCFGcHeX4G7BEzwBgrs7wd2apr2bdnd3F1qg8XjGG2Pt&#10;2k3RJ+e+++Cb367atWv3rqr1W2POueZaGxenjkDK2u9wOzkaf9yuBqiGf9y/hxvXrhkY79y5RSB/&#10;xq+//EK1ceMXzgtiryiXQ9aTbqmGDzpQJRU7tu9hqWQbpXgJaFf2Ci0ZQ35U/yXUYxzZrPkHWLN+&#10;FTy9rxqFtIH09Y8wJXIa+rDGIy0YPXUTU8Ia7gSkEjlaaU7mDKStktbCVvdQffMmVdUaQhCQSoK4&#10;XfXBlHndMGICgRyveEdVJB+xYbCRdH0bHdmb9qUrO2D0h5g4vQNyctNRUFjA2I1K5lxZQ3ULJZAq&#10;abOTOko6yS0VhILoITATCSVdV8vttjKuwQRQKvkASCluLBU0gSr4n0BGMY6M5v64xAxzV2eNOVru&#10;aqYBsqi0Arfv8Pf77Q8M6TcQ9VQIQEVUHWv9+vWplioyfx0vvvQK1fMtnD41G4nRy+DqMo0NspkZ&#10;B2zfmypEOPvz+djZn2Ph6i5Yv2MA1mzsg7kL25r5hPp++tBFVXZSwwx9qV4a9G+rbCljJ41fduS2&#10;DWPHL7vVxZfctqNCmJpPKmz73h8QujfxSbu3aG+jWas3aW+geZvX0aLdGwbIT9q+ic9V3aLys971&#10;0LH3h1QYSyU1v1AFKZ15Hq0OrrmOmhXyNa9v0jetMGHuFxhHGIdPVb3te+g/pC5mLmiBZRva4buN&#10;nTF5/ucYxRh0zPQWJo6c/s0XmLPoS3zzvbZf4Ot5rdihSP3V8TDOZAc+dtIXBLIpRoz7nPalWfGu&#10;g25vMKAFxo3tgGmTu2PimE6YMr4rFs3qj2XfDsKSWQPw3axB2LZ8Evavn4Ety8dj6dxBqLOOAKzb&#10;sBYbqUz7tq/DuV2r4L57OTzWL8KhPh1xdGhHeP+4GPEBp3AzPwV3C/Nw9/Yt/PrrL3RXfzbrz/zx&#10;+x90y67yR2DswR5xKHupofTxB/CL6cPn3ago8o9bdeQX2e51fErrwOedu7+Nzz57DR/WE5Avonmz&#10;96nWulmqnykIqFFI/0jHWKS1qLBU0hnIiOgkRFEZTBkZY6mgKAJJC2PMKGXUSnQ2kEmpObh1+565&#10;G1ZccgriUzQccI1xZBUCwiPxzfLhDOTplsz8DEM1A4CmREE7diC9h9bHrPmdMe+7zowxBiM7NwOF&#10;RYWIjI4hlJZCStUskKwMq+ASZILNVkhB9LBZQFqdipVt1Upz5n6YBkgrHtVKBFp+JJbHCkgVBhgg&#10;jdubxv3pBDALOQUlZqkOdTZSyISkDJRV3sD9n37F7Zu30L5VG3z44Yc1ZXNyWbVqwGtUzJdfeQ1v&#10;vfE6gnzXoLxoL1zcphslaNPtbYYZ9aiOTTB9QWvsPzEKAUELERHxPa64z8SGLX0xhi5k+57voVXX&#10;dy1FVAki4yhVqHxpxhQ/QOvuNILYUvFUJ3pIXei28rxyWzWU0nVAQ3xO+D9tLzV8Dx+3eRvN6UU1&#10;a/06VYdQ0j4jqALy847vmPe34flkbfl3uva3BuG7EtSuPdmBMNQYMfkzTJjTDmNmtzalnONnW5Oc&#10;BwynAo5ugVkL2uCbpZ25vx1d0zaYML0tvp7TAUt+6Ivlq/rj+x96YdW6Plixshe+ndcDI8d0wMgR&#10;bTFnRi98M7svZk7vg6mTemDejP5YPHsoZk/qjwmjemDKmF5Y/u0IbFgyHqvmjcS6+aNxeM0cnN+2&#10;BCc2zMPRdXPhQtauHt2KK/tWY9fSqaizY8d2bNu2Ddt37MDunTuwnYp48IfpuLJ0OrxGDIDrguG4&#10;cHo+fD22IuroLsTv+xH3+KPaQP7+u3WPjKz8NAznh+nFH+Gr0R9j+OjmGEZ3T2uIdKGrKnVp1elN&#10;s3R6y85Uyu5UTbogzZu/irrvvYi6b7+AFi3qYe3G1Q4gLZfVTL+qBaTMBlIzUeTmKUGipfUFZHAN&#10;kGzgTkDqsWZI3Lh5G3fv3kViGt255HRTZlZUWsVjUrF6xzwG70oWfIaxU5vih5VtsWd3T6pAVwb4&#10;bbF89QAcOj4Jh07OMUt4FBYXITom1iRcjMtKgKwsqQVkjUIKSF6DgNQq67bFJmabfRaQD1RS7zM3&#10;FiLgNpAmm0yFtIc9aoCkQgrIOAKpDkcJHa3MLhjNMiXpOai4fpO/1Z/Iz81Bs4aN0KBBA1M29zZj&#10;SWVZBaTlwr6OV195FX7u61FSepDfRz829NeMS/b96t7Ye3gizrvMh7vPfFwNWQQPv3nYsn84XbyW&#10;JtnyKeOjFl++iS86aGoRO2KGKC2ldroPyBeMndrK/dS6RO+jVef38aXK4QjtkPGMVye0QPdBDQlX&#10;fQKsm7Z+hJad6hM+AtxJUNdFaz5v313FBQ3RqcdH6Nq9Abr1aIwuPRgP9mqMPv0/xoABn6Jf38+M&#10;DR74GYaP+BIjdU+S8W0wfnJbTJlKtRzfDqOHt8bkce3wzcwumDGtK8aN7ITxIzti7pTuWDyrN76b&#10;PwDLvxuEFYsHYuWCQVg5bwgWfD0Qc8cNwA/TvsLm+ROwcs44LPl6FFbNHo/9y2bg+JoF2LpkOuZN&#10;HYlZE3jMoqnkaQa2zh+LrQvG48Tq2XDfuhCnVkzB9rlf4cfvxsN92wJcWDML66b0QZ39B37Enj37&#10;sWv3PqxevRpjR3+FqV91xpnZI5A2aihyV8xEdvRFlOVGIfXYAfgvW4eKomLcu38XvxBKLZuofzdv&#10;38D8H0ajD1VES7wr7ujD2KuzGUh/E22U1FHlTs+36FpowPldtGTv16jBKwSSMSQV8osvGmDLto0E&#10;LoCghdcAKVNxgr3s/kNA8hipipbiUIMOoZsapMqXSI39WUAKRkGpx5pDqDVl7hHIlAzBkWamKQnI&#10;RDbc7T+uwyS6NSMmMx4ZXQ/rt/aAt+cUBPl/iyse3+Lg8Sk478bGGLyZypqBopIixMbFIcLhsj7I&#10;ilpuphI8NpBK5AggZyAfQMlr1LXqBjpKTlFZTR2xkjlKDtG0GoEFZIYDyDwDs1xhdUjxdFc1s0NA&#10;miEPuav8fOnZ+bhefdv8TsH+/nifEDZs1MiMQZoV595/H68LSCrjawRSmVcvlw0orziBHQeGMkb8&#10;EHsPTEJIyCbERR1ARMhunDg7DzOWdDaTBlRS1pnuYjvGRZ9++Q6affoOPv6cikiQ2gqktu/i85bv&#10;o/kn7+Cz1u+zDVDBejHu69aAjz8yt4T7ajS/8zEtMWDwJwSrBbp0a4FevT5F75583q05enT/GP17&#10;f4YhA77E4P6fY+gAuooD6YIOaoMxA1tj1IDWmDi4HWaM6IzpI7th8tDOmDSkE+aO6oYZo7pg/PAO&#10;mDSsA+aP64aV03pjyUSq3ejeWDi+N1Z/TcAm98PCMX2wYHRfrJkyAJtnDMYy7vtuUj+snjYIu+cM&#10;w8apX2Hp+IFYMWEg9s0ZgWMLJ2DLzBH4YdJgbJw2BKeXjMXZZZOwZe5IzBzRD7NpO2YNxckFI7CN&#10;sK0Y0wV7v+4Fl0WDcHpOH2wc1cbYqbl9cG7eAGwd0xZ19uw7RBgPYM3ajRg3fiwD+vdQ/+2Xsax/&#10;exQNHYrf5n0HpGUCN6iKdOkid+9FWlIi7ty9zR73N7OGzp+E8tatG1i5dRbjh/oMhJuj/9BG7ME+&#10;wBft3uQP84ZxT7v0fovxxOsMvlXQ+wE+a/k23dVXUe+DV1Dv/ZfRru3H2L1nO2PGQAKplcYFo7Ks&#10;1mwNTcN6AGQQgbTGKy31IZBsmCFyWQljsCPLaiukbjEgMAVkOd03KWRaJt1FNuRsNm4BmZZThJOX&#10;j2CdFufd3tcsCbhkdR94BaxGZvYZZGWfoxLtg1fQakQlHaI6ZqO4rAQJiYmI0JihI9NqD1MYVZNC&#10;UvGUsBF0AlB3OratBsoEa8U8c4s5djAmjlS2llDWBlJVNzaQAlzqqA5J7qomI6uDcc6w5tGFtYE8&#10;e+IE3mLc2KBhQwOkveqcCs2N2/rqG3jpBQJ5aQtd+ysICF0MF8/5SEzcj9S0U/xdduH0uZWMGfsT&#10;pg/NNKcefRhr92ZM1q0JOrXj796Gjzs0Q68uH6NP9xbo35MwdWmGfp0YY3ZmZ937c4wf3Aqj+zMs&#10;6PspRvLx5BEd8DXVacKQNhjVn0o2qANmDeuK6QRrwsAOmDyoExaM6oVFY3tjzsju5rUlo3th5YR+&#10;WMTtwpG98MPYPtg8pT9WErLFdBkXj+iJdRP7Y9X4PpjH4xd+1RXrx/fEvmn9sH5CDywnrGvGdMf+&#10;r/thz1S6paM7Y8XoLtg5pRd+nNUPmyf2wNqx3bGDMJ2YSwi/Jqxju2HjuF44Nnsgzs4bjO1T+2Al&#10;922b3AMX5g/CxYVDsGPGQHw/rj82TB6MswuG4fKir7B7am+eqxsO0b31/G4oLs0fiK3jOmDz6LY4&#10;NasnLs4jvHxeZ+eeg9i0ZSdmzJiJpk0b4x+PPIKn//UIFn32GaoHTQC+XgkExQG37gMZecg4dBSX&#10;XS6i8uZ1Ez/KZZXreu1aIbYdWMberi6GKB4YTLei+3t0VV4ztXrTZ7bEsuVdMeObz3kMVbPr22jx&#10;6Zuor/uzE8iP6r6Kzp2/wP6DexgXBjN21CLCFpA+Suo4ZVoFpG7hJtNMehtIxZA2kMqy2gppAxlF&#10;NYkhkKXXdDesO0jLpjKZYYJCql0l8orKkJoTzvjrPOOvk/D024QTF5YhIoGf93oGqm9loKQ8HDEp&#10;R5GQcYHqmI+SslIkpxB8qqPcVjPsYcrdLGXTkIyGPWor5H8Ayf2W2lm1qbWBVObVjLfyXIoNbZfV&#10;ytJqxT3Gj2k5ZjGr7LzimuqcBFppWSWqHWOQq39YjjephB999JFTlc67JpZ844038dprb+Ll51/D&#10;xVOrcee+B935kygr98C1Cn8kZ52Fi/tKHD08E+vXDse3c+neTWuJaSNbYjyVa2y/trT2mDaoM+ay&#10;8U+nQk0d0gWz6HEtHt3NQDFrSFfz2tIxPfE9YfhmaBfMoX0/ugdWTehDyHryuG74jiq3aVJf/MD9&#10;3xLKxcO6YDNf3zi+F5YM64SFgztgA9+/axKhHNkZ3w/viPVUoP3TemLz+C5YPqw9fqAq7pzSE9sJ&#10;y3Iq5zJCv21SNxyd2RtbJ3bFSgK4cVxXHJ3RGwcZD67n+9aO7Yz903vi2Nz+2EWItvD8e6f3xelv&#10;BuDHmf2xfmJPbJncB8fnCrYh2DW9H9ZSbXcR1ksLCdriYdg7ezDWTR6APTMHwXXxV8a2E/KVhH3/&#10;173hvmQIjx2EbeP590e3x8nZBHLhQOyY0Al1tu87iFVr1qNPn9544unH8fijj2LAs+/B84MuuN3x&#10;a/zWfS7+mLkJ8I8BwuORsXwNZg7hxXhcxt2f7+F3Qvnrb7/i9u2bZuhjzPRO6KEpS73fNpUtYye1&#10;NImQvfvGwfUi3b7L32L33hEYPa4Zmn/M+PH9lwyQjT96HX36djDTrwKDrdXKDZCMEQ2Q/gTSFAQ4&#10;AxkIrWBuAUn44lItl9UehySQtrsak2zdZiCapkKAm7fuID0rxwykqwhblS2lZRWoupFPZcgmfFko&#10;LY9DTlEQSisS6JIX4vadYlTeSEFB6VVaEGOsPMJdgvRMqlpUlHFbtaKCXX9qEjECki6ryuPs1dUF&#10;oG4bZwOp7UNA8rpNwbmADHWATRjDea4owqo4UUAmmiUslalN53kYPxJQTbnSGKSAVPInmUpZUVlN&#10;D8YCcvzYMXjn3XfMUIeAVEJHCqlsq5I6r7/+Dve/jkMHv8fdn4IZb4fh9t1EfieJ/Kz+yMk6jbyM&#10;47QTyE7ZgWC3KTixvh9h6on5X3WjUvXAakKzdQphGtMNi4fTRaRa7ZjSG+upNoJp6fBO2DK+B7ZQ&#10;pZbx+ZKvOmAdQdgxqTtWjOiI775qjzWjOmLPlB58T2csGdoWK4a3x27CtHNCNyz9qi33tcHmcZ2w&#10;f2pPrKWyLhvWDuvG8LkDyGXD2hogd03ujp2T+HdGdDLQbpvYnUD2wXb+LQG5gUAemt6LQPbGJr62&#10;YYIUsxeOz+mP3VSzzZMJG4E8SSAPze6PzVP7YQsV9hgV89z8wdg/axDWc99Ognmezy8Syr2zBmIt&#10;lXo3ldKFinmZQO4wQHaiEveEm4BcNJjX0hUbx3bE8Vm9cHEBgZzYBXW27T6IeQsWoXGTRvjnP/6G&#10;Vk+8ju0vt0X4+4ORWH8YUuoNQMp7HRHfqgtixg5F4vz52DjsK3Tr2plKFIHfqJByWxVLVtNt3X5g&#10;Odp1exV9B3+ABYs7My7ta+5EfODoDKrIfqQln0JU6Fbs2v4V2rd5D++984JxVxvVexkDBnXBZdfz&#10;CA+PgD9jSLNQMsEUkN5XCaSfzBnIIDMTxQCpDCWBDJZCEkYVBzgrpAWkbsKjmRBluFF9CxnZVBiC&#10;olIzrT+jBYSrb5fi1p0cwlfARphPTz0d12W3M3D9ZgauVcXiWmUwLQzFpblspKV0eXMQGa3lTGKM&#10;Umow344jjctKIE3iidcigGwInVXSBlJuqwWkY25naGyNOmpytYBMTqOnQiAFtVVkQCDpnmq5Dt0x&#10;OjO3wMSPcsfTMnJNzKxbumvaWfcunQljXZPIEZDaKrEjIF9//S0q5ft46eW3cGj/cvz8Wzxu3onH&#10;rbvJ7MDiUF0dwQ4rAFVVvrh5IwS3rgcgJ20Xzu8egs2TOmHlMKoQAZPq7BUoBHIJ962WcrGRbyUE&#10;349sj2WEazvB2jm5JwGkug3raMDYRSVbQRUTgKsJ2S6q29rRfE439ofhbamGXbGTjVhALua+DWPV&#10;wNkBEN7vuc+GeOO4LoS6DY9rbwCUfUc4l/DvbJ5It5EKuY3HrRxDF3Zcd/wohSR8GwnjOto+qtix&#10;2X2per2xYVJP7JxGIOcOwGFCumUa40sCeGT2AJz9djAOUg03fk21Yxx66ptBjAWpmjMGYOXEvthG&#10;cM/NG4QLCwZjJ11iucNyXS8vGkJwBxNAegHscI7w75/ncdv52eps2nEAE6d+jZdfexmv/e1fWPhs&#10;I5x7vTMuvNoVfm92w9W3PsPuZ57HhvovI3DJGJR5XkD0qaNo86Xq/Caj/EYVY0jGkYRS7mtCajhG&#10;TWzFmOJVTJ35GWEchAOHZuDcpZWM6U6z8V5FduYFnDv7Ldq3q4v33n4en338Drq0+wjjJvWHh7cr&#10;oqNVVB5GdzWiRiG9r9pQWmORfw1kCoKjBKRVy+ocQ1pASiEzTIx1/cZNZOUVGJdVRdi5haUmtqy+&#10;WcZGl4iKG9GEM53qkEMgk3GtOholVeEoqghEXqkrcovdCWQOVbXUFAdExxJGAhnplG21Y0h76MN5&#10;HNKGUltnIKWQuu5QAcn3asUBG0hbIVMYO+r2AAm6HyYBjuVnUvZYtxdQaaBuN6f4UZ9N8fH1G7cZ&#10;XvyBstJSNGnYAI0aNTSF5Rr2EJCWu6qkDmPJtwjkK2/iwL5luPVLNMqpkBXVYSi9HsTOKJCuqzc/&#10;txu3Qbh+PQKF+RcQ5rEEF7aMxo65fehqtsbq0e2oSt2walRnLPqqIxWyi4nRBOSyUR3oPhKUCV2x&#10;g+r1A4/5joq5fmwXNlBLIRcPaYcVIztQMQkbVWXBwDb4bkhroyhqxEu/aodFg9tgHQHcRahXjeyE&#10;xUPb0XXtgN1TumMTgRTUS3iezQR9C+EXkIuoxAJfKrqV8K8c140A9jBu5N5pclm7Yy1t77TeODqr&#10;D3YQ9nV8vpUqaQE5AJuo/BvoSst9FZAHZg3G+skDub8/jhLSM98OpKIOwArGrRvp2p4gxOcYa+5k&#10;nLpqnOUpnGOseZ6QSqU3UKWl0AJyBzucOuu2HcCYCVPx7Esv4K3/+Sd2vtoM/i36w/fzAcj7Yghu&#10;dBuOI83rY+QnL+LCkUUoSPNHWowPZk4fidc/eB0X3C7g55/uW8mdP4H7P9/B8XNbMPHrFli2shv2&#10;H5kMF88VbExH6Ea5IqcgkDHXaRw+MhvNmr2B+nRZ+/dshjlT6E9vmIGQMD/ExVt3e5JC1risDiA9&#10;fR8GUmN19hheeCwV0ijLXwNp7h2pgXMCWc1GWlBUyjgrjTFjHuPHUlRW3aQSXGfDS0TJtasoZ4Or&#10;uhlHOKNQXEUXlcqYX+qJjPzzSM48zRhS8WgpCosLERuvBZLZOchtpZnicFXs0N10HvrQ37chdFZJ&#10;AWkldSyX1QKSCslzqGhcpvFWdTxSQgGp9ykzG0N3VUCmZ9NdJZC6f4fGHmMS6F4XX0MVFVL/IiLC&#10;GD++hubNm9FNfRevvPJKzZCHTPMhX339bbz48uvYtWMJKm/78zu4ys+vz+6P4nI/FJR40SW+yNiS&#10;UF6jWvJ7Kss9h7SIXfC/uASndkzAkZVsM0uGs6H2wNwBXxCeVtgyjio4uiOWUqWW0nXcPL4bG2Q3&#10;LBtJeAjkOqrVdsKxkkAuHNKWSst4jzBI/eYRSAG4eVxns08u7QI+X0UAtxPi1XRHFw1uR9CtjmAj&#10;FVnHLxrUmnFmZ6oi30PlXjBErjBVlRBvmtiDLjU7AMayOwicFGz12G583hXb+LpUVB2IVHQjr+sI&#10;3dxDM+jt0TVfM64nO5i+OPHNQOyZPpDuel+soR0kpKfoyu76uj+Wj6eLzpj36My+DkitZNMmKu6p&#10;bwgzAdzKa1jD6ztA78ECsgfqLFu1HaPHT8Urr7+GR/7X/0LPZ1/FxclfI27NCtxYsQ7YfAC/7tiF&#10;vXIVlg9EHKHKzAzC6VPb8NmXDTFrwdeMUUpMYse4rr//QdUsJCzr4OE2hzHVBjagU8jN96Ir5Yns&#10;Ajf23Lux7If+qF/3Rbz79gv47JN3MHd6B5w5uQQJCUFISkqG1ie1gKTb6nBZvfw09KEqnUADpBeB&#10;lFsoGFWpIhdVFTpmtgfNBlJxpGC0EjvpprRMMdW18iozkz4jJ98Ckg33zr3bhDIXVRWhqCgPQlmV&#10;P0oJY3FFAEorAxlX+tDldUda9nmCmEkgywgm47nkJLqtscZ1jSCYNpBm+MMRA6pO1WREHW6rM5T/&#10;GUMms2OxFNKGMZLueAw7HymhViOP43sEpEnopGab+DFLtwygm6qEjj3lquJ6tQHy4IF9ePnF5/FJ&#10;ixYmkfMaAdQsD7mrb75pldG98spreO6FV7Fu3SyU3XBHSYWH+Q5K6BkUlvrxu7pAO8HO7DwqK3xR&#10;fT0ENyoDUFZIUJMuITXiHBKDTiPW9wT8z+7E+T0/4PzOpXDbuxwnVk3H91TLhVSztYRmq9SOLuti&#10;QrpqZGcqGRWTsM4jXEuGtqc715WwdcS3A1tjgQOubQT5u6EdMG8QY0Qlaah+q3jMIqqh4sht4+mG&#10;UnUWDGqD+XzfWj7eTKCWUKm/HdSeytuZ0HY3avjdKNro7uwcelnx7Ai6urQNdGPlYm/i9ajDkOt9&#10;gCq6f1ofQku3mu/ZPqkXDs/qT8Xrh+Vj6Y7S9lIFj8weSHe4P74fQ8Cpkj8y/jxFZd01rT9+4DHr&#10;CPSR2f0Ykw4yMesKdRB078/OYwxJj6HOzDnLMXbC13j3g3fxt//53/j73//G2O5znNu9GfGH9uHu&#10;JVfg7BUUbv4e0yZ/gUs+O5CVE4TYaHdsXL+YQE5iw4jAPTbk3/9gPMn/mm9YUppApdvNxnGYvaov&#10;iq+FoqgsiC6UYsRVmDq9Fd5/51l83ORtdOtWH0u/a4XTJ+YgOSkUKSkpCNIaPgF/ASQV0gLSn1sC&#10;SbdQVToagzTKYgPppJAPAUm1zGajvXP3Dq5XV7Nx57Ah55tpWRVV1WZ89e69a7hFZbxxnS7adU+U&#10;3vClyxZAd5UqQVUoKPZCOlWioDjNKKSgTElLQUhoKGPIyBq3VeVvzllSAyQ7BGeXVabHfwVkiFF6&#10;a9Kx3q+5jooXBaOg1HvUwchl1fo6WXlFJmOsMUgNdyj5c42qX+UY8pg7ayZefflFtGjxsXFT33zz&#10;bUeVzuuWQhogX8Gzz72EeQtGovDaRRSWuaOg3Bsl5QHswPxRVOhCN/UUKq6541Z1OC0ClXytrCQA&#10;5cUJqC7Px61KxuG06vJi3CgtwI3ifNwsykUJ28mRtfPwzcBWJkbcSDd1CZVQyrWcCraJsC2jWn47&#10;qB0WEsp1dGdXEtBv+rfGtzS9Z6viQ8I3j8csoxu6lWCtlDs6uC1BbW/OKRWcN6AN1bmVcWcVGy4i&#10;9HMHt6c6E2p2BGsJ3eIRXWldqM6KO7vhe/7tRV91opvMWI/qvp6K+R2PX8FjdlNF99Dd/GEUhYnv&#10;2zy+Jw5SMbdM6oPvR/fEstG9CFQf7J/eDxvp0i4YpSxyTxMzHpvVj+5vP5M5XjG6Bw7M6Idjcway&#10;U+Df5HVtn9iTgBJk/s06o8ZOx8Qps9H844/xyCN/xz8feQT/87e/YVD3Lgg69iNyDh9A4db1JL0P&#10;Ro5oiB0HZyA2mT1hejAiw31x+MRuuqiH2HsWmIyr/U9rnmbkeSGNPWpZRSQqb8RzG47cIinkNqzb&#10;0A/Nm76EPj0aY9fur3DVaxr8fH9AYlIIkqk2waHWosgWkIJRpuVGNAb5AEg1WLvKxXZZTZbVadij&#10;NpBZeYUE7z5uEcqMvHyTBMkvLkF5xXUq5F1aOaqrY6mYfiiuvMAGSReNrmpWoSev34fumgtdxmNU&#10;1TjCeI3H3UBEeBAO7t+IwKBARMcIQCmkBaTJtioGVFLGDFFoBv8DGG2zgVRxgHFZlWWl2UBqrqPG&#10;UQWkbthqjV1aLqsyrBruyMi2FkVWQkcFAdfYydy6dc94Lp06dsBbb72Oj/lb1y6bM1nW1wgk9z/z&#10;1LMMSQbThXdHWbkviko9CKQvY9Ew3LgRiCp6CdV03+/ejMFNxtWF+W7Iy/JCeWEqblSU4npFGSqv&#10;FdOdLcGtqnLcq75uJif8XF4C/9N7CFxbMywh9VpMGL8hXIuH0qWle7iMAM4lTDpGqrlCz/u1wuy+&#10;rfADFXDjGMaLeg/dWGVnBZJUdf7AtlTFdnRxO1M5O2EOATbvIVDreMyCIZ0wa0B7KmlHxpgEkn9r&#10;0VddMf+rLlg1upvZp1h2AdVX799Bd3I9j/mOgH5Hdd1KqHdQFZcSTg3BrBvbk7FmP6pcb0LdCwuH&#10;96Sy9sYuQrma27nDNFzTzYD7I93VTRN6Yx7/1uLhXbFrKpVz1gDzd+ezk1hHBT40cwA28Ng6vfoO&#10;xuSv56J7z9549tln8Mg//4l/PfIvvPjIo5jbuyc8F8zFsbG9MbXf+5gy+WPs3DsVIVHHkZIRhMKi&#10;LGRmJePU5ePwCvUy6mKWNOO/337/la5SBkENRXmV1CaBP24ICsr8kEd1CQleifFU3IlT2+BqwAKC&#10;uJIKsBPJqeFUSKoDgdTS+7q/h5RSQHr6hdYA6eHtb1ZU1yx5ASlXMIIN2TnLquLy2kBGJwlIrS3z&#10;E+Pdn5FTZGUl80tK2Og0XkdFuVFEZfBHVsFZpOYfRHrBMR5HL6HEHaWlV6gSJ6hAG6i0YSi7Vk4F&#10;qkaAnzcWzp7Mz+JHIBVHWm5rsF0gIJU0QKYa8GyFtGF0VkiT1JHSO1ark7sqKAVkfHImOzndOKeA&#10;x/Pz8LMJUpNhJZAawrGBVElgORVSd/RSQqcu3dN6dT9g59vclM3VVOkYGLUk5Cvc/wqeeOLf9IYG&#10;0WPw5Gd2Q06+C3IKXdlhBfJ3DCOQQSinIpYV+yMn/TIiQw4jLuQiMhPCUJiRgIL0ROSlxqM4OwW3&#10;qZI/V1fi15s38FtlGSIuHcQ3VLPvGQeuI5CL2CBn92/DmFANsysVowNmD2hLKBlHEpClhGFWny8x&#10;vXcrfE8FXEf1W8hjZw1oR8g6EmoqFtV1Do//hiALpmV0g2f1a4PpfVrzPZ2wZmx3A+T0/u3o/nYw&#10;7vJKgvvNIL5vMKEf1Q0b6Iou+qqzUVFBqGGZ1VTDeYMJ+2C9h7EpgVk4lO/jvuUju9Jd7Yu1dEvn&#10;ftUDs4YoYUUoJxDaUT0wdWAXTBvAzmFkd7rmfbCc7vGUvu0wvZ/c5q6Erxc/YztM6PY5r1uuNTsN&#10;/p06jZt+jDHjp2HUmAl47/13qZL/xKOPPYbHH3scrxPKds88i3GfvYP5kz7BvG9a4+CRmWxsR5CY&#10;7sPYKRs3b5RTZVJwNZKgleXjF6qkYsnffv8Ft+6U4EY1e82bqSirjGSj96HLdxVV10P5Q7vAg4p4&#10;5vK3iIpZjviUDYxPTyIzOw5pGWyQ4boXhsrnBOQDl1VJHSVzpJAaAjFA0j0zLiuBNIUBDiD/ymWN&#10;oUkhf9IsFV5rYRmv37isJXSpr+FaZRVyS6ikKScQlrARcZm7kVN8lg3bDdU3PBgvX0B82kZc8pjB&#10;hu/LRlrBjqYM+fn5cL10gXGtFwFSHGkvdOyIIx1jknaBgA2ks8uqpI4pneN128MeSggJxhoglbzJ&#10;KUJyer4B2LjABNJkWAmkMsZmDR2qZnFZJa/bih/9fH2pfE+jccNGJqkjIJXQefcdxZKvmYKAV1+R&#10;2/o2/v3sa5g2aSRKin2Rl+lB4++WH4KKkmiUF0WhojAa1/KiUJQRgqw4b6RFeKIkOQrXc1Jwi530&#10;rZJcuqjZuH8tH7/euIbfb13Hn7eqgMoSJLkfwZwhbQhVW6NmUoiv+7bBHKqbsrGLqXoz+rfFzH5y&#10;QTUmSZB6t8a0Xq2xiMfIBZ3HWHB6v3aYS7hWsnErPpxOAGf2bU2AOxHqznzeFlN7t8EinmPVmO4E&#10;qzMm92mPmQM6EhINx3ThMR0IaQcqo1SyOwHlefq25fk7GIiXcP/UPu0wrU9b4+quIGgz+J4Jvdqy&#10;A1D2mIAO64pxfTpgTI92vOb2ppP4mtvBnb/EwI6fYRKv+xseO6V3Owzt9BlGd/8S3wzpjO+psN+O&#10;pIqO6Y11M0dg/9Jp2Lt8Juo8/8qr6D9oOCZO/BrNmjXDv/71Lzz66GN46smnaE/iiX/8A198wh9o&#10;yqeYO6cV1m8dwYbyI8LjztBl9UA5v/SyihJkZCUgKzuRrl41fv31V5Pkqb5dQDeHbs3NRJRXRrGB&#10;+ONahQabI6kqIYTTC7mF55BDBUrPPUpXjD9+AV2tTMZQEQ4gldxRLavJsFIhDYyWQmoalgbQaxRS&#10;pXOMs4KdKnUiCaQZ7qhRSKo6FfH+zz+ZYZqyiioCad3mu6DkGqGs5PVk8X1HqWhrkZK9D3nFR1Fa&#10;fopqT2VM24GLnnOx98gwRMe5mnmVmuxcdeMGAgP9cdn1CqKiYxAZbd0OwBqPFJhUSQJp193+FZAP&#10;x4+JVizsADJCnzMu1SRvBGRSWp4BWKvOxTlUU8qvhI6mXAnKkvIqXp+1MPLGjRvw+KOPoGnjJmja&#10;tKlxWevX/xBvv62iAN1S4F1CSpV85W3Gke9hydyZuFfCzjQ/BRW5ibhdnIX75QW4XZSJe6W5+Lms&#10;gK/n4ifaL3z+G9vBHxVF+P16KX67Xo5fGEP+VlmM3wmkYPzzVgVQRZfa+yRVqT3dUKkZ1YbKNpng&#10;fE2AvmejV4OeQiimEJ75g5UZ7Ugo2rJhMyYc2N4cM4eu5+TebQ0cy0Z0x3xCN5nQTqEtZGNfSNdw&#10;EkEa16MNZhPa7wngjP6dCEMbTCAY83jMjIGdMKpba4zs2oZ/qx07hE7m+GEEaUzXLw1cE3u0woC2&#10;n2IgbQIf67jhnT7HoA5fEEB2IoO7YsaQbhjTvzPGDeyGWSPovo4fgIUTB2PO+CFYMHUU1s6bjF3L&#10;52LfmoU4sGEJTu9eA49jO+B//keEXDmJKN9LSAr2Rnq4P9Ij/VHnmedeQI8e/TFu/GR88klzPPaY&#10;BeTT7E3//e9/E8rH0brD+xg2ugn6Da6L6d+2xQW3lbjitxln3TciNM4NiXRfbxQF405xDG5X5OG3&#10;n+km3a9AZWUsCovd2GD9UVUVQ7WMY8MljIxFKhWLVAfxcQhKK32QXXyJbqE/j09HWjqVLdK6OY1R&#10;SMaRqtIRkLq9nFbAs4AM/S9AJjHm+s/SOduUVRWQGj+tYPyXSXUTkMq0GiALc6i0x/n3viUM37Px&#10;b0BC+gYEx67GJe+lOHNpHs5cnEnozhuFVD1rtRb5iqWihUXy2qMJkO5epTV2nIAkXAJSVUUC0BlK&#10;WyGdgbTWlnUkhBxDHkreCMjEtFwDsBI6cXTDdXdk5wyr1goqq6zm92wNeQz/aiie5G/ZpEljNCaU&#10;ck0FpBI7rxFIrcf672dfxLPPvYyXXnkH6xcvxJ/FGfgpPx03UiNxLzeJ0OXh58IM/FKSid/LcvBb&#10;aQ5Qkc/9ufidr/1+rQC/E8LfqsrwWwVhrCjEn1WlhLHSUsiqEuQGXsRsAjG155dYQndyZv/2GNuj&#10;NSb0pJtKKGb172jURvAIuDkEZ3yPthjRtTUmEaZZAzsbhfpK4HRvzeM7G/UZ3vELY1N6tePzthjS&#10;sSX6t/+C72tFZWyHYV1aok/7T7nvM4zs3grDaf0JVr8On2M4zz+xX2eM7N0RI3p3wCS6m3NG98W8&#10;8QPx7YQhZjbHGoK16bsZ2PrDXOxesxhHtq3Euf2bcPnwdlw5sRueZw/C79IxBF05hTCvC4i86or4&#10;YC+kRPgjIzYE2fERyE2KRkFqHIozklCak4Zr7PgrivPoOOSjsjgf5Xxc55l/P4vOXXpgzNgJ+KLl&#10;p4wfHiWQj+LpZ55hTPlvvPjSv9G110cYM/FTM1Nj1ORPsfvHKdhzbCo2HZqIoy6rEBSylz/YIaD4&#10;HH4u9gCuR+BPWjXjrbz8C6bUrIIwVt9KIYB0dyoYf1TQ3btO9/VWJLchyC31IggBNUCGR2pdVq2r&#10;o/K5B0BKIS0gr5rlO5QokeIIykg20NCYlBog1bj/A0g2fCU+7t8nkL//yU7hJrILChhvCUjGkdeq&#10;qNzXCIULDh8bgxNnR8A/bA7fux4hsdtMoXlg6HoCtw0JSRcZQ2rqVgnd89vIzsnh31X5HF1Wwqit&#10;BaTWVLVcVgFpxZEPsq0yuZ+2u2pniv8KSCVvlNRRUYCdYdWkZK2eJ5dVGVYBmZNfbOZA3rp7H3fv&#10;3KEyNsQLLzxLdWxiCsuVTa1fry6BfMu4qy+/+iZ/8+fxzL9fwIuvvoMDq5cDBQn4PTcZdxOD8FNm&#10;FP4ozcavBSn4vSQdfxLI3wnsn2UCUUBSJcvZGVcW4A+C93t5EaEsxO96bICkUl8vQzG9qplfdcNX&#10;hONrgjKmG1WIkEh1xvYUiO0woFMr9O3QEl8RwhGEpR8f92r3Ofe3xMiedAe7tObrX2BQl1YY3acj&#10;RhGkr7h/dJ9OmPZVH8wa1R/TRtJG98e3k77CkumjsWTmOCyeNR7Lvp2MDd/NwrYVC7Bj7RLs2bwU&#10;h3etxrmDW3Dx6E64nt4L74uHEOR+GhG+LogOcEN8qDeSqV5pMUHISIxATkoM8tPjUZiZhJKsVJTk&#10;pqEkLx1l+VkoK8ihW59L0HJRWVqAyrIiY1WltLJik+yqtLflJca0fGo5jy0rKSCQzz6Djp26Yuz4&#10;SejQsS1V8Sk88q9HjDq+9PJLePu9V9C9X0NzZ9nBwxtgzNTPsWbnMKzb3R+rdvTAcZdF8PHZgFCv&#10;bxHqPgku5yYjL249e87L7C3dcL3cj+oYjeqbCbhOq6qOR2VVOGOxYFRQJStvUS2rI6mSQVSncJSU&#10;MkaSyxqlG5dq5Tmtq+NwWf2kkIFw9wqgXYUfgdRQgtw2oy4EMsQAabms/w1Iqcm9e3RZ//jNDH0I&#10;xsLiUhNHllZUmvHI+JQwbN03Bht29YGrz0zEJmwjNPsJ0z7GoXsQm7yXsdsZlPLLLSopxW0CadZo&#10;jSCQUkiZYkiH22pWFSdY4bGa+UEg2YnougXlX7mrglFm3iOXlUAKYnN7uWwVBeTWxI9yWdOzLIXU&#10;KuVyWQtLFdtex29//IHkhAQ8+8xTJnnTvPnH+Oijhnj9tTfQqEFDvCWF5OMXX3oNTz71LIF8ES+/&#10;9i6Ob1wJFCbi9/xk3EkOwv2MSPxRYgH5GzvNP8qyra1Uke6qFFJA/l7hBKReoxv7580K/HmbClnN&#10;GD0uALNH9UPP1i0womcHjOjVCV/1oPXpgnFDemPisP4YP2wAJo0ajJkTR+CbqaMx72vCNGcqViyc&#10;iQ1L52LTD/OxbdVi7N24DId3rMaJfZtwlkrlduogfC8eR4DrGQR5nEWoN5XKzxVRgR6IDfEiWD5I&#10;jPBDKhUrMyEC2VSsPCpWXnoCCrJSUJyTitK8DEu5iqhcVK1KQlJZWkiYinDdZI4fgGTMkVW+Xl7q&#10;tN96XFFezJCuGNcIXFlZIcp4nlIZz2lbiYzKWEyIi+iZ1XnuhefQqVM3TJo4Ff0H9KHr8jL++c9/&#10;Eshn8WGDt9C56weYNaM5dmxoj/MHurA36YG1m/phxeZO2Lm9BY7vbY9T+wZg++qW2Pjdh9i88lNE&#10;+8yme+LKHyAYt1RyVRnAGDIQ16qCTPXL9RsRjG1UBUKrDkDVbcWU0VTNWAeQdD/p8ukeF7oNm9bX&#10;0Vikp28I3LwDjAlKPyqnFZNZE3+lkLWBVELHGcgomhIguqXAL7/9giq6rAWFxfy7jB9p1xhTqmgg&#10;lb3e2p2TsXnPSFx0W4yA0M2Ijj2IqBj6/tG7ERa7l2CdNF9qcUkxz3eLLnoVgdIYZCyBjEG4uYOV&#10;blgkKLnfWSEJo+lIjLttJXMEo7M6yuSS22OQUkJTFED45OZaVT8Z7BwsIDW+qgyroCwtv8HPcsO4&#10;q0cPH8Lf//4/pjqnefMW+PDDBnjjjbfQoEEjvPH6m1TL1/Hc8y/hiSefMQr5xlt1cXnPFipkPP7I&#10;TzJA3k2LwB+MI38rSMavxWmWWhLIPwVduQWksXKqotxWquOvVE9B+Wd1uRVHcns9IwaHt63CBkL1&#10;47a1bDtbcfbHnTh/ZA9cjh+E2+nD8LpwHL6upxHgcQGhvlcQ6e9OmHyRFBGI5OhApMaFUqkikZUc&#10;g9zUWBRowepsKRVVKi8T16hU5Uap8ugG5qOCLqFlgkuKZSmUhmWM1cDFxwRMJtD0vMKA9cDKadcI&#10;2kPGcxnwCG1tE4S1rQZGXptMMNYA+dLLL6Bz526YPPlrjBs3Bh+3aIx/PfpPvPLqs/iyzQfc3wwX&#10;97VFns8Q/J4wFbcjJsHzcHdsW9MApze9D+/t7+PUynewedaLOPPDGwg72BiZnoPwa/YW3Cs7ywtw&#10;pSt4lg38R6TnHUdO8WXkFrvQLqLwmhsKKzxRVKnxvmAUlkWisIjuFxUyPDKCDTOaKimFtMrnHgDp&#10;DzdPfxNfahaF5bKmO7msTkmd2kBSjZShrKA7d+fuXVNQXkBlLCu/ZoYwyisrqXZ3UFhShBOn1uHk&#10;0YXwcd+BkIADiA49ghhaoPd22k5EBp9EcSG/zNJi3GAMefvmHUshCaXuGVkDZLig1H5HltWoozoR&#10;lcpp2hg7IF6rrtlSR93jUmVzcnMdQNpDHnS3BaRxcx1AxjCG1C3Lsx0rzcl9LeXnszOss7+ejr//&#10;7X/wwQfvoUWLFqhnbj33hikyf90B5PPPv8hw5Sk8/fTzeO/d+gg6cQB0dfAHAbybGoK76QIyE79S&#10;MX8tJJBSyyJuCeMfSugY19UGssQA+QtjTCV8lNj5g0D+QSDv8rkgykyS25do3L6ibEudihlXlRKq&#10;0vxMlBRkorQwG2X8fq9RQcpLqVZ06yqoNMYFpOpIraoIRKUzVHwsmCqoUhXclhMqY4KJ22vmsQB6&#10;sO8hM8DZZkNn7df77H0VAtDxuKwWhLWtNowWiHkOZbTU0bY6TZs1Q8/e/TBr9jx88+0CDB8+GC1b&#10;NUP7TvXw1chmmDunJQKOdMR1n24o9+qCtLNtEXqgMcL21oXnhnfw/fCnMaLdvzCt56PYM/l5pB+s&#10;h1LXtsj2HYPk2DWMq04zjjxDCLYSlpVIzT7JGO400nPOIKfoInJLLhNSJXRcGUMG0nXMRIZc1kjd&#10;VVgLPWltHataRzGkG+PHK17+5q7IGqe0GrjlsiqjqqUetXyHs0I+gDHTWEIae6NiwkcFkWtXQJez&#10;vFIwVtBd1VzJe3ytHP5XDsPt8HIEntuGSNf9iPMikB4H4Ht8FY5vno0rB1YgP1vVOpo9Uk03+C4C&#10;g4IMkFr0SkCGqYSOW+t+HXHsJFStY7mr9rhj7dhRN5oNDI2tKSzXGKZKA5XQsYoCrMWtTFE5YbQU&#10;0gYy28xcKa24zhDhtpmF0751Wzz+2GOoW+8DA6RdUK4pWFq246WXX6VCWkA+8eSzqF+3AeJdjuGP&#10;3Gj8WZCG+6lhVMhwEzP+nEcgC1IJZI4FJCH8UyCWORI7NUAW4VcC+TPB/f1GGf6g2yr7+UY5btLF&#10;E0AGIluR9JiNu4pQSJns5xUOSAxExuznDnOAJZUyjV/uoW10m8v4HhscA49xHy1QzPsdIFZUOsH7&#10;/2C6Pm11zv+mjrbVhlHgPQDyAYxGIZct/R7rVq+mEhzHuVNncfb4YRyhT75m1WTMntMB3876FOc2&#10;t0DqsUa4uuENrBz1JI7MfxnpRz5E9M66WDvyWczr+QROTn8J8Rvfw7VTTZB/8XOEuvRHUOBiNpgD&#10;SEw+wB7/e3gFLEBc/H5kpZ9FWtpppKQfRVrOceQWnmUcd4lbxpH8AbOy6L6F654duhOUgLQV0gby&#10;qlFIrRYg909xlFEbQikgta5OON2/cKrlXwEZn5prBs2Lr1URxnLGriqbqzRWdaOKCnmX7mclwlx+&#10;xKnlY+GyagKCN3+NqH0LkHzkBwRsnYN93w7AheVjkJsiV7sc1Tdu4Pfff0VwUADhiyCUhI/xo4AM&#10;04rm/BwhukUA4TIzP3jd6kRqAyk3VUAGhPBYFaUTSC1upSyyEjoqINdWn9lO6OixCgKsGDLbzPcs&#10;vXbdLGp1veo66r73Hl3RZ/Bh/Q/xySefmGIArckqMAWkVpp77rkXCOPTePzJf6PJR/RyvM/jl+xo&#10;/F6UbtTxDqE0QFIhfxGQUj++VhM/1gDpyLQaIPPwM93cP66XEsZy/H6zEj9VX8eNyrIaQNSYrTiL&#10;sNjA/P8yc5x9vG1FjOfZ6BWrOR1baj92nNscowQKATEQ6xocYNU2ZwCdrcZ95ftrrv8vQJQ5wyir&#10;rYiWPdhXJ8r3POJ8ziI73BO5UX7IDXdDfoQnor3PYt+GSZgz4W2smvEC3De9g5g9H7BhvofIbe8h&#10;90Qj5B5rgNR99VF8pDHuXWyF+x7dUeXRH/Hn+sD91DB4XpmBqz7fwc/zexw9NBIH9g6Dx8UFiA7Z&#10;hcTIg3T/tsPfdykiw9cjJWE/MtK8CGQucnLoeoaFsmHr9t7RBNJaNUAuq7t3EFwJo1RSdyiW2lhA&#10;MoakQoYKSMKoeOy/KWQcgcwtVBHADTMOWUJ3tfK6BaQU8tbt2wbIOPejuLh8JHzXjEfSzulI2jUd&#10;yTT/teNxeMFAeKwag5zoqzxPuVkWU/+iIjV+GkrACCRjSUEZHhHJz2PdxUqua00sGWcBaSdzbHXU&#10;LRQCNA8ymq63AKYLrgyrlrBUQiqJCi93VUCqsNxK6hQYIDX/UQXlAlJFU3ExMXjmqSfx4osvmFUC&#10;pJACUnMg33//PbymxZFfeAnPPvs8nnj8STz+1L/RqWUblEf44HZ6JKHLxK2MSNxOdShkfgp+VmKH&#10;AP7E59r+pliRrqjlthYYd/W3SsWQ+QQy02Ra/6iuwO+0+zSpoAHFueHa4DisBq4as46391uvWfuM&#10;qdE7vfbfzAbEWK2/+Vdmw/nQPv49mTOQsofOTbMh/E974LJaiinLsxSy0G87yjw3oPzCd6i8shrX&#10;Ly5FxfkfUBLuhdCLO7D/u0+wY+7LOLr0dYTt/wAZpxsg93RDy042QuHJBrjj8SUQOQ2IXodCn+/h&#10;f2Q63A/Pgu/pbxF6eTWiLm+A2/4ZOLp2GM5vm4grB+cixnsPwq9s4f45uLJrGjz2z0SIzwkUFxci&#10;NzeTahKCgOBwh8uqpE44PHyDzU2BXD2vGiB1Q1TL/SN0DpdVcaMadw2Q3OcMpACNS81BPl3Warp0&#10;uj+k7aoKSD3WLesqyiuQ5H0aV1aOhe+6SUjePRspu2YZC1g3EYfmD4TrshHIDLzMuKSSPxrdMrqH&#10;udm50N2OBWQYgVRMKddVlUf6LEpSaSFlxYbm+hzxow2kdXNZQksIFXNqweQIuuBSyJSMPGvIg9df&#10;G0gN5WTmFpri8pLyGwZI/XO5cAGP/PPveO2VV9CwYUO0+PhjM9NDCqnSOY1HSh2feeZZPPbYk3j6&#10;2ZcwrFdv3EkMRHVKqFFBA2SKgMw0MP6kOFJAMt7XWKSA/LU0+2EgK7h1AKnHclsVS/5MIFXvqoZZ&#10;ZiuVo4E7W+3GXdsE17Xa+53eV/s8zueuMcH139TNvFbrseN5bRAt+/99zTK9X1tnQG031gBZeWQa&#10;qs/MRtXm4bixaSSqNwxFxbIBqCAcoa6n8N2MnlgysQF2zW+GgwvfgM/WdxG86334bn4HbmvfwYnF&#10;r9Glq4dC91kovroFXnvn4tDCQTj53Vc49t0QnFo7Be67l+D0itE4OqcHTsztiRPf9MCPbNDbvx2E&#10;vXN6wWVBX5yd1wcBlw7xAouRl5dtFPJqYKiVZRWQAaHw9BOQVEjGj0ru1ACZYMWQUhur7MxyWdXQ&#10;NezhrI4WkNlUkUq6dD/j7n26p1THqhvXUUl3tay83Ayml5dXIsX/ElzXTIAPgUzabcGYSjBDNkwh&#10;kINx6bthSPE5jVIlhAjkTz//hOLCIpMdNkA6Zn1oPDKMQIaGRfDz0HQ3ZyqgCgXkVodHM+51VOYI&#10;SKlkBJVeMaQKCkxROeFLzSwwFp/ilNDhZ1dhgAVkvlmTVQpZXmkldLZs2oz/+Z//weuvvYYmjRrh&#10;4+bNDZBSSEH5gtTx38/jSbqqjz/xDJ5/+S3MGT0av6WH4hahVLx4JyOKQIbhNwL4S0Ey48gkB5Dp&#10;+I2xpMD7tTSLMKpipwC/0m2V/VZKIAvT8EtZDv6oKqbrWoZfb1SaGLKMr5WV/Xcga8ypMTvbXx0r&#10;MP5zf6GB5T8BshIztV1P2x39fzErE6sEks4h09+R8XXz/OG/J9M1OX+O0hLZA8WsU/ZdX1T/OI0w&#10;jkLl8oGoXkUg5/dA9eUdSPR1w+Txo9CpfSuz+Ovw3nXRr81jGNrxKfT4/El82egpdGzyb4xu/QYW&#10;Dv8EiyZ0wvzBn2DTsGbYN+5z/DjxS2we0xqLvvoC68e0xJmZHXFhdmdcntcdx2Z2w9JhX2D3lI7w&#10;WtwHbkv6IcL9BC+4BIUFeYiICIefv1YE0FikpmJFwusqY0gCedldQPqbBmsnSGoDaRSS6iMAbRgt&#10;IBVD5pgMpBbpEkTXFddU38ANAllKsMqrbqCSlhblD9f1U+GxdiISds2myzrTWOjGKTiy4CucWzQU&#10;iW7sRPjlK0a5dfsmY8mbdDEZNxJGZyDDHUAqvtRczwDGxcog636WYVEpBkYDpFnxPImfI9l0OHYN&#10;qymPo1uqovK4JCokP5cVR2ohK1Uf0WXN06yVayguqzJLlOjftKlT8fe//91kVZs0aYLmBNKGUfbs&#10;s8/i6aefxeN0V5951hqD3L54MZATgZsJV/FbXirupUfhVkoIfhNcVMifcxOMMv5clGZA/JWx469K&#10;3jCeNEBy+wuBVJb1fn4qXdssqmSRUchfGEfeun7NGgy/ZsNSxEZtw+DUgM1ju5E/DIsNgg2F/fyv&#10;7b+8bseETnHh/z+mc5qZLU7XIKv6i79nfSbGqo6O4gGQtRSyZE4XVKz/ClUbRuDGxlG4tX0cqr7v&#10;i+unViIn0A2LZkxEu3btsGTRAkwcOxSvvPwM/vG3v+Ef//gnHv3XY2jy9ouY0uFDzOzWEAM+fxuT&#10;OtbDthGf4OCEljg8uTW2j22FuX2bYs3Iz3Fmdidc+qaLAfLEnJ5YMaoNdk7pDI9FvXFlcV9Eup/k&#10;RZehiD51ZFSEWQ5Sq8pJIc09Iv3CcMUzCJfcfI3LquJrAakhDzs5IhDVoJ2BtF1WPY6gCUjda1+1&#10;rD//8jOBJIy0mzevE6xrVJcqs8RHdkoMXDfPwpVV4xG7YzYSd85Ewo4ZCN4wFYfnD8ephUMQfXor&#10;itXL8Qsv5Rd/6041ouM0fsj40aGSVnLHASTVU0BqiRL/oHBCR7VknKi5j0Hh8bhK5QyJ0PCHAI01&#10;BQF2UbnUMTnNyrBKITXtShOWlWmVQmq1AJX+Cci7934yQPbq1cvUJws+1bCqXlkZVj0XpM888wzV&#10;8WkC+QRefvUNvvY+Lu7YjD9zIlGd4Idf85ItIJNDTFb1F8aQP+XE43cq4y+FqfhVQyEE8hfFkg4Y&#10;jRkgs3GPQCqx83sFFfJGOX4lkLe5VWLnelUZqirZgPnYNpNhpT147mjkjufXq67VPP6/mf0+Z3MG&#10;xJhA5N//b6/bHYP93Pk4+/Ff/l3H8fY5Hqj1A3fVhrCwINtYQX4W8nIzqJDfdsO1pX1RuWEYKjeN&#10;wM1tY1C+pBeqDs9HYcBlrJgzGXXrf0AgF2Pd8iX44osmeOSRf+CJxx/HM08/iWbvvYKphPDbHo0w&#10;+It3MLbd+1g39GPsGvMZ9o5via1jWuGb/i2wYtjnODa9I87P6YyL33TFSQK5akw77CCQbgv7wGUx&#10;FdLjlInFSnjRMXGKG611Vy2XVasFhBLIQFy64gQkYytbHe1Y7L8BKYW0gdQ6pQJSNa1VDiBv3aom&#10;jASywlqVrrggB1d2LoLLslGIIpBxO2chdvtMBG2YhsMLRuL4wmEIPbAcBTyuuKyYQGQin0oRn6xh&#10;l/8EMiSUMbEDSMF4lW64wAxQbEk1DKB5B0Yal1VwmqlXVEi7qFwKaa80p9sPWEMnBJJwCsjcQqv0&#10;r1QVOr//iV9++cXMfXzyySfNGjqCUSppA6nKnaeffsYMdzz5xNOmIKBBvSZIcjuP3zLCUR3vh19y&#10;k3CXLmt1UpDJrgrI+9lxdFWz6Y4KtgwCmItf5LoKSM34kRHKnwnkfbq1UkpTQnezHL/cqsIduq3V&#10;15WZJpjcOttfQfpXZgPxV2A477fBqG3WsIpDIfXY6di/em/tfXr80N/kNdcMndgqz60SUjaAVsxo&#10;uad2VrWYqljCrW11KvaMQtXBCag8MwNVR6fg+v4JqNo1GRWXNiPd9xyWzhqHfz32D3To1AlzZ09D&#10;r57t8cLzT/MHfAzPPvc0Pqv3KqYTyPk9GuOrlh9gdNv3sXJQc2wb+Ql2jv4cm0a1xLf9P8GyoV/g&#10;0OQOODmjE87SbT0xuwfWjOuA7dO64sqC3ri0sC9C3Y4zcC6F0tjxCbHwuaoFk9lwNexBID39QhxA&#10;+jkppGMMkvDZQweKxwSk9hmX1VkheaxisOs3buH3337FvZ/um6GOG3RbBWSlGY8sN0MfN65Xwe3I&#10;epyiaxq+ZTqid8xE1PbpCKQbe0RALhiOwJ3zkZ+bSlfRUskbVICsnHxeA91NG0i5sARSsaWGcRQX&#10;WyoZSi8gxAzr+CtWDo6Cx9Uw87kEqIY9tGyHqWFlJ6LV8VTDqnmQFpBW/KwFrbSwlVbTKy5j/Oio&#10;0CkuLjbwPffcc2aIQ+5qI8aRAlFAqp71ySefMur49DPP4u33PkLLFi1RQVf9floobsQ5gMyMxnXG&#10;k2bIg/Hj/aw4KmMWfipIM4kdxYg/SSnLLKX8RYpJIH8qJpA87hdV8lRfM8MeFpBSyFLLCKBl14w9&#10;API/QXM2G5D/Zs4wOdtfHVvb/m9/x/k89usC0cDI/dbYqAVkTVLIYc5qabvh5XysaiEVNOh5nXzX&#10;Gchzm4Esz+nI9ZiJAvf5KPDchpxgD8Rc9cbSeTPpmv4d/3r0X+jTuwcmjBqGti1b4HnC+PqrL6JL&#10;s3cwt9tHWNirMUa0qYvR7epi+YBm2MyYcivd1I0jWmIegVwy+HPsn9gOx6mSgvLYzO5YM74Ttkzp&#10;hkvz++Dign4IcT1KSVfPUorExAQCGQA/oyLWjA+tGHDFIxAXXX1NplWVLLY6OgNpm8liOimkBWQ6&#10;4gikFn76jUDeN0BWEtAqs7asbs8ulbx9944pQA/2OEM1HILgTVMQvW0GorZ8jcB1k/Hjt0Pptg6B&#10;74avzVhkXiF7QX65lYyP8gqKawHJeNJU68hlZfzIuDhANbr8bL4BusdlCLda7pKfkXGyxin12TTk&#10;YYrKqYLJabmMH/OthA6BNJllxc/0ELQGq4DUXbzkrlY5ZnjEx8ebGFHLPaoIQArZsGEjMxlZd7t6&#10;6SUVAzyBxx573JTOvfnOhxjaqw9+owLeTgrEjVhfAkiXlQAKyJ8IowoD7mXG4jfC9lNBOu4XppsC&#10;ACV4VJXzM6GUCcp7RVm4X8J9dFd/vVFBd7UKPymGpFpWlRcy/ipGNQF0tpv8/qqrLFCraAJUbqpt&#10;tpI6w/JXAFWp+MDpeaXTMc7nu87f+rpjX+3X7efOVnN+p8cyVQXZsNpAyvS89nudzSqKsN5rgEz3&#10;34OUq9uR5L8NKUEHkRZ8DCnBLogODMJV16tYv2I53n77Zfz9f/9/8GnThpgyZiT6dO+It958DfXf&#10;eR2DW32IBb0aYVHvRhjZth5GtquHpf2bY+PwT7GFQG4a2RLz+32CBQM/xZ4JbXHk6444/nUnHJ3R&#10;DavHdsLaCZ1x9pteODevDwIv/ohSKk053dbEpHj4+mlGBxWEMKrBel21FPKCq48FZFicgdEG0tll&#10;rQ1kTHL2AyCTs6D1c5TUMS4rYTRA3rppEjsVBkgtnfg7UuLC8OOS4fBbN8HAGLFxCgLWTMS+2QOx&#10;b+4AuK8Yi/ToAOQWFaKILonem5WTx7+vW8c5Ykk+DjVFDnRZwxk3msSObpEQSgitu3lpeUsPr0Cz&#10;bIkB0nF/Sd3GTq6phjxUoRPPzyGX1cSQ3K87XhkgqcpFpYofK3HztnUfSD9+f48ztJAS6m5XUsgG&#10;DRrj9dfexJsE8vnnnyeQjxsgX3n1Tbzxdj0smDIJKElDdWIQKmP9CGAK7uUkooou6z3C+BNd1lsZ&#10;MYwnCVtBBu5SJQXiPcaXP3P7E5XxPlXyLt3VGzz+JqG9TXf2LmPKu5WMsQnh9WuFBkhnhTRAEkYB&#10;eZPAyaW1wLCgdHZrZX8FkL1PkFU57bPUl+/T85rzOhn/prb2+ZzPqfM477ftr+CyzQbThtGc67++&#10;r8yAKNVUfFkn6KILIr08kRgYgAi/QIR6+yM2iFufIHhd9MR382fhxWefwL8ffQR1X3sWnzWrh6YN&#10;6+K1V19Bow/eJIQNqI4NDZCj2tTDV60/wOK+zbF+2CfYNOJTbB7xJeb1bUG3tQW2j2uDQ1M74iih&#10;FJBrx3bB6nF0X2d1x6m5PeFzei8D3HzGkaVISo6Dj6+fabCaZiWTy+pKhbzg6o3LHn5s2LEGRDt+&#10;dHZZtdVz1bfKZRWQJoakosYmZeJaxXUzkVpZ1iq6q5XXK4zLaoCsIJC36dL+/gcK6fsfXj0ZXitH&#10;IWzzVARvmISrq8dj76x+2D2zH64sHYHkUHcCmU9lzKO6liE9K5vqpqU34mtU0pr1EWHmS1oxZCQ/&#10;U7iZZK1lLWWX3XzNuKMKB1T0ICBNhpXwpVIdBaWu3cSONCmkDaQmXUsdBaRmsujfkSNHzUQBuagN&#10;GnzEeFJANjQKqVXmpJ6PaXWIx5/EW2/XxVtUyB/XrwRKMwhkCCpifPFTbjLu5qeiMjkUt3NTcJeA&#10;3kiLpjJm4k5+Gm7x+U8lebhFMO8UZuFWUSau56WhnK5ufkokitJjcY3HVHJ/ZXEOyotzrULv0gLH&#10;kMaD8UjnbKvdYG0AbHCqHGYDY5szqMboFhv4HCYgtTXv1WtOdkNjo47XZPJyKtkJ2GZfg20PA/V/&#10;t5r31HqfM7Q2jAbIU+v3wmXfSQScc4fnGS9cOe1NMK8iJigMflc8sXj6aNR9/p9498Wn0PSdl9Ho&#10;7efxzkvP4K1XXsAXDd7B+PZUyJ4fOoCsjyGt3sfCPk0J5KfYRJXcNOILAvkx5vRpjs1j2uDglA44&#10;PK0DjkzvgrXjOmElVfLozG6MKbvD6/guFOTm0PcuQXKKFNKPDTXQwKjlOrR8h6tHAIH0gou7rykv&#10;E4i2SR0Fo226m7IWvpIyCshoQWngzKJ7WWGSHrrh7PUbN6iYFbh50xr6kELfvFltkj637t3F+QMr&#10;4fr9MIRumEJ3dRL8Vk/Avpn9sfPrvnBZ/BUSvE8Zl1UrmKsCJSsnB+ERSupYQJoV6AhkCIEMJZBy&#10;VQWk1NBSR2uOp+pzpY6KIQWkGfKISzXjjFocWZU6VuxI1XfMAbXuCam1ZovM+KPs519+NUCuXr2m&#10;ZshDRQFK8EgprSU7XsPTTz9tgHz6qX/jvQ8a4MP6jRF49jCDzzTcTAnHtZirZmLyPSrhteQwVGcn&#10;ozonCSXJ4VS/VFRkJ5HdWFynCpZmJaAsKxHF2fEoyopHCUEuzU9HBSGsLCugItKdv0YPgvBVsOGV&#10;OlWqCEjbvavdkJ2hM2rlgMY8d3pc+7gHUD04ruZ4JxBrwHS85gxijTni2dpmX2Pt67StRslp5jqc&#10;jtf7bSBthZTVOb95Py7tOgqvw2fhevgcLh2+jGBXT8SHhiOK6rR2/mS0+uBpNH3zWXz4xvNo+u7L&#10;aPb+a2jT9AMMa9cUM7s3wrc96mNh78YY3fZDDPmyLub3aoq1X32CDVTJjcM/Nwo5q3dzbBjZGvsn&#10;tcfBye1xaFpnrB7dHstG8vk03fCkKzyObkd+TrYBMjUtET4E0qydY1QkBB4+FpDnL3vChWqi8rLo&#10;ODbOWllWbc0t2uieqr41ig04ljDGp+YZk8taUGQN5NtAXnPUo1ZRKUvL6GoQzN/++B1//AEEeJzE&#10;mUVDEEQY/emu+hggB2LL1N44zzgy8sxu5BUVIDM7E8VsbImJsfDy9kJELFU6ygEkY0jjstYopIZ1&#10;1NFoWcsgA6M6HJXUaXxVQJr4kR1KgoY8CGRSWg4Vkh2KQyHNJGcHkHmFpUYhyypu4Dcqu/59O28+&#10;FfIfJl5s1KixAVJ3SxaMVkLnSTz66L/w/HMv4r26jdCuZRtkBV7BLcaIZQnByAnzRBXd0+sELTfW&#10;H0UpUSjNjENOUihKCWZxdgJy02JwTcBSHS34clFFt/UG3VPjgrKxK5sqN/QmVUomtbLjQ+NK8rVq&#10;xpi2/Yfa2ebcoPle5wau81kN33rNHs4w06kcxxuV0nEO+P5frPbfMdfhBLNR1+pKVMsYHztDrsfm&#10;8+ix43M6fxZnuG0467gfu4Cgy26I9vTG1dMX4bL/DDxOXUR8eBiSwiOwZelstK33PBq89gzqv/kC&#10;urdqirH9OmDyQC230A7fEL5vutXD/N5NMKb9Rxj8ZT3M7dkEa4Z+grXDWhDKzxlDtsD0Xs2wdviX&#10;2DuxHa09fpzaGStHtcOSYW2wb0oXqmYXXD6wHrk5/GHpMmZkpcLP3w/uXr6mwWo9VnfvYFx29zdA&#10;KtPqT4U0K3czphKUGmC3JvVq2X5VsGQRvjw2aKpLmqpctDhUARtwFnLzS8zKc79STTRTo6RUX0gF&#10;yghjXn6eGY9UjKl6UD/PUzj67QBcJYy+NK9VdFmn94XuA6G7IgX9uAZ5eaozzUFBcTHCgnxw8dxp&#10;XlOaAdK4q05AmiEPJaoMkNZnu+J+1cSVcletIZBoMwdSQx6JqdlGIROk8vycUkY7oWO7rEroKIZU&#10;bPyHlpDnv4mTJuFf/3rEzIO0iwKU3NH6q1rkSgkdAfnyy6/jnQ8aYnDffoj1vYCMSD+kRwUgOcwb&#10;BYSwKCMO2UkRKMhMMJN3y4uyDXRVigXZqysWFHi3VIWjhqlGqEbHBm03QMWEN/W6AzjtM4qnBu9o&#10;9PaxZr8TBH/VcDW88JBy8bGd7bTg42P7NT2vZc7HGrfWAZEBidd43ZjDxXVcl+ko+BksCC0ThNUM&#10;eaqrq6zHDihrmwUmz+n47DqX/blrPgOtTqSfL6ICfRAd5I74IF/E+PggwouPwwIQHxKArcu/xefv&#10;PYvGb7+Evp2/xLpFM3Bm91oc3fQ9NsweiW/6fYzZnT/Atz0bYUy7Bhj4RV3M7NYIqwe3wJohLbBu&#10;2GdGIad0a4ofhn6OXePbYPeEtoSwI1aNao+FQ1pj56ROVM2OOL1lMbIyU/mjVpmxvYAgzXv0MqsD&#10;uGmVAG8ldYJw8Qob/BVvuPsEwosunxtfv0hVP3n2Mn48egr7Dx3HwaMnceLMJZP88Q/RtCc2YjOg&#10;TmMjzsnTTWfvG7dVszVS0jKQkZlNJcpg/JqOwkK6UHRjMzMSsWvldHPnIy8qoydh9FwxDnvori4f&#10;3dGsQu29bRE7kkyk5+QhO68AyQlxCPT3R1RMihlHDI20gdQcT6pjsDOQVH6zJAnj9ghr7FFDILpZ&#10;azTjR0GdmJpj3FUpuzOQek1AJqdlGXUUkLqPh/1vwICBxiVVqZyAVJZVwx9SRyV0Hn/8MfP6m2+9&#10;h7ffa4DF879FEV3OwqwUlBC8suJslDPeqywjeErGsAGbBAkbkxqYANPWNjU4ZxWwgXqoQTus5hjb&#10;dJwyno795jWHQjkDZMb5nOyhOY9/Yfb7Kh46R6k1vMbOV1uFKJZZ+2ue2+fQ31AnoGwoxUKm4bEq&#10;qp6gtaB8AKIz3DbUzopb85l4XruDsa1OdIAHQn294OPhgiBvZVfdERfsidgQH7pqLvh+zgTGjs+i&#10;ZZO6mDHuKxzbvgHhnpcQd/UKPI7swMZZgzG7a30z9DGm7Ufo++l7mNq5AX7o3xwrB32M1UM/xbeM&#10;H8d3boTvBn6K7WMJ4DhCSZX8YXgbfDPwS2wZ14GubDscWTsXmemJuHvnJr+YIoSF05Vzc6N6+BDG&#10;AHheDSWEIbhw2Qcnz1zGSSr6yVPnsO/APixcsgD9+vdHyy9b4eMWn6Bh48a0RmjTth2GjRqDhUuX&#10;Y8vOfTh07CxOnbtskkXZefnIzctGWLA3PC+dguuFM/B0pcfgdQUp0WGIC3TFkRVf4/tRvL5ZA+FG&#10;EN1WjIHbD2Oxa1o/LBrWnkrZH5fXzkZWRhIyGUMq25mTm0eYrHVwImnKuGoYROoYTJW0gLQSVQLS&#10;rH7AeFIF53JXVQhhJ3QEnuZBasqVyufkhtcASfXULee0sJUBsoQNwnEfyF9+/Q2tW7cxbqlmdwhG&#10;KaR9kx0ldLR2khI6777/Iep92ARuLhfxy0+36VYKNofRhZe61cBk3E0B5IDGAZ3d29sAOj++IZUR&#10;hHq/Add6/LDpGMseasDXHwbSNueG7Wz26wLpr6ZRmZkbBFFWWlr8fzeqf81MESVdnACu0AwhZXMd&#10;12nD53wN9nU4X0uNaYxS5ogda5I60Zdc4U0X9eK5i7h86Tw83V1w1ccd/j6euHLhLJbMnYRPG7yJ&#10;L5vVw/QxQ7Fr7TL4sPHGB/khzPMyjm1cgPkDPsbMzvVMUqdb87cxrv2H+L5/Uywf2AwrBn+K2T2b&#10;YhTd2YX9P8G2sW2wY1xb7JrA+PGrLzGt9ydYPbw1do9viyNr5iIlKYa9baW5yIhIuqhXrtC8GDNS&#10;FV29cPz0BWzftQ9Ll6/AnDnfYvKkKRg4qD8VoCGefEox0aPGFXuKj1VNZJ5z+/xzzzOWegcNGjbC&#10;Z59/gV69e2POvHnYsHIhzqyegdPLJ+GHKYOw+duRuLx+Jtw2zYXHuq9x9JuhWDSyCzZO6YOL34/G&#10;5WWjcWXZGOyY1h/fDG6PLZP74uzSCciMj0QWQRSQGTm5dDd1t+NkA5Xg0p2rVBQQHKqSubAaIOWu&#10;Sh3t7KrcVRVC2CVzihUTCaM9B9LMoySEZhkQo5Cppkqn+Np1xq9ymSwgKytvoDE7Ja2NVLduPQOj&#10;TDM8XnjhBTz19NOmpE51rO/Xa4wvvmyHtOQEA4tmQEgRjGsoY8OSO2VD5uxi2WYtfSGVczLCaMwJ&#10;sNpWO6PpbM4Nunajdt5f26wGb02Zcn6PbWb+ZJl1zMPvc/4bD59TVsHPZBRS34E6ndqfRddtjuGx&#10;NH0vtvIpcWOSN04QOlsNkJeW7caZtQdw6Qzjx8vncMnlHFxdCSfNhXHQqqXfon+fthg3rA++mUal&#10;mTUeW1YvwckDO3Dx+CEc2PAdFg9vh+md6mJk63ro2ORNjGhVF4v7NiOUH+N7quLX3ZphSOsPTWJn&#10;05jW2DqGUI5vh+8Gf44JXZth6ZAvqJrtsP+HWQgL9UVRUZ6ZghUcGsBruoxzZ87gyJHD2LptK5Yt&#10;XYBpU0eidZtP6XY9R5dLq+T9i9vHTV2mqlJsk1sme/GFF83Wqtt8wiwCXa/e++jbpwfm81ynvxuP&#10;s4tH4ruRXbF6fA9cWDIcrktH0kbj4LfDMHdoJywb3QPH5vPYBaNwauEorJ3YDxP7tsOyMb2wZ8YQ&#10;xPi7m2U/FENm5OQgMlbDHip7SzNgKmOqJUmCQpTQ0c1ow6BlLAWkWfCZ7qqA1Cp7WthLMOp9glAK&#10;KROcAtE2G0itNqfsqhRSJX/6l5tXRGX8wHwPSuRIIVXLqsodqaOUU0BqLuQHBLJ/v8EoKqDS0kUt&#10;UkkXt7ISDUk4enO7ccmcYfyr52p8ep/eL3M+XyljT3tuobM5QyNYpEy131/b7NdtJas5n6OB289r&#10;vy71u1Ze9BBwD/192gMQHyieBePDZr9mjnV8dpn5rhyPBZ29rQ2hzC6vq3N+yhZcWHUEVy65w9X9&#10;Ei5fPovLLmcIwlmcO3UEyxfNwZTJo7B760acOLwf27eswUaq5KZ1y7FuxWIsnzsRswe0xNcd62Fk&#10;q/po3+hNDP3iAyzs/TEW92+BJQM+wVTdX75lPUzr2RxrR7bCRtrWMe2weMDnGNOxMbefYcuYtji+&#10;cTGS4qPMxeXnZyE0NBDnTx7FoS0rsWvVAiyZPRED+nZGw4YfsGd/Ev/QbQ/YqKSIgk1qoMZmAykl&#10;UJWKEhja6rnAfO7Z50zjHDJ0CBZMn4Bj303ByUVjsIBwfTe2Nw7PH4FTi0bjBAHcNm0gpvZvh68H&#10;MuYd3w/rJvXDGsI4c2AX9O3wKUb1bIXJPb/EmSO7CIWVnS27dg0xcfEmoRMjeAiXlqsMptsaGBJm&#10;sqy+ASHwNsmqIPgznpSKKn5URZJuICR3VO+zgUxIUUJHQFrqaAGZCt1UJ6+wjH/7BoqKK3D7llUU&#10;EJeYCt2rQ5+9QYMGRh2bNmuC1994Df9+5t/Ga/jXvx7Fq6++YYY85sz5xridBYU5KCSQRcV5xtTo&#10;TUOm2W6W3eBsFXJu6CV8rPfovfkF2XTf0xmbJyOdLn1WdprZV1iYa8w+vzNQttmgOYNnv1b7b9YG&#10;qcZ0jbX21YbP+bF9Pufz2kDaW9vkEdj7a0wAOoC0AbS/J3Mux3P79dpAyuqc+X4/Lu05C/cr7nQN&#10;z+MS3dFLF0/D5eJZHN63DbMnD8awfu2w9Pu5OEwgXVxc4Ovtiyvcbln7A6YN647xHRoSyA8x4sv6&#10;aNPgdQz8/H3MI5CL+rUwUE6jCvZvWR9TujfDymGtsXZEa2wc1Q4L+n+B4e0aY06fT7FhfGec3b0a&#10;udnpZoD+NmOXpLhwHNu5BjvmDsW6r/ujb8dPCdxTBPERR/zzuLGnnnrKwGhbbRidgZTpdTXSAQP6&#10;4duvJ2DLN+OxdsoATB7UEdMGd8SysX3ww7i++H50L8wd1g3De7XGV73bYOKQbpgyvDemjuqLKaMH&#10;Yuzo/pg4bjAmjO6Ho4f3sOHwi2VsofuDJCenUfViqJSER9lSuqKhdFFNYYAqkK4GwdNXY6yh1iLK&#10;VEgNdahm155yJdMYpIDUbA9llC0g+RphjOY2nkCqGKCk/DoVutKsB6R/minztGPpR9WvGiCbNsYr&#10;r7xkvi8lc/QdvvXOB0Yhd+7cadwuAVMbSpmeywqK+JoDKLOvmGrKnr3EAY0xPXb0+MWCjsfJ1OCc&#10;FULF17Wh+H+1/5f31D7GBsd5n7PVhlvH2gA6PzYm8BznM685YKzxErTPmHW8XRhgA2sfXxvSOicP&#10;nsCFswLxHM6dO2bswoXTuHj+NPZsW4PxwzuhT8dGGNS9BcaP6IHvFs/Bnr27CecBrFjyDcb2bo0x&#10;jB2ndGyAYQSy5Uevo9cn72Nm9+aY1/dTzO/7GSZ3bY6en36IUR0a001thRXD2mLl8DaY0+8LDGzV&#10;EJO7f4yVozpg15LJ8Lp0GFFR/oiLCYTnhQPYRhdRN87UffTaNHoLjz7yiHFPbRiljhrgttVRCmiD&#10;Jwid7fnnqZAOID+o+wF69u6Br6eMxbd0W6eP7Y9Jo/ph6oRBdM2HY97M0VhE9V+2cDpWLp2L9WsW&#10;Yfvm5di3ZwOOH96J82cOws3lJLzdz8HL4yyiI4KQl8vev7iIDfs60tIzzZpA4SYWTEaQtze83Fxx&#10;+cRRnNuwDP4B1hqzAcFWRY6WiVSRuRI6JvaMeQCkZnqYhA7dU4Gohb1shUxKyeQPfoOKUWlc1rv3&#10;7uOPP4FTZy/we/qXmftoD3loq+/FGn9UrP0k3q/bgHF1C7i6XMK1imK6upnG8jQdiGY/d95vA2vU&#10;kwCqhzc9vhq0E3Ay58ZnGiBNf8es/vZ/MWcw/ps5q9lf2V+9p7Y5/z3nrTN8zm5p7f2ymgQWOzRj&#10;jqRWzeuMrfXZnb8TG9zaVudH9uzHThzARSqj25WzOH/+OE6eOopTdBV30T2dMLIburT+CD3aNEKv&#10;dg3Rt0tTDBvYDhPG9MWEYb0xquvnGN3mQ4xv9xGGtvoQn9V/A+2bvIuJnZtjRq9PMKPHJ3RLm6Hz&#10;xx9gwJcNMLNPS3Pvvnn9W2NSt8/Q87OP8FW7poTzS3Njzm+Gd8bUrzpjcJ8vMaLX55hJaOcNaoPZ&#10;/VqiU/O6eI69/mOPP2ZAVMNyjhstEC0lfM7Ej9r3PJ7l1nZlBa4SGq+9+iratmuNud/MwP69G3Di&#10;2B666AfZEdF9dzkBd7cz8PO5hCB/D4SH+CAm0h8JsSF0qSORnBCN5ERaQgwS+ViWlpaInOxMKozK&#10;5yroptHlpkJGRNJdjYnC7lM/YO/hFXDld+vj7WcqdLQKu3V3LK0SEGPcVSV15K6qhtVU6RBEqaMd&#10;PwpGAyRfj45LRmpGDjuAaipSBQGpNED++juwY/c+c+Mke9qVigJUraPvQR2ZXH0t21H/o6Zo0vRz&#10;+Pp4mYYo2KSSzmYDKLMV04ZRDcwZAtutrDG5YzLHc7m0Na85YknTUJ0gsc35vM7nrr3ftr86R22z&#10;AaxtfwWczIbqIbtOyJTIUcb5hp24ejC8Uft4k5UmbIJS0P1Vcsx0VgS1jp8fe23Xs4xj/NjowuDp&#10;cRk/HvoRe/fuw44tGzFv1nj06fop2lD1vmjyFpp/+BqafPgGPm1eD51aNUWfLxtjwGd1MfCzeujR&#10;oi6avv8qPiGUfT//CENaN8bg1oS4ZUO0IqTtm7+P/q0aY2j75hhC69e2KTp99iG6fdkQgzt/jKFd&#10;WpjtgE7N0aN1I/Tv8gnGDWqPqSO7Y9aEfhjapx3eefsVPMWeXW6XGpdRP0L43HMEj7HhM4yPNKXo&#10;UZPkeRpvvvEKPvroPbT5sjm6d26J5s0+xKuvv0RleBd9+nfDvv2bCVowcjMSkZuZhLysZORmpSCH&#10;cU+OhjIyGP8QtpTkOCQlxSIhMQYJBNEYH6vmNjk1AZlZaYyXMpGTl2WKCjJzsqDlH8NVvhedgOMX&#10;NuHw3qUIDY6Ed6CqjgJMQkeTkLWQckBIFIHUSnvWkh0RUkkC6AykQFQljyyajwVkVq5uaHTLrDSn&#10;ccjbdwnkb8APK1cTyEdqZnnIlNyRN2ED+cILL+Ojhs3xySetEHjVjw2z+CHwnAG0IXwoplP8I0Bs&#10;wBywqOFra8eA9rmczZyzxBFDOrm8zn/D+W/a7nDtv/N/g+z/l/0VgLL/AMoBWm27zrDKLiAwwzlO&#10;Y5D2mGSNaR+hfWgM1gnKGpe1ID+bLmIEfPz8ERoagStuHnRHT2D3vsPYtecANm1YZ9zUyRO/Qo9O&#10;LVH3nVfw5BOPsrE/hfrvvYUvm9YnbO/T3jPbph+9jWYNCUCLBuj0RRN0bdMUvTp9jr7dW2Fw/3Z0&#10;gXtg+sQBmPv1V1gwZzSWzJ+AZYsnY83ymdi8dj52b/4OP+5aiZM/bsT54ztw5dwB+LudRIjXWRzd&#10;uxJdunxhuaoOdZTiPaPYUQpIJXzp1RcZF72JDxvWQ+t2n2EYY75v5ozFxjXzsH/XD9i5YwW2bl1B&#10;t3sDzp49iMhwH+RlJ6GQ7lg+rUBuWW6Gue+lyvcSCaEmS0dGhSMiKozuZBjipJAp8VTBFOTy2DxC&#10;KBXJzc9EJmPgopIigqkCc63JGofI6FT4urhi36of+P5UfteBcPP0NVlWASggNRFbC0Kb+NG4rA+A&#10;tNzVtAdA6jVCKyDzCun+VN007qomJ2umx/2f/8CUKdOMW6raVQvIpmY8Up6F4kcBqUWSGzb+BK1a&#10;d0KAvx8beeFDimgD4QzCQ2Nztcz5OBsuAx5N53Q+70Nmx6NOpv3Of7s2eH8Fksx+zfnY/3p8LfAe&#10;APjXEBrYBJQDOKtCR8u/1IZPrz0oo9N7zbkFH5Wwxn0nhDaIdmKnTlp6BhtaAtx9gnHmojtOnnVl&#10;/OGK0+fcjR06ehonTpzG0UOHsWTBXLRv8wkV6Wm8/OoL7FkbU3VaoVf3NujfpyOGD+2F8WMHYea0&#10;UVj87VTGXnOwed1iHNy1FqcPb8flMwfg43oCAR5nEOh5gXYewdwGe19CqO9lRPq7ISbQA3HBXmYb&#10;fvUyQvxcEOTjgqs89tiBDRg9pj++aP0p2nZshR696doO7Ysx44ZhxoyJWLJkNjZsWIr9+7fg9On9&#10;cHc7hZAAV0SH+yI5PgSZaTFUv0QUaJXsvHQUE6AiNsDCQjZCbrWmiWZwy7SsgjK9SjJlZqYiMz3Z&#10;WEZ6knFPU6mKglLqKHC1uHNegXUbhOz8XKplNnz9fQic7vWRgADfq/A6fxaXfVzh4Ssg/U21jgVk&#10;rGO4IxLRWks2WpOrrTFIqaMzkOFST0IpIGPiU1BUVm7qVwtLy+kCatX1e6i+8xN69+5LL+Jpk7yS&#10;uyog33nnrZpkjuyddz5Aoyb8Ltt2QUhQgHHF/psa2Wbvk9nHmfeUWY+d3yezVcz5HDXnYgfgfKz9&#10;fnMO2511gGhDZENT+7nzPttqv895W7PfGN9vP3acy1ThGPgEmaM87ubDAAo6o5AOxXNWPjuGLK+0&#10;OgTzOcpk/EwOAGtib/PYisXr+ARGITA8GVdDE+DmE47zrgE4dtYdR0654shJF+zcdxAHDx3A6VNH&#10;sGvnOiyaNxGTJvTHlElDsGDeVKz5YQG2bliOPdvX4sj+rThzbB/BOwIvl5PwczsPfw+C5+WCAO/L&#10;uOpxCV6u53Dx3HEcP8rzHtiJPbu3Ysf2zdi+dSO2blmPjZvWYcPGtbTV2Lh1DbbvWo+9BOzwsd04&#10;xRjv3Jkf4eJyHL5eF9mIPBEV7of46ECkJoQjIzUW2XQzC7JTCV26Ub0SglXKHtheIqFUswvYgDTb&#10;oIwuk/24tFhLKThmIPA4ZQU1HqexuXx6Edk5GUjPSEFicjxi46IRHR2JKFpMbBTi6b6mpiZSXXIY&#10;0yUjLSudypkN9ysuBC4aYYTMz90Lq+gNbKJCa6aHp3eQGW8UjCoKkDqqXE6gqbrHBlIwauhDQFrq&#10;qHmeVtGAhja0QrmUsaiknD96Fe7QZS2vuoX27TsaN17FAbrBjoB8443XamCUUtat9xEaNvkEHTp0&#10;R3hosImH7BjP2Q11BsXZ7NdNw3LA4zzUoIboDIANiLZ/ZeY9NKMejvfb73U253PaAP23fbXNUjtr&#10;W2niPsWBDvBu0sO4aa2tZKufnt+6pX03avYJRuv9jnM6uZ72tVvfgaPjcXxPJlZ2glGKaK/HKgEw&#10;i1y5+4bCO0BLR0TAxTMYF12v4vipCzh0+DCOHP6R4OzHpbM/wvvyMfgQBI8LR+By6gDOE7yTh/bg&#10;2I97cOTAbvy4bxf2792BPbu2EbAtdAs3YdOm9Vi/YQ3W0dZsWE1bZWz9xjUEzrb1WLtuHX5YsQKL&#10;Fi/GwkXfm/hn567tOH/uBPz9PBAbGYx0xmr5WakoYpxWnJeBkvwMKlwWCglLAffly3UkNFk8JsMR&#10;96WmUL1kUjFaSmocUqhqKYQnmZaYEkeXNI7xYCzi4gkZ4YogZLrzVijj6RBaaEQY47xQBLDBXg0O&#10;gl9wILeB8A8JRlBICALDQhEYGkqwQk0Mmcm/n5mt2Rd58PN042vhZmW5CMJ3YulSXNnN75LfrzsV&#10;MjBEt0qIgb/Wng0MN0MfclXlkpo4kRDaQNoJHb2mLGwkoUxIyaA6VjN2ZPxYrBrLG7hz7ydze4RP&#10;Pv3c1KzaGVbdhu7VV142ruojNI1FftigCRo0bsEwoAdi6I6rkdmgGcgcDec/QNTW0cjMsY6GZoCy&#10;3TBHo6wNnbNpSEDJjutqyAKJpsZtVMYBjwGJ+2zYaoYTHOBZgDnB4Xguq4nnaPZsDLvu1BSD3yCA&#10;BOyWgdAC0ZheM+5mBc+pa6DxGlQDa9WzlvKzlTxQcH1WfW5el/6uKTB3fi+vy1y7gfXhjsdaLvKB&#10;StY5dfo03buzVJ5zOE9zOX8ObhfPwMOFduk03C+cgtv5k7h49hiOHzuAgwf3YDdh2bZtM0Fbi9Vr&#10;V2LV6lVYuXo1VtBWr12FTZvXYdeurfiRwJ6hsl5xOUtFo/sZ5IPoyEAkxYcjPTGaqhaFxNgw9s7+&#10;8PF2M0MvZ8+dwSWX8/Dm8+BAP0REBCE6KhSxsRFUIqoR3xefGMU4LpIQceuw+DjLYuIi6PYx1osK&#10;QURkiKmHVcVPUEiAKVb38/eF71UfYz6Mm/wCdUuCQMIRhACBRtftqvZxq+dBBDEkLAThBFMr4UXH&#10;8G8QXJkeR0ZFQjcGCiW0uewosqnMObmMKdn7uV+5BJ8zZxFJGC+v343wpbvh8c0aXNmwF54evoRY&#10;7mocgYw2CqlCdLmrRgUJpBRSMDpnWC0gqaAx7FTSsg2QxbodAoGsrKo2tw9I4f733vsAb73xJpo1&#10;bWYWR27cuBFDjecNkJoB8uJLr5r4sQGtV+9+SGSHpMb0ADIHkPZzNRo1QLuX12P7uf2YiqB1UO33&#10;1AbZ2cw51SjZkE1DdUBmgHTEacZ4TQY0gamG7YDOKJqK2wnXTQIgkG7VwCTjvltUMx5TSfezvJyd&#10;TUkJY/s8ZGTnIC1DU9o08TuTnbNW7tPdxZIQm5jMdpaCBHofcdpHS0jREippfE+a6Wyz6f0oJMmn&#10;96QF2QSd/qb+3t27t/Dzz/do93H//l3cu3+bXosWUaOq8rPJ1EHcus3O884t3Ltzk++pxh0+v0WF&#10;rrNr2yZs37IJ27ZuNq7jjh1bsGPnFuzcvQ3bd27FNj7fxufb+HgnFfDAj3tx9PiPBOc4XAmaj+dl&#10;BFDFQoO8GasFIDEmFOlJUcjNSEAR47RSxlXX6A5eK8nlD5zPLV1G3cuA8pzHxptJFzM5KRaxMeGI&#10;jCBEBCiaihgTHUq3MIwNP5ygRSKB0CUkEEZBSTMQshFpGxsbaSwmJoJupMAJI4yhBsjwiGBCGYxQ&#10;QiULDglECOGLpPrFEuCExFjGglY8mJQci0RlUU0mNdqRSY01mVQpbRrjx3Sqr5I5mpWSnc14kZbD&#10;OFNbJS1UjZKdl41iNrKowKsIO3MB0QGRuLx6D7y+W43L362C/7FLjImvmoqcELqpcmFllvJZQAo+&#10;gWibiR+5X+OaKsnTagRpmZomdgPFmnpFILVO0M8//87OIQavvPwK3n/3PXzcrDla0GVt8NGHePbf&#10;T5vMq6B844130LjpJ2jU7DMMGDCYv0EcG3vpA1hkDiANnATObE1Pbpk1pEHAigvM0p0FDA3y8/m7&#10;0muxxzDz+fvbiRp9P3ayplSLJDNOrO3i1iihrYBs7HZD1nIXllrq3iDWbA3NXdU9OktLtS3l+YtQ&#10;UJBvgZeVzRBDFU8J7DTj2LlGm7jdyz+U4VkQXBk2uHgG4KKbHy5e8TVT+lzc/XCF3oubV6CVCfcL&#10;wtUgeklhDD2iYhAdH4/EtFRk5WocVorIuP32LcJ1m2Ddxv17d/HTT/fMYxW4CFR1CsrIqkZbqmyM&#10;yqxOxVZzfVZ9/jqbGLNJ7Xbt3omDP+7DseOHcfbsSVy+TJXyckWgvxciQhWnhSCFqpSdnoB8xmiC&#10;rSSf7mMB47TCLJQVZuNaUTZ/HJq2fK5tkUmYUDEcSZJ8qkheLmMswphN9y5bjdvhYqanJSDDbBNN&#10;8iSLr5lj1Oh5fFZWCtK5X26noIlTLEcIZTFUUMGZQAUVWAJMyRaZ3iM3NoMxoKDSYymZ6mVzqWbW&#10;1lK3bMIlt9eY4+9aDUvJHzYoE2cq7pSpMebXmCpW5LJm8ZxlFdeQFMkY8dQlxLkHIe7gORxYMANH&#10;12+E39FzCLhK5Q2Ph26+o5kecl0fAMktAZTLaqujFNMCUjDKEvh3VKpWhUICWUggrxPIX377k/Fp&#10;gCmQqFe3Hj4mjIKyXt0PTB2vgHz0scfw3vv10Yjx46dftMWQwcOQRLddrqcqcBQLa/gmi99FRlaa&#10;Md0iMC0jlR2SQgLuU6KLn1XzVjMy07lfJXL87rIz+Z05vlOeQ/G3ptKZDKuyqcUPMqi2PaSe9Cz0&#10;HQvuPH7n2fwu03jupJQUqlgSPaMEWOveavaMFgwLZwgRBh+VIvqHmOl4PmYbBHffQLgTKs0S8vbX&#10;DX/DuC8U7rodhYe/gc/Fw1rBUNP73LTVrQ61FZQ0d4KpZVY0WycqjuKRzs9TTJe18jpjz2pcr75J&#10;kCp5vUpuyTNQDa41k0S3xdA+M0OE7cGe1qXn166pU1EnUmS+A30n6sTqBAd4ELiriCNwyQQuLTkG&#10;mWnxBCUROVlJyMtOQR5ByOU2JzuZIPExzexng83LoeWmoZCQFarx5qTyOJoUhO8zSkKwcjROp8eE&#10;IsthGY6spcb6dJyBgMcqiynokqlMiUkxVMRoo2bR0eFUPA0V8AsKC2avRxWl6ygVS6GC6VzZ/Nt5&#10;hF6dgNLpCpqVqDGJG/XMJdZWt49++KYnFmjq7W3A7PpCWxGUIVN8ZNwsxQxy3aQSPEYwFvPcglor&#10;B1RWVSEtNQUua7YhcMUuBO49DI+1O+H942m4HD7KhuJrhkQUN+qGtMq2mulatYCUGVdVQPJ1DYvI&#10;BGRuARWhlI2h5Jq5i5fGI3/5HTh73gVab1VDHlaGtZkjw/qoAVJDRvU/bEwgP8NnX7bDiBGjzdBX&#10;ZmYGv0e6a0mJDAsSEEs1iInTvEwqgzENAdGbIbyxCXHmmKRkZZyT+Zvx95RLJyiz2LkJzOwsA6e9&#10;VaKrpurH4fbJvdcUuGwCnEV3MJ3nSEzRvUwEnTLPIfDwDaCS+eGSuw/VzJvmYxbLvnDFxyx4pvmx&#10;2l644m0gu0zv45K7r1nmRY9dPQNxxTvQPDavC0KCp2y3p49Mc20JJF/X3FsPH3+zAJkScrHsDNMy&#10;2ZmUKGN6gx5JJfIKC5Gdn2dUMiMri2Zdt9VRsfPiNl3fgz5bvpKDhUa5Cx1bTYYvKSGIBLawMI/f&#10;QUaN1SnITUUBgSrKz6Bl8nE68gmVAMwmgNkGRDZyASf3g1ZM1Stlj1fGRiwXtFTuCHtDgRVHcELC&#10;lEHU3amCEBSuibdBhIfuo8PC6EaG0jWVKcaLVIxIt1TgSfm0NS6pXFQTM8pVpdFF1eC8FDRTkLPx&#10;W8MVBI9mMqkO8OzFk+RWCS6TMTUmlePxDuAU81hml3lZMU2N1ex7cCtr+xgDJN8rt82Mp9H0pdpA&#10;FleW49SWPTg7bwV+XPA9Lm/ZD69LbnSJfOkGafWAGJNltcvnBKRMSigIpYw1saMB0oJRxyqGVDGA&#10;zBnIX/8Aw419eOKJx8yCVgKySZPGdFFfhWbFCMhnn3seDRs1NwmdNu26YOzYifDx80FUTAz/PuNi&#10;whcbH0c1khHKeAtEQamtMb1OIBOTlSyT15FmFDUnx4JN92dRKaFgk+UZVzbHKKYUWK8LRsssJczi&#10;e6XGqemM2VLT+bsn0fPRZ7UWCgulxxEaFcUOS0u3qLOgWsZqmlssvzNr3aKA0EgqZjh8g0KNcvqH&#10;qlg/CmHRsfwuE0ysKLVNoduZkp6KJG7j2QHps6Sk00PK5e9o4FMC6Cbd0TuM9+SS3jGuqaZfSQXL&#10;rpUY9StUR+5wv+XqS+0EWUEht+zcZXqsBdDyuC0ghEWlRWwr6uw1g8aKm8u4r4Dw1tGs8Gt0I8rV&#10;ONWY1agJXQnls9iRitUQgIYHrrHhXdNxDpPqKF0rl1JqJrACg65S4r3NGFxQcIDZZ7mSMWaQXabY&#10;THDFO/bZ7qXiM5OllFLynJZb6Rh45w9ZyB/yGkHSXXRLGY+WUJFqjPtlVhqZrhGvW7BqsN64ova5&#10;+LyQUKoyRPFQhRkbYgxDuGSCy8RFfN24Tvybdg+eyXNk8Lo01ij3LCOLrhpNjUiVOnLR1Purp79B&#10;V+Y24wpf36umOmfP8iVY/80seCo2MTcKimZHlWCUUVBaqueIEZ2ArIGR+3R7OnNMVIIZg9Sk5Pwi&#10;wXjNjEPeuHHbVOks/2E1gXzUrMFql8y99NILBkaZ7pjcuEkLYx06dce4cZMQHh5mGmgKlS6NjVQu&#10;qtxS22XN5meyYMsyMAkqM2ODja+Yjct2PTV+qHjTDFvQTOzpMCs+ldHjqDXOqAymmZmvx+rsTIyo&#10;2FC/id7Lxq7fhe/VY6tKyHrNvM7HJdwWFQkAVQapXahT1t9WZlNxqSMxZP6GdX1aQ+n2bd1s97ZJ&#10;xvzyy898fI/fZRW00Nld/oYa9qiJAxn76fg7dyy7e/cm7tBumQRSec259bnNNcrEi3lsiYS5S5c+&#10;B9trATupjHR6QzFR8A8MRJ1SAmmZxugcrh1N6icQBZwqV3LYEOVOZmbKvdTWjufiTNym5IuSMLFx&#10;ESYxkkrILHfU4baaH9XJ9Nxhgk8mEBXDCZ6cnAwDkIYSbCDzuc1zxHtSoiwqdzqvR3FhCoFOTkmk&#10;C8VeO0kJGrq8Drc3mfv0moY6kugOyZLpZiUa9yyJ7pfWP9Ut4Kx1b67STfINYOzgTwsIhl+Qhjws&#10;89dQBy0gJNgMeYRERhCWKMYX/MxpySbWTEtPhH9YIHKLcxBFNy+KbueB9d9hytR+WL1pNc5cuMDv&#10;KgV+dJn8/UIMkDaMYVQ+ASgQbRhlglG3p9Ot6cIiGUMnZ5g5kJp6pRvsCMhqAvnTL8CsWXPpsj5l&#10;ZnnYJXPPPvtvA6MSOm+/8z4aN22Bps0+RbeefTBjxky6mWlsLFbcU2JiIYLlaFjayiOwxtqcvAc9&#10;ljklYWoe61in57XNfq12Isd+7YE9/NweDtFYYs0+PTdbnpPHm8F4x7nMfoJYs+CyoOR+uxMwGdiK&#10;cgJdSjUrYgdHdzQvnx1tDtuItZxLCrfpmeSggMCr8yspMVZcUsrvSomwUhQUFdEzymY7pDixXSWx&#10;XSVReROTkywFlqfBthAWEYmgkDD4+mmVQU2898KJsxdx8NhpHDh2BnWUdBF09sCkbfbNP7I0l03j&#10;eFIxWnqaki2MEfkDKruoH1LgpRCARMYWUj3FdImJBNWhiBrrs02gyHSM4sKoGJWLhVItNEk3lI/D&#10;6YJE0iWh/87zJdBtSkwUWIorCZIBTvGLXKhI8x6NCfoGBMD76lVjPv7+dAmDEKh7TIYKIrkvWrKf&#10;oAUFwjcwgM+DCFUIXWu+Lth4vCD09vOHl5/Oo0oaFX+H8no0zKLrsGImXYt9PWlUFcUNtorkUz0S&#10;kqIZp5xl4842SnP81FH88M049BvZGe2GtsCsbydg24ZVOH/sGK4yhlFxeThBM+4owbOBtGE06sjX&#10;NIFZx2jNVw152EAWEEgVBgjIu/d/w5ix402db+PGTdC0aTNTMqdCfBM/Pv4E48eGjB8/xseftULP&#10;3gMwa+Zs09GZMTIBWGGr1sMmBbMHwI2K2fsdENnZQpkNl/Mxzub8Pnuf/d7a57H3yWqGQ5ys5njC&#10;Zq7RsbUUVG6kFNwyuYrqdMoccVw2VV8ddEJKsgFH81gjtZYu3d/AkHD4BVgrO2gygOauau1cxbJK&#10;Bl1mXHuFcadujejlH2ISQq7cp/1a8+n8ZXdT/SY7fYFb2rEzl2guOH76Mo6dvohT51xx+vxlnHfx&#10;MHDWKSjIZOxoASkIrQF2KpQBLZmNzpHRpNsZQwAiGPxHmHE3xUAaFA8xjduPjdw30J+NXuN6GvcL&#10;pKlBK15U3Kj4UcCFUQ20fkwoe3o29sgwurVhBDOcX0YkIVQgLRgtl9aC2wlq9jRxJp5hrENwwwhw&#10;SEQYTdtwNtpIfqHRVCbNmlDyIZ5fNDsLR6yTys+kTGEWXU2psBRYGUET81CBVZGjWChLkCkrSxdO&#10;8CWwU7A7Bimy1FzuqbnRjrwJus1ycXUeDeOUlebizz9+5/UFoGOfFujd4TMMGN8Fg2b3wor1y7Fk&#10;8Tz+aK6EMYGAOW5dTtgEnwWkBWMNkATVGUgt2yEg5bIqw6qxyBvVd3Dj1n307z/QzHpRUUCTJk3N&#10;fTw0ZU2LJqv2t2GjZviIMeSnX7RBu47dMWrkGON9mHvyOxRRwBiFdFgNWE7b2iA5P669zxkge7/9&#10;mjOA9vPa+2T2e2zTdeh6BVqhFqqmq5pbkGssh/FYVg47xCzdXVr31kxHYqqms1GxEuVN8Xfl8wT+&#10;nklKSmWkI5VxcEqqpXAJPEbHauUHTRLwp6p5Xw0yU+bcCd4VQqck0GXC6erha8BUtlYJI5NM4j5t&#10;Xfj6ZT03xsceWnVfiSUtSeOBCy7ubAfcEt6zF11RJyHRMaDOxi1ggkOthIxfAFXCz5fxjhf/mAdP&#10;5oZLbldw6Yq27jypJy/Mm72GH3uQAPhTeYLDQkwBdjThUjlZEgEyqqoGTBdXWVS5qFJWM5xg4H9g&#10;ubTsXKXOLfdVpjE/ZxNM6VSldIKireI1xTYCQbGeSbPXJA+s56ZgWl4Ald8ULpv4QokfK5kjc07e&#10;mIQNn9vJGsWGAjiTkGqrOEoBeAF/+EKZEhZKSjiuJZMxgW5FoH+ZvN4v2zTGlIn9MG7OQLQd3AqX&#10;+QOoIkc33VH9qoHRAEngCJ+zOtpACkbd4FXHCeCc/BIUOWJIwVhSWoHr1XcNpG1atzNLPTZp2tS4&#10;rVrUSq6qgHz55VfRqOknBPJjXldHAtkNI4aNNPGM3cCdQZRpnw2kbTYUNkDaOr/uDJKzOcNkm73P&#10;2ezjbQV0htS8TgV82HXm/goeU3mN+6zHuq2D3FLFmAI2n8Aq9lWMWVBgPc4zOQLN/VQ70dIxdDup&#10;lnIxVSgQpZUfohXORJtkkh5LQWPjE0y4k6qYmyBnEvzcnBz+/tnszDPZTjLZoautStToWZGFBHqN&#10;6tTj4ykoKiqJjjAWLjGhJydxqnPJzZWQXaYMu1Bqr1B2PQiiN4H0NXBG8CApozW0kMg/ksw/msaG&#10;nsnGmIMSBvaqFdVgfxk/9DW6BEq8aJxOtaHG/TVgKBnwIP6zzSRcHI/NeJ8DIOfJsVa8SMUyQCq9&#10;nm6yeko6mORPzXut8U4lbayxLmvaj30+8zdoug7t03FSN8GpjKvJxurHImxSzUz2rHJJk/kDJarH&#10;jJc6a3mNOCuzF6U7IUfiakAIO6YAdlK+jEutIRwNFOvfNcYXXXq3x6INs9Cp28cYOqgHfNiT6g7P&#10;WodVN6QN0+3LHVDaQNZ2WW0gQ8MFZbyljKWVZquiAAFZTXXULc0bNbLWzmnK+PGjjz4y80DthM7b&#10;b7+PJowdGyqh07kH2nToimFDR5jEg6pgHlJDNnxncJz317a/Ok7mDLa9z/n4/3YeG0gbQJkFqMZb&#10;qbTG2Alxa6Y1Ves5gWScqGMVN9p30KpkTGnHokrs6D2mFM7ArHFBuramg2ZnxDi6jK5sibKhbM/K&#10;mCo5pIyoKZsznTUh53MlkASw2qPGRyOjGSNq7DksnL8tPUeKlCq9gulFhoTTC4y2KrwUqlkjBhQs&#10;hoBpNJNLIcB1pIxSs2TGdWYcj41eLqtc10I2YrP0Ahutxu9MIbayaXyu4YMCx6C/4DSgUfmscRgN&#10;IluKZmdM7SSN5R7SeO58wWrDU8pzK5GglLLJQinBkG+A0TCFGZQ3WT0NbVgAGYi0dWSu9F5lswxY&#10;fI8Go/V3FNvpmhLouiYoLtUYm9zeGPZ6/AJDwiMJRhjVKpSut25ZEGCGJi7Rpz9Pl+LsRTf6+VfM&#10;uq+nzrviJB8fP3eZ+1xx7pI7YwXL/3d192KMaXkDupOW/v38009YNOcHjJw8DnPmTMHied/A35+e&#10;SHicqc5RQsdWvb8CUs+Nu+o4RserdE4ZVg155DOGLCouZ2OqxM07902yRwUBb7/zNoFsirp165o5&#10;kILx0UcfxwcffEQgP0OTj79At579DJSjR46mh8DGyQbrDJCU0dlqg2XbX73H+bjaUDk/t+3Beaz3&#10;al9VlVVPqjK423eqce/+Ldy/fwf37t0xlTD6jm9U625fFQTPutFvkeLDMgJTpqSL5ncWUQULTOVO&#10;ZnYO22QuUtKzTElcOAEKCY/i92pZZBS/W6pfeGQM4WGnG6vnsfRm4s1xup2glvD0CVSBQaCJI89d&#10;9sYZF2+cvOiBM5e82Gau4rzGRd0YZ9JN1UqJijtd3f3YYctlpcfp5QM3L2+6vNx6cuvtA08fusB0&#10;Y+uoQLuIZuYBEkQTP0p1BBIblqpjMmlaqMgUbWeofMyqdjED+nJDBZwxFQYosWFlRQ08VEm7qsWG&#10;qEzVCw5X0dxghT+Gei79AFr+oqKikj+QysHYA/FcivMU29nxnaBX1YhS9BpEVjCuWNFksuI0lkbV&#10;UVxJF1pxrF+AyqA0KOxtfPazF68w0HbF2Utu/BKv4JwL3XC6kZfcPOmaezMmkOlL84M73+flRxc+&#10;UJU1mh5FlyNB2Vor7sjOlvLLFbZ6UhUWKMa8ecu6R6P+bftuH/p8MQAHDh3CqjXL+IMn8seNMUBq&#10;2MMGUvGhAHRWRpNdpelekWE8RhU9WrpDrqlWK1dSp7ConA2wEnfu/cxzxeEtquMHH7xvkjpa9lHz&#10;RwWk7pT8UYMmaNi4BT7/sj369B+CPv2GYOzY8aYTEyiCSR2jNTTxAELbbMhqmw3VfzNn8JyPNedl&#10;eKDbR8i91OyLm7eqCNwtdmZayPpnY7/99ouxX3/92cBo2gqtnCBqPDCXv0F2Dn8LjfcRwKycXMaN&#10;WYhP1e0WkqlM7Oz43YREaqpbOIFSFY6/BQrBUVynBbetsjl/EyuqcEDVP35aaZ6hhW1ayFp39Pa+&#10;Gg7fwAj4BkXBJyCSoIazMw/BeVdvnL3sibMuhFSd+QW1MQ9uXWmXTXtTGzzL/Wcdz8+pHfL1Omlp&#10;CfRzH5SX2YApw6oyNyV6jBtIc87CSjll9kC8kXzB5ojL7Kp/Y4JPPy7Nrmwx8RkbsdxDxX8q2lWF&#10;gwLsWDZ4DUJHRKnIIMwMMyhx5B0QAA8/Bc8Klr1wwdWdPRQ/DD+QHgsoCyaHsQeS6XhVxnhdVcIp&#10;hI1W06ZiTXZNLqkVF1pxqGoxVbZl4kxHJ6IxI30O+3Ppfn723XethqqGazVeNWJ1Xuq57X/b563D&#10;Zy9/hgOHT+LwoWPsMFLYUUQbl1Ug2mYrZG0g5a4KSB0jIJNSs8xdkpVdFZB5iiPLKkwdq6e3P156&#10;4SXUr1efrmtjs8iVpltpOY/nnnsBjZt8jA8/amYqdAYOHY5hI8aiU+fuOHPmBO7eu/mQwmndG2Ur&#10;jZvmAOivzIZNJqjteM8Gz/5eHtiDYRVBqHty6laAKsb+5Rfd3uFngmcB+PPP9+n+3+IxVTy3CrQ1&#10;q4UKyPNYK9yp2oWuJd1HKeO1Mn4XRcUPisjNavRZSOV3pmEMzZDRvVaUqFFyTOWL8ji0AoPuxRIZ&#10;b1VIhUbFE8RIWgR8/IPZeYbzmGRCnodEnismQcXnmq+qqXH0vlIykUz1jU5IgY+fRCDYlPXpjmdh&#10;EZo4EGW8sSiGOibcUUyq5xSPSLbHoBC6tmGhqGO7ppqo6wybXU5mw2bPFbRLz9SjWqZYzXpsBuVp&#10;CpbVwAW2EiHp6aqMkKqosoMKw+A2lm6yMqVRZsZElJlNERSs+yNq2MGXPY0vpZw9F+XdSDwl3dNX&#10;ppvS6Bh/flGamaEkVDCCCK5KrVRtEsMYT0MUCs5THYkfXZMUTL2xYgt7IV97SQUr5pBKKyHAxqWG&#10;5tTgNHZlV+WYTsdOCDkamdXLy4rM51aPb/87c+A01q3cjCtU3WXfL+EPm0qwtGxHNEKjdacuuUSW&#10;UtowOgMpGLVEpExTttL4w5dW3DDxowFSbitjSN0Y6NiJM8ZF/ejDhowfG5olTsyUKyqklnxs0vQT&#10;1G/QFM0/bYUBg4Zh8pTp6NylJ/r172NCD4FUA5GgFDSOrQXQwzDa+2z4ZA/cUut1FQtYRQFSXbmj&#10;ZabDkgr+9PM9o3q6ea5AVGG2ALx1q9p4Gfpu5X2ookeekTpPlapp9kVyehpSMjKMpVENVcqWlauV&#10;G5TAkatayN9dRe9FVNBCdvgEM0O3Zcg2UOk2DBr/VfgQyO82QKvG83fx8rdufSjF82eMr3uzxCWm&#10;mPHJfMKekZVDAck1JiXO1t/NUdKwkJ16Pn9/tX/lIXIZqqlkMJdix2tme9S4pKqhgtleNX0viG03&#10;IDAAXt7eBNkbdeSayt20FJEq4dgaZXSYXRhgCr013lZj6XRnFTMq40kXTgPvyRojtErfzNIXJouk&#10;annLfZQFmjFAywIZ9AZpFka44iptQ+jbU8HiY81QRVoaXeNMZWV1bSpOp4rJJSZgVqWIo17VoWTK&#10;ltpz7K6zcWirwWxLqdmoGLiXslc11SWMN4pVW6gtOxW72sR+bLtutnttm638dpbPboj62wJSMxx0&#10;fvtfqG845k76HssXrsW27ZsYmyTzO9ANXGMs4GoB+R/xIxXSBlIQq6hcE5Pz6araQOYVXjNA7j9w&#10;xKwp9OGHDei21jPLnFhTrv6Fd959H42atDBAfvxpa/QfOAxTps7AyJHj0bRJY/hf9TIqaaudM2T2&#10;czv+s5TwQeJFSRP7GJlAFHzqmEw4wo5PVS53794x91P5/fdfjUkRLQhvsjPUIL2zW+s4n5nloaSN&#10;5hnq9vPWLeirb1YTXMF708BrzWe0JhJbN95lbF2uzqqY308hMuXGasA/LYsCQUvPNG6t9gvewmLG&#10;naVU3zLF0qU8RwXPV2UqdZQIUpmbEjtyj5XwU4ZV49KxbKuRhCw0jIpoVqYnzAyT/HTL+gA+psJ6&#10;+mnmiKrYBB+9NR8f+FB0vLW96ge/q77w9WUMKdA088I2KxZ8YBaEVjxpYkbFleYx48o0u0Imge7A&#10;g9kVKg63pikp5rQyo3ouaDW2ZxI9AlrDH9mZBjBls0x9KU3QqKFbg9Dayk0UBDYU/LF17wWaKdKl&#10;u1KoNLaGOwiqUWiCqyLnTNOjWgP3Zi4bwbYLmnWc3FMr/rNglALa04r+CkSjCDT7+qwGY5uq9/XD&#10;8gdmDG3/K8wvxMDmo9G9fn9cPHeFLosyrLrxTixhs4A0bqsDSOfZHc4ua5AUki5rXpEWRraGPASj&#10;isxzC8qgu9Bt277HFJbXr/8R3n77HVMQ8C+qo8Yh69VvYIY7NAb5+ZcdMGjISIyfMBWDCObggf35&#10;O6cYhbTL2vRZlGxT0k0dnn6f2uvdmJI2s1+ekfWaZjAoi6nJv0rAyO389defDIB//PG7cUWljgLN&#10;3C+DZgbxTU0ov2t+v5oJoe/UrrqRq3qbqqn3KYa0kzoyM6/w3l26vPfwE+0u/+YdvW7K3m4acHWH&#10;s+s3ruN6NYE1INNMCdxNdgh38TPf9zNd5p/u89z3rLI4LdlxjUArO682nKwCAoZTyq4rCWjGJRki&#10;XLqi5J8nQyfFjZ6OYndvhlAaj/Q3yR8VE7i6M2Z142PGlzr+zHnGjRetpOGJMy44fOIC6kj9bFV0&#10;Nilj7Qoe25XVY1NobhTUUiw7kWOP99kKZs+FM8MLcmtpRs0cjd6Y1Eg/LrdSPDNdR2ApoUOArFkA&#10;KmFKQmKSNRMhRjMO2DPFyfhYpnEelccJPiWCBKjGnzRwLOUSQGY5PoJju1pm61A7W/kMeGwgzvtq&#10;gGTnoP3mNfv9jnOo8dgLOWk451e6Yfp3785dTO02DGO7DKYyWosnS+m0kkAYXSajkARO9t8U0rit&#10;VFFlWYtKdadkAumIIQWkxiW1/OPqdZvMynv16n1oVgx4/HFrhof2fdSwKWFsYaD8tGU7Ez9OnDwd&#10;ffoNgKf7Zf42hcbF14B5UnKyGWfTILq2Gs5JSLLi+9j4RHYqGjeNozej2FdxUTxd8STGVeyw6bYV&#10;lpQSZsJdXkmXtRxa+Kv0Gq9TyRd2hrkm+aJhBQ0vWHMYdRvArOws81tnZGrISWWUPF4uH12/dO5L&#10;TUunZVIIMnltmlTMmC9e5Y+ammUlb6Jj48xW2dGoWCX64s1nSE5NZRtK5WdMN+c2tbv6vDTNcUxI&#10;0RQvnoOfMSKG33V4NLSQtSdjQjcfwuQluPxx0e0qzlz0tDKrSuBc8cW5K344f0UZVpqbP59fxTlX&#10;P5y57IsTFzxx6NRlHDp5GfuPXcDeI+ex+9BZ7Dx4Grt+PGNs8+6j2LTrCOpIFQWkDZ+gswG0wFOi&#10;g4rC4yw3VYOdSaaETltlFK05hlS+zAeF4dpKFe3X7Ym92i8zWVMqmKmI4fvSNIBKZVU1TkycKm0Y&#10;9EYxIFZFUE01EN2AoEBTHRQaYZXYxRNETf+RGiopo+EO42YSQAOKw2xXyvS6DpCMESTnAgEbQJml&#10;0NaYVs1juWqO5zqPs+n8toIoM62e2/z7809MGDgCPQnBoYN7cer4CXix19TykOHRyYQtCUGETdAJ&#10;QMEo02OZgdGhjuFR8bimVeY07cqRZRWMur/H/V//xOLvlhv43n+/nlmT1p7h8eKLL6NRY6njx2aW&#10;xyeft8WESV9j4aIlmDV7jom3teBZUjIbJhu5oItiwxZo+pu6DUJAaCT8lPanG3bFntzLXt83iL9V&#10;nHWX6oi4dARFJhq7GhqLwHCt1RSMS/y8mhjs6c+whOeLSc5EYrru6pWD+FRrdfbUrEKYW+4xtpNF&#10;xKbw86fALyQWXkFR8AwIh7sf3UD+vauMpX1N1jMKXldDCIsvwVHpo27PwO1VVdRcNdlyU03j7mum&#10;VslUWaOsqlVJo+EtH3N9FwiWNZ1L07h84EKlc6GiSeVc+VldPK7isqc/LRAX3K8aO0c4L3gEEEo/&#10;nHLxNvAdPeuOQ6ddceCEC/Ydu4g9h89hFwEUeIJwx4FTNY+37TuBrXuPY8ueYxaQzkqox1JHA1+O&#10;oBJAlruZkqo6TpWvWWuT6rEAskEzA/R0QZWlFXDaZw3kExa+ZiAleKpesOBLNv53fKKGK+IQRQgj&#10;VZrH+DGcIEZyKwVU2Vt8Ev+2KXvjeah8uVRiuahSW7k6GuAVIOb+gopXnAAyqibYCJ+SFHaiwiib&#10;Azrb/TTJHcUrjvc+9NhxXusY6zUzm92RUbRjKblxglLfm25XZnikfTvrW+zcvgtLl3+PdetWIpQK&#10;qWxreEwKXVXdho4uqXFhHyR2bHUUjHpNi2Ip03f95h0DpMYhlWE1Ckkgb939FTNnfWPWp33nnfdM&#10;/GgD+frruotyC9T7qKmp1PmMncPM2fPw/dLlmD9/ETy8/Bjv0A0jMN4Ex0zw9QmAh6/KxfhYt1xn&#10;YxSIHoRCE32veBE0qoELG6iU4YIbAfVgY+X2/BV/nLxAV86VauLiY1TjojuP42uXPIJw2SsIrrpR&#10;7dVQbkPgERABH0EWGkcjgIEEjeB5BETC1S+Mx4XDwz+KQEbQwuDJ555XNR7Ic/CaXHmNV3SHbT4W&#10;NK7e6iw0Z9Kb18Ot7p4m+AjeRY0L6hhHHaruM6phDjdCp0nJlwWhIHW4nhc115Km8UW5pOf1XOck&#10;wOeNOl7FWarhSaOanjh+3gNHz7kZO0Y7bOC8hD1HzxswBeSOA6exff8pAnnSACnbTCjrCEDbbXUG&#10;MjdXiRRB5mRUSKvSRaVGljlX09ggphFCO57UMomyFCkllcwqNWI8aYAlvDov1TJH16GOQcqsOMTh&#10;1gomDTHYVReCwZ6XaENiz0Cw4XF2NW2TEtY8F4yO480MANsIkL0coMmyOs6jrZS1Zr/+hjFLFWWC&#10;UVsBqSoguawCU/9+//MPLJ23FgtmLqeCJLMH9zcARsam0TUikEaBLOhslZS7KrPVUaY0fEJSGm7e&#10;uksgdS+PChNH2i6r6lg1t/GF51/AG2+8ZeJHAWkv+diwYQvU/6gZmn/aEl+27oh585dg+YpVmDVr&#10;Ds5ecGOcI5WwJvzqTtUu7PkvsOc/x57/LF0vA5ZcMvcAHFfDI3DHznsaVTh1iQ2XwKlhCj4LulB4&#10;XI0kSDLCxMeuPmEEkEBpYTWa29UIeAfFEsZ489jVNxwuPqFGdc7I5XP15zn9zd+8yA7AAM/H54xb&#10;6I/TOobXdIbXeZLXcPKSl1Gq07RTF73MwL3GBQWQYBSE6lhUc6oicD03heI0WzFdNR5pCsUtMysL&#10;EFLZJS31wa2W/Djv4mWKRE6e1/CbYPXCmUvuNMaSvJaz3J6hW3tadsEDp2gnCesxAnqI8eLhk5ew&#10;n5DuOSK1PIWdBLWOqnNsU7LGzroKyodjSbqvGqMzSmq5sbXL0TTUYcbzHFuTrFFcaY7nlseYeJPv&#10;MyawBbNg5HNzbrnJjnizpoiAYJqxTFPaZD2v7V4621+5n87PDWAaiLYfO8yaweCkoPZrhE+JBe0z&#10;7rD9ugPIB5nGMvO6BSVjH36PKjC/89Mv2LfzCNb8sBWxSekINuqopRzT6bKmIMSoIGPIMI2LPQyl&#10;rZABYdatBpQdtIC07phsj0UKSgE5iW7oc8+9gJdeUvyoNVgfw+NPPIEP6n5EID82QLb4rDU6duqJ&#10;FT+swZYt27Fo8XemIEJzNAPplqoiRbMdVLGixZ61Ro8mVKuoWmvMaDjAwz+MsFmuq9TSw5/KRZXz&#10;pKJJ1dz43Juupp9cVgJ52ZtKSBhdvEKMXZJ5ahsMF2/uI4QuuhmvSYJohn8wgSGEAoH7VLjtTrV2&#10;U3G3VNsvmO6vVkwMNS60T6Bm9ITzOsPgH6LhCq0EqEkQWqw6Elruw9zBmqYbHqnIIyQyinGwNe0u&#10;IloTFhIYLmnGhwpNGJcyNlUcGhEVa44L5ntkQboLtqZQBQbD10913Fq9Isq4+DHxGtbTaIO8Spnq&#10;XRmrakoW96n8UmOSwcG8bnbMVzzYYVxyM7M+lNipk0rXM40KpuIAq3TOAlJqaGdTa8yomuWemtpR&#10;B0AmkSM3ksCa8jZlLU0CJ8+R4LFmUuTmOhRW0Or9DgjtsjgbQtvsQoOHzIbNbC0wnU0A2Uppu5i2&#10;ataAVwtQG0w7FrRhs5XUwOh4zdlqjnM8lglGZSBVE6uVDVTTWnGjGp7ePti99xAbQwIbTSTiEjPZ&#10;ADIQFsMYMjQKQYFqLLFmKEQACkQ7fpRyar8PY6j0jBzcuCkgK6EbtNoqKSirb/+EJd/9gGee1n1M&#10;njdLdgjIp5R1/bAxGjQgkB82NTdn7dd/CJYtW4GtW3Zg1ao1JjmmmfAarjGTevk59F3LC9DnUzZV&#10;A/AqTSspLUZRSQk70Xy2hRxoMSkNIcQy9oyMVdY4FldDGN9pNb3gaLgRWIEm1TvPmOsiFc7F03Ix&#10;BZWWwQyJUqlaggEhKUWll/K4MpGlJUByVQJpTR7Qim/GcnLM2J+GH0y5Zma6qZxS0karAWi+qyq5&#10;UpXEMaWcqUhXm1Y1Gc9VxLZWxPZVzM+lic1mFQDHkJiyxJoTqmMKZWzPysYXmEyyCtKzze+sjLDd&#10;aVujAWpnaktWXsJk23msPoeSkZFR0QgIYhztLZfYy1TrqBTzqDKsJy/iINWyTj6VMCstCTkETWvj&#10;aKXuXLqQ2qoUzsBD0+wMzcQwk4cJ1UOWl2HBJSiV1KAJLhsiwVUzkO4wGwrnx86A6Lk1w/rBOQyk&#10;eq6teezI0NL0Hg3y27ff1v3vb2sWNx9bbq0FpX1uG07bVH1jNz4DmNPjh0znIKBSRj0XhNYQgcwx&#10;nsnPrrFRDRPph9bq4hrr0s1n9x/cjUuXPdhIcqmAyYhMzILr4SPwcXFBUKTuoEz4HLHkwzEkgSTI&#10;GXyfgBSMBkiaM5Bbt+3GU08+bYoD7FXK//3s8/iIyvhB3YaoW68hWrfpiDFjJmLtmk2MZzdiw/qN&#10;vNY03Lt3y6i8xhdVeaSssWZbWCt3awa9Zs5X0XUv5/epjk4z5DXTpJjAaFaM7h6tShZVxKRTLQhX&#10;qkDRQlWaCpVjTMtkaEJvUTG/uzJ9l6q+UUEGfwd+r1VVNF6DKdLgNej7NdU9/O2Li1SrrKEWVXpZ&#10;K90JGsElgDSzw6w0oPbjMJPgc/x+Op8dZljPHaEIze5UHzzW37VM5zC/tX5ngWv/HW7NtbCzUhGA&#10;Cs3NbJF4djDRqpOOMFU77t6+hJCuM3/7cxfdTIhw5rybuVPAibNXcPS0hj0uok5w8FUEBfmxlw5A&#10;eEQQIiJCERUdYaZjRWsdUj6OCA9lz655jcF0ZUJIulZ5izQJHmVQ5W6qEdrAqNHbINlmw2c/1jEW&#10;IGzUjtdsWGxzPtZ+bpt+HLPPkVHVl6olFEz1P7daq1MDuwY2h2I6A+gcO9qxaM1zNUo+1/30zawA&#10;x4+pH8Y+n7a1r0v79IMZhaR3IG8jjb20gCynSi5btgz1PngFZ08fYydWgLD4NH6fibh07KRVFkeX&#10;NShMimhlXAWjbTVAZlpAlpRZQNYkdwikXNbDR06aMUfFj6phFZDPPae5kZ/i4xYt8c679fBFy7YY&#10;PnwMNm7Yil279mHP3v0m2y3gtCKaklUaZLeXy9dguPYLRE1rslZO4/fA48xAvZNpicNbN7XOqFVt&#10;o3FCs9UY4h2NIWrM8LYZ/7tjxhGrzYC/igBMHK5pU3ys79vu7Gqg4Pdr3ePfMU3MEV7YYNm/k/Fs&#10;HI/tmL/mNZr9nofN2vfgb6qNqX1pIrM6AMtD0LQt1S5nZ2eaghVNAdRvnKqhIg0PJSRaM4JiVaCu&#10;0IQuP91ZubqBoXRztTqeEmbejF2veJnaatW7njxnTViu4+HlRQml+XjDw8cL7l6e8PDmY21pPn6+&#10;8A/0N0AKVDPMkKZhBks9NdZYWw3trRqrc4N1fm4/thu1trbZr9n7nSGoDZf9JTpvZfqB7B/JPtb5&#10;/TaEzjDaj6WWdibV/C2ex2osPB+vp5KNsYrHqArIVAXp/cbYWPl6kQNIueeaYlNcxtiyohJLly1H&#10;o/p14Xb+NOJSIuHrFYhzx/bgxMnd8HDxoMtKNWTMJYW0EzmWOsZSOQVkBJUmB9cJZOm16wZKK460&#10;hj/Kq26bGQO6p4dgfPzxJwyQusuVhjwWLPweLT5pic8++xKzZn2LVSvXYceOPTh06Ai01ImJg01F&#10;TJUBQ4XbBgJ+Vu23oRO49pqi2l9VpfVmrCoarQIuAHWMYDTrj/J81nvlsVSZY+0Mta2O9u+mjtV8&#10;106/n37Xh39bdXxWByj4BI/9Hvv4mmy6/dwJbJm8GePVONROKmfmTDLssufWamqVJg8IPpnWUVJS&#10;Uu6wZvVoSp5Vosk4kfsEp1bus8bNNfrA8I+MyEXWNouep9Zj0livFtpKSk4x5xDIcq1VXldHi1H5&#10;B1ElQwMZmGpBqmikOErWlP1U7Fdo1lvNs+Y4aqsFj038ZoNm2wOw9Nh8YbWeO+9zNvs1+3Xn5zWg&#10;sPHXwMQfwFnRrK31I+vH0THaZ1wgx3udz2M/tp8LNud99n6z5fnMOR3nNY1Gxzj2mfl4DlOPLBgL&#10;6LbLjdeCy/l0z9Kz80yveOHsJURfdEWo6znsW70R2zbNw5YfFyKAr4VGpFAhLSBtE4i6s7KKyn0Z&#10;Q6akZlkKaYC0Ezvlxm0tLb/BnjkJr77yOh791yN44glLIV986RWjjHPmLsDKlWvRv/8guqvrceDA&#10;Ifz440EcJpDpbBB3qVx29Yug0jiqHqvoW+VtMlXeSP3kwpr7YjhmXVhgClJ+B/xuBLIFj75bwaLv&#10;Td/Xg99I69/YS+3XHOsElQWh4GLnzMcWRGxzAsrhwpqCEpp9/H9C5wCPWzMbx2FmSQ/j+gpGS/3y&#10;zTxY5Ts00TirRv1sE4w2eFp/NpexrQoaNC9SMbb1d+3r1uehcavHtgIbt5yfV2Y8OjMBW8/Vtq+h&#10;jm44U1FWgAr1MrzoKp6sSm/UB+TzaypnEoAmnrNiNiu2KyA4AlBKZrmpMmconc0ZNhtOA4Jjvx7L&#10;BJEatrbVmgtHs5/bJgjsm2be4HPzPgcgBhw9ts0BlX1emZ5re1OxkeP85lyO122r+Xt8TWYe873W&#10;F8zrdjQgNTLruq6ZH0Muq2JpZZZ1Y1f9eMmMoS5c9sS5U5cQf8UbmUmpDAESEJVACLVie0wKQui+&#10;WgppxYwCURU95h4g3Gptl/j4VFTfumfgE5RyV20gVb2j2wi8+84H+Oc//4EnnnzcxJEvvfwa3n3v&#10;I3Tr1gdeXj7Ytm07Dh78ET70jAICruL8ORekJqXg3n0tdWgBaceL/81sCGubuYmpmTisO0TplmyW&#10;cloxqLVim6DWEvu36bZq+X1ryX87Rq10uIiMwwmNEoTaqsGbJIspsdRzKZtVPmliRQe0MoFggHf8&#10;PtZ1WSvG2ffx0N+z98t0HoFll2PqsQDV1jaBq9dV6qdJynJnrdXTrb9b01GYTsDKtmur9mA/ltlt&#10;R1sbXmPlBFJjh2aBYo0hMh5MpzKq6sYM8HOrbOtfzXO0llvMMYDaCmnDKdW0QXSGT43ZBs9+bpvd&#10;+G2z9zkf89BxBMbAJ1BkjtdML6zHAsoBkgFGz9Uj8bEBzhFvmr8h43tsd0lb+8c0P6jjek1vpx/d&#10;8dkefLE0dSx8bAMplTQFAmZVPPaqWTlYunY5Zs+bjsyEZBSWViE8JhXRCRmIistAaHSqAdKCUXdU&#10;jiacGgahq6rpP8FRjD1CGefHEsg75p4eclulkHZSR3DmFJShSeOm+Pvf/l5zL8iXqZj16zdGvXqN&#10;cPTocaMAWpdIsxDS0zPgetkdyUmJpj7UivtumUYr11JbNWSZHtuqqThRz23TPr1f9aRaTl9F5Pfu&#10;3rXgo2liseJHHVdF6Mr5fatOtIwN255MrAWFjWJpS6/iWhkbvQMQQWpWw+NzMyFApXh8bGph+d3X&#10;NGqaCjLUMZj43+FuCzq54IJHS3hI3UwWl6atyvVMpjZds5O0npKWbLFKNrVVKV96Oh87nsuys+mK&#10;8rvMI7imHtoBna3qZoUBExOzczBegtWeBK4Notqevj997/qO65w5fwmnz13EaW3PX8RF1yt0rbzh&#10;c9UHAcEBiIgKN+uoKsZQqZwA1fikxiYFpDUlS6opMC3ltAC1lNI05Foq6LzPisEsIGS1j7P3y2x4&#10;ahSM5qxe2qcsq0DU7HdlCe1sqekxBbDOw2MqeYwNb40JRiqvBZney95W77GB1ev2OXjNer+B3Lgd&#10;1nXoR7GLJpSRNmWDaQoBkjBg6JcYO7QbqoqKkZVXBH8qX2RsOiJi0hj4axqQpY5yUxU76pYAa9et&#10;wKkzJwyYWuE8MDiCP9wtXKu8aVTSGUjN/ii5Vo3Wrdvgf/7P38yEZAH56mtvoEHDpnjr7boYNnwM&#10;G7ISYHR5S/kZy8rh7enL3zXTFH07u6e2/fLL/YeeP4BM4N3mY4Gowmw+v2O5vWpgmpVhVOnWTYKj&#10;Im1BoJvcpCPJLDCltWs0HquaWC2JEsvvQ/WniYg2Y4Eppj5WrykxovVstECyWc+G742nJacpi6vp&#10;V5ZlEBJNi9IUKd1IJyFF8xZ1L00tWKWJ4FqpMAphkdE8nxZg1oR2a36iFmTW39exmtSs2ljdaCcp&#10;NcNccwa/IzMJWmPpBTnsQBS+UYCkmFrHx7QhR3tkG7M7K+s70HQyfh+35DXIK6NHwP1GRGjq1AVq&#10;nROnz/EHv4DzFy/DxdXdJHcCggJ40cH84FG8kEReRJqlhnQZLAWUu0roZHxuw2UAY2O2YLIAssFR&#10;xtNciGNrGjL36wPYqqTjZYLKuKt6n97vOI8x9nxmaz6UBaiBzYZIvQ/N8uetnkiv2TDpXPaXZv1d&#10;h/Ga7R7M+Xz2++z9um7rc1ggOsOo/VJGra6erBXztPp6bBjCAr3g7X4Jg0b0weQR/XC/qopgBePS&#10;FU9TrxlBpTTqqAwrTUMfKjBfvnAhZo4bBl8/L1zx8CCwMfDzD+F3XM2O4jaB1K3oHiR1BGZZxS10&#10;7tIN//v//A9d1qcMkK+/9hYaN26OelTJ995vgFWMIwWlblBTVnoNoaF0hRNjTQbTziRq5oZJcnBr&#10;rTpOF9zsV6yl/fIClFFWbMfzSO1oglxL5muN0xLu17SmrJw8pOfkIiYxhSofDN3Exo0xs6phVM52&#10;ni68qmh0AxxPuuXu3F7xCsBlD+uWADJV1OhWAJfZeWiJFd1vQ+fy9gs2BeA+AaHwDbS2PnyumlvV&#10;3gaGRTH+1kR3FTooi83HKnpQIQDBFqwCWEMxuQVK7FifqazMyiZbymZlfk37cHTwRuHU5vm6FNq4&#10;rfz+pIhWJliZaKm/2qBUm7A62lxNG+M51VbNcA7ZkudZR4P9qs7Jz82scUHtmNHEiFI6nVQgGvik&#10;erwowqjXbRWzt2rwpnHLVeC25nVegD1+Z9RJF0SzG7OzMtpZS6mnPnxNwsW8ZgFlYNHrcosd8q9z&#10;O68par5A+286/y2nfdraxzu/R6/ZZn+R2joDWAMnzX5dX67utJzFjkxju7olQ2VZLiL9AlDv7fqY&#10;OmsCfqH7duzgYezecwia8aFqHaOOBkaNRcaY/QuGDcf3I/tj6ZzJ2Lj0GzZEb3iwIZeU8BqqGUfq&#10;VnSMG20gZdcqb6NX7/743//7/9S4rG++8Q6aNPkY9Rs0wTsfNESjxp/gwN4DxmUtLi5BcJBc4Qjk&#10;5BfQtc4yk33THYP9KVSZpJQMJCanUTkS6TFF83EK1SnVqIjGHOMYD0dSyaLik+l+J1N1EtjJJCIm&#10;Ic243QHBMfBnJ+MVEIHLXoFwU+3q1TB4+FnmG8w4OUyeQawpmtCSGUEESEUGOp9WadffiOY2Klb3&#10;/ZBZM05MZRNNfy+af1+vxfC6VKQgdYvntWqWimZ3aCHjTMfsES2IXCjwKqyFkjUTpZgusFYe0AyU&#10;HB6Tm6fOSPdryTEzTbQIsooOVFOdTlXO4HeT4VhhTllYhQLqzMwKBjQr/rWmqhU5tnZsaRJ/5E1h&#10;TWGeo5qNyltHLmdJcW6N62nHhLbr6ax+VlxowSmX1DmBU3OcGrbDVZWZ9xEYG5qahm+/7mj8BjiZ&#10;A4KHQCCAtkJKVZ2hMedzDPY6v8d+zXm/ANJzS0Wta7JNx2prv9f+GzK9194KPnNDTsdWpuOdz2U+&#10;G/dphTR5BL/8eh+hXsFo8GJzLF+1hN9JPg4QyIuXfemiah5kkoExICTWWHAkH7ORzpo4FDvWLsGB&#10;DVtwatcG+F5VKZkHG0ge3Z97VhxJt9Ueh1Q9q4AcMHAI/tf/+t94/DErqfPWm++iadNPjNta76Mm&#10;eK9eU4waPRG+Pn5IYsM9fPiYGd7SmqS6X4aWt/D1p0p5ag0iV5w8fQanTp7A4UMHsWXrBly45EIY&#10;kh1VRLxWXTstODIRIVHJ8PaPoKIFGtiu+KgQXeCFEzx+tqgkBEYkIIAu+dWQKFOfa7LIVK7QiBiH&#10;cmkaF11NXpvA1/Mo3cfD7Lfg1Hqpcjk1/cueAhZKkxchmDV1KkCldIFa/U1r3+h+HxFmgSpf2lW6&#10;/oLfy4+dg8rwfDWJOITKS4Wl+vrSE9GKgEG0AL4vmNcnl1rXoWlcqgrSPVy09KOZB6oY0hHnmmSU&#10;SUqpUIH7TDLKMQWR+5R/0XNNMTQLuKkslaaqtTp2HGhnTm0QjTo6YLPNAkzwWWa5rsUGJMFilJBm&#10;AWcNV9hgqjHbUOjW2dcdrmcVn5vG61BWHVMDhGMrgPR31NANgDLB7wDG2WwInQFzfi5TB2F3BvZr&#10;9vt0vH2dthra59B71cPZ57Gf2xN6zTkc79dntM5Tgd9+/Qke5zzR/dMB+G7RWKTlqEFopYR4Nn7F&#10;jokIDI2DP5VEDfxqQDjmzp6O5WvG4mroUYRGaR5kJKG5ShguI43g3L77E8oYR5obtlIl5a7mFPCz&#10;0JUdPmKMcVmfefoZMxb59lvvUSE/wYd0Wet/2IhQNja3EZg5YzaOHzuODRs34ZKrB909upN0BzUD&#10;Qu6iK91GdzZW1a36hVoqF8Br9aea+0vRCGAgrz9IS1oSMk2T8qXpbtwqj7tgisw1A8R6fNkzBK4+&#10;ITijImwXb5y84IHj567ghAq0tbK3i4+ZQ3jWFIRrdXAVd+uuVf6mhlUmV9a6hVyAY36iJv/6mq0r&#10;1VdTo2SuXkFm2pTueiVz10wQnYefzdNXU/nC+X1HUJV1jxXN+Fcda5Ip3lfHZGJGqp/UMTdPaqZ5&#10;vAyDjAtqtyO2F0cuwdmVtcwaarGn99lj9XbFmVn4jVt7n14XsDVA2qpomwCQAjpnTB82ByQEw4Ck&#10;i+Jjc6FODdv2ndW4tc9+zQDhgEDvMalrR6OubXpdx0k9DTR6j0OddR7772urfea6eS5zXm7/6rHM&#10;QK1r5j79HXN9Tn+z5jjHPmfTdQg+Ex+b1H6l+YxaH7T6pqWe5t70t6vx+++/4PypC2j5xZeYOXcw&#10;Sm4l0W3zoPvmY1y6GnXkVombVUt/wKofllGdthPC0/AP1D0PA9mIGGNR1TQWdvPWHRNHPpTcoeta&#10;eeMuxo+fgsf+9RheeuFFPPPvZ/H++3XRuAEhbNSY7uubePSRR/D3v/0P/kH759/+DwYNHMyGGkoY&#10;NMFWcZ1qTgmRB+NcbxWBB5lZHoLFAHPFD6cv+5gZHicveuHERU+aF45rRgO3py56mylIZhYIn2sa&#10;1vHz7mbfkTOq3XTDkdNXcOysm3ntJI87wfeeuMTHF31w5pIFpvlbtNMEVUBf0NxDd12fwwjceXdN&#10;CNbMfHYifHzF3E4ukGqoIvMIEy9qwnGioz42O0eD9FI1rf+k8UgNRchjUhuwPSR11A866Jp9jmyp&#10;czvQazrOWSDsfc7tx36tpl3pbxrmLFht1ayjeNACUPCJXnsYQ2+w3mgarRo532w/t0GsgYF/TFup&#10;jzXg64CHW+cPYFYy037B43Sx1od+8EFscO332a+Z53zd/tvO1yIFNSuQ69yO89pfiPO2xnSsAJY5&#10;9tnAOh9r/qbD7Gu1OxlrjM0aRzOZNd3W2pF1lP38809mCpanpztBGYcdO3/AjZ8LcPDEIZy75IZg&#10;KouyrVJJLT+4a8c+uLn5MFaj6oQEcr/WaIkwCYlTZ85hwrgJpjrk1p2fTBxZcd2C0h6TrLp5DyNG&#10;jsGLzz6DhvU/wBtvvIZGjT5EvfffwJiRw3Hk2DnM+WYRBg0Zga7de6FHz95YtXqDmdOoWe/2zPcL&#10;MgKq7UVNxnXTfk3PshTstKY5EcTTmmpEOKV42mc/NkDx8TnX/29d5+Hc1ZXlef6Bndrarq7a2lBT&#10;u7NTWzM1Vbu1qWpnpns6bG+n9fR42t3tbruDO860FxxwxASDyVECgSQklBEoEYSQQAIEEklCIgoE&#10;JtrgbMAYbBym++z3c+47v99D7v1Vnbrv3Xfffe/33vm8c27eXYhL8YxNBPx+WU/GTmpbaTcJMIZt&#10;Ec9QLwD07e2MpUz30aYPQAcDiHUvWMFuWT4WaEUY5TF4cNhdXqYEpZw7pjIkNaNMisVyd1RO0Y4J&#10;iPSHjWlgUsVL+ijzfkPPUoUOQnySvC4goR+hF4VzFeZ1J/ZDWMIOvYtJusNSTkodABJsAWSY17BA&#10;Yf3CIhKGBAyFOI7rBrB47LvJ9j+cbi7CsGj+R7QdtaV+w5znoc7TdsAWfy4kLCznudvgeRWBiQdE&#10;XoDGOZ6vpBDvLmdyL5L7me41L3ENwtjO55/cWyZEYuIluoplFvN66l726Scf2d69/VZb36Tn87rd&#10;/vCWtWxuNxYJHT5x1g6OUO46ZJWVNbZj5x6VU8YdwpJly2za9OeUZtya6tfbr+77un31y3+pfBpt&#10;374DclNT/9UbN+/IVb3lUL6r7R8+9LD98b/9l/bf/yvTePwb+/M/+1P7T3/+JzZzxnQvv+0aGPKy&#10;2y4WktF1WGGY2s5O1qNgVLysjY8B7GFcpIAURIwrjGW/fXwk88coDkA3AZ3cUOaUYTzgpi6m6MwG&#10;9vrgYIGsELC3MurD4VY8eXMtwYVslzXu2X3AZxjopkyn++ql1lRlPqCjYzZuZv+BQzbA8CmvLVU5&#10;0psrKGNSCXRcodzPo8fd9WRdD9oZqSWmVw2N+1ELmmpR8eLe9HoI3mdBt3jPWWeH6HmUZkrP90y6&#10;t6Y9zg9dC0GHIj70zDsLCErc1MSe4q8JSNoTmbYjKnRS5Q7lyIA0SX4/iI5t35fpD/A8pGOu4mKU&#10;Ryh7SJQL/Wb1ZwHbIdWfckAllCujyeMmzSUKvdkig48/GYAQ5iWOxUNBAjCuT01Xuo8ieGGxYz/S&#10;ejr2s3wCft/WtcNaEqZtwXnrXe+Jcuv9G/bBnffs9PhZ61G55+7du3bjvRvWsmmz1TU025o1lfbC&#10;c9PtH375C5v23AtWUbnO526dM+MF+9oX/4v9+mcP28olS+2xXz5i1SUv2sznnrAv/OV/sy9+4X/Y&#10;wpfm2PDwqJ2/oPtTWfLt67ft5u2P7AG5oJ/73D+3f//v/tg+//nPyX39I/vXn/8XVrmmzMcMepND&#10;bxoVv80H3wIaqxIzSl6gyEJ1+CDbHgmgyUoBoSwiIQNzNzt0vX5+lyAGXpZSYHoMFpZhAmLyY8Av&#10;A4TbtqVyI+5sq1zSprbt1tDS6QN2mfGbfLmPbn2QmGaD6Tj2DB6Ul3DYxy8ekeU7RsdtyfGTp2T9&#10;Tns5j9pPgGNNjdQsc8nd0BhSReeDsHQO0TtvZxACFHBRKce7i/dIk1bqb3tdxwk9rXSPeWHf0fmR&#10;h1tPd2/v1bu8/oQOBYgh6B9QptFRl+01WW6mWi0ASVkyJrHCUubLlIA6EUBvEA1lRakVOmDAB4Sh&#10;xLmbKuwDrCQsKJYuPwNAgJi3vG4lsb7ZNQhjn/vyOOUdcMcxT5+d4/eksHDfSu/psvvy0NPH/aXr&#10;8JARv0/dn9ec6bkAYzR7JABT/096qURvF17uLVnNY6dOeu3d73//e1eYH//gAfvlTx+yZUtLrLRk&#10;ldVW19i6dfW2tqrO1lXXWmNDgy0WiL/65pft1/f9jT3y0x9YTW29bZOVmL9gkc1dsMBWC+at27qt&#10;r2+PDclinDt/Se7rTXv4/gfsX/3RP7O/+ou/sPu+8EX71le/ag89+H1rbm52Jactb8v2XtsqoJCO&#10;zh7BtVNAsCJTr0vXDoHRxwzee23P3oMq2+I6M2k1q4yx8tgxOyJhmfPhUSpGhnRM6QZZioHZv2Vt&#10;GW6kfNvJn26DApyBuMDetiXNGN/Vw8CGftutMjLrJg4Nj9jIKMsanvTxjIx3pFcN3dhoSqCXDm4m&#10;Xdfo++lwCZQb3mEdyDJQAjrgoeKFj7aXAYswJk8mOrvnLR/eTeqry4eWc5N+JKvqFlblzWhiA0SO&#10;TzQ6efhi3+tKMo5S98BUmePjiClDAmAexLCSbMcx2iUTiGSkTAlRSplcLoY4hFzM0+gGAIA/oRsu&#10;3Ex2ow6HK3wCwgXFz8AJwBCOAWMAGukLvXsUR3wBZI9Px/JTe7yrl+H5cA55+UvLIM9gjOs7hNzb&#10;m8zrqnR8+SReTiaPXD/NaPq410ryUuXqZF/PG3rR/fv7vX2M37XXX7PNm7fbU1OflqKzVgQzmw3Y&#10;sFzVA0wONXBEriTNAcesqXKtLXthqn39G18SoKts8AhV/Kfkuo1Yr4DZI1eOpRIOHz7g63Nevnje&#10;3pYSd9astVdOn7JzY2dsYGC/3Lqjus6g7ejb7RVDu/oHvEmARWEOHh7ywbMsVc66J4xmoMsYM8Bd&#10;zHqlpNWhLnjVfJrxgcmAGQ2RRjEw019amWzcxsfplK1QFoxZ4mizIy/ActeRvqGMIZSeEDKe0q2Z&#10;3lfqhqjn5vAki8MzxIox9hJgXHw7WSz2WfHKx2hmxwMyt3RsS8gjX+afCONE4R6A0QWouY5/BJJX&#10;Fh4RkixwMX3ct+uO/6/MdUV/0S2FFJfylpK+z5MALoBEwnXNgxnbKT6BSjkTKU7jGO2XGZCEAWm2&#10;7V+HCWmQAPMzQGRxyXImIB20giQY8+ekCqnUgYHz4xjb4foi3rFclg2I46HxwLCQ0e5J3gyE5nzg&#10;o8ImLCBj+W6qnJjvoI5wf1hS71/r8rZdvnTSNrbV2dDRUVdwVmEeOnrWqmub7Wv/6yv27W/dZ6Vr&#10;GgTtiKyPLOnew7IofbahtdPaVA5rlGvXtGGT7ejda707dtoOrNrmbbZ923bb27fTBvtlzba028qF&#10;c2xTXbkd6u22UyPD9umnd31qTFaUHjtzyhg1zxg+5qV1uPTeUYT4gNJ8c68XUfyIxlLkHI8vv8dn&#10;lSKF0QyFChCeaVZryXvKuXY+ssFFyizFL0DDfuY6pqXkkkUKyOh8Tej9VHlvOWsXaQKmPHgeyuLd&#10;sz8hpGtbfj+26WKYPJ3YD4jzwGdxev/p/+meJffolaQwE7w+PqnyMel3PGt4mpSHL8DMx4XbGmBi&#10;LfP7vEymoOdcXLwELHAWt5GALy+kCfn/HQ+YAq445m6Aw5euQ7rkdl/0+0gfh3Qs8gGWieVQr/XN&#10;vnjJBUmdw3lY/CfOfU/A3cItzaBM8q6gvG53KCPKVf3wAxaHed/ufnjL7mr744/u2CesWS85Oz5i&#10;TRtXWV1Ttc2eM8PWb2ixPkFHM8f9f/9db3aYPnupT55EZUrXDly+Aatr3GitbVsFnly+tk1Wu2ap&#10;ddSV2dYNjbZx3RqrXzHbNtcst+6N1dZcscx++8gP7Pmnptj+gX1uiflopP+g55S9M39mrhh6RgjP&#10;hvJ+Bpofz549cfmvO+tp8GzycUmZMoXL0gd492xnoIaiptE6CSIHSZYOpfbhWP5RS8Al5U9lNipW&#10;7rGaShcAkq4ISxFKQPR4eS+ERdDSNrAhAWQ+v5s30zE/P8s/gQmwcSx/jj4MDmP6T/EM8s+B54Qu&#10;42mhg9TMp7GlPIM3ixYy31mc/QhDgMDdVX+xyTIW4FDagC65tcCaYExxxbQT9/3Fe5gsHPnTST3i&#10;2b/3IzEBbq4jIX344WyHFIDWAyBkhgKsZyofyiVGpJjXpSwA9sEHVMTIEt656bAxbIjqccowtF/R&#10;rYqRCFdfvap7SSMRiLt06bIPMt2/Xy5kv4Dq2WFtba1WX19nZWWlKvfNshkznrGXZk+3BfNm25zZ&#10;s6x0xXJbPH+ezZr2tNWsLbcd27ust2e7bWlvs+bGOitfucQqVi6yNoHc0VhljYJw+6YO29JQbd2t&#10;Ddbe0mQdSrt3Z6eNDHZZ97ZWWdEeOzJyRDj+Xpb7XWPZQJYRdCAJAS7r9sg23SL945p7n1hBL3Lw&#10;PkjH85JSsc2HMJQrL6F494g3nIflAghgSS6eK6ErcrKOISk9MGawSsHJK+4hXUuSs5wB0ETx/AW6&#10;F1EcFGBPVjmAzEOZFwAlzKfJp83HxfXIM7mwuMwJzvRf03+PmndCauRpp2b29FsMP3OP7Z00UTKj&#10;N2IER4CJ+ItyCHIuarbvL04vLR1L+ylOX8sMhjRZUhGeYnxyU2M/ACUu8ouVp+jW99kKpwRa5JHP&#10;P+IIvaIIGIFQBXE6vt/gq6QXe+umXqSOYQ0AjiE/ly5espMqczHjGh2XqdigKn99e6dVN7ba6qoG&#10;W7uu2dbWrrfyqkarqmu2NVX1Vlq2VuW7UluwcLnNnDXPnn72BZs69Rl74okn7fHHH7fHn3hM5UWF&#10;jz3q8sTkf7Qpj/7Kpj0zxVYum2tlJfNt8dwXbNrUf7THfvsT+9UjD9jPfnSfPfS9b9j3/u5LNn/a&#10;/7XaVQttXdkSa6hYbV3tjbalqdKa1pbYvp52O3l4j+3p7bS9u+W+DvTZxfNj9vvffayy6xsFCJM3&#10;kSRgTEASZh9ACe5nQBgSgAEDCpaUO1m6vKSBtjnRsw5gEhjJtfQ8HKYU59YQd1QQhhsa5wEfeYdL&#10;nEJAz/JSmoABQAKkvDhUAiCt/ZHcU4RRKTFsLC8USxDSFMDOxO8t99/i2gURVFTyAWEIcZ7OrTXw&#10;Bdg3/ZxUCZX+p8/Leu90jwnIvJUMyxlCXIBJekL2gSUPW+wTBtDsA1pI2g/okZQuwV9MQ35/SNK1&#10;Up9bX9VKD4tByzf1JaKMR19SH1UixWJKDaYeOXXylO3dt99nqKYKn3ky6zZstaoGpnffaGVrm23J&#10;yhorLa+3lZWNCutsRVm1LVq+xuYvXmkLl6y0eYtKbNZLi2zazJfsmednCMJp9vy0GfbU088WZOpT&#10;z/is4FOnThWcj9mUKb+1Rx/9B/vNr39uv3jkYXvkJ9+3hx/8W/vB/V+zB/72y/bd+75of/etv7bv&#10;fPOv7P5vf8Ee+M6X7MG//6q9MPWXclHLrL15g3XLrd1JDebWLdYq97W9rtR2bmuz/YO77eiRARs/&#10;echu3XjNPv3ott1AcQVXeAQBYypfp7iQcNtD4sueFCpTMH3EYjtZgoAzuZcBRxIpcOaSOnD3yFuy&#10;vlltpT6W7rV4JQ6QJzc08gvoXJTndX+nCb6wUnmwmOWP7YBqopCGoWPUAwR8eQg5FxDJm+sU/0+6&#10;bgqThQvgST/x3BDOif8R/yXlIcsq3eT5FZ+LgAxriABXAJiHjpCXmayTXNQcjAEkEucCN5LPm2Nx&#10;/OqrQJ+uFRLXAUDyd7Az6GJaQmY1wMWk9pTa0pu4QRL+CCPKqb07yyKdJ8/Yvv3D3vDOKscNG9ps&#10;S9dOa1Z5DEtXs36TrVmXZoxmjQXWW6jf2Gm1zVt84lrAXFvfZjWNCgXospVVVrK62sqrG6xkTbUD&#10;OXvuEpsuazh91lybNWeBzV2wxGbNnm8zZ8+zF2bMtKlPP2NPCsrHn3zKpkx+XCBOtl/86hf2w4ce&#10;tO89cJ99//6v23f/z5fs+4Lux9/7mj360+/as4/+zF6aNsVWLZppNbKI6ytLrL12jbXWlln3ZpYf&#10;6LUDQ4zhO+FTJ/b177H+PT02Orzbzp4ctAtj+yWDdu3icbsjGN6T3BQ8XvYVSAxXY/vWe+/6jHy3&#10;5ZIz2ZQrNKE32yAodIqjHRUX3sfyvSdFKnz9Kd8RhqKmr38qW2GlsEIJmqIiJyuCUhJSHPCZBLLQ&#10;RYrOOQFcUVJ5LeV97zF39/w+cPtSXMASwPh/zAljNImPvCJdXkgX8X8oH/JIYYqP89J/438XgSzG&#10;pWfhHzGsLB8/HafCChd/EuAEEITJqqVyGyEABXDsAw3pAjoEKAnD2sbiPXE8vx0Qk0fK616LCIBp&#10;Skas3euuUNR2AimzFpweO2Ujo6M+vyW98VmohvUduvfst77BYdu974j17h229q7dViWg6LC8deeA&#10;NbZ1+xTulXUCTQBu2ES/y53eH5LeITuyHiJ0Zt5C75Ntu3y26Q6laVPYuGGLrVnbYAuWlrplnD1/&#10;sS1cVipZJctZ5vFz5i11mTZ9jj3x5LOyiFNt8pQnbPLkKfbY5Mn2zBOP26xnn7Klc6ZbzcqFtrF6&#10;pW1urLTtLbVyQausuarMalYvt5J5L9qsp6fYE799xH7zkwfsR/f/b5v7/GSrKF1sq8srrKKqykpX&#10;rbCX5s60GdMet+nP/MYWTJ9s1UtnWmvFUjvcu9Wuq1x8C4AcymLNssPIEmsS36cck1M4V1Adc89C&#10;4tZAisSxUDrSULEFrMQVLU/R4oQka/RZlzC/nc83D1QR2iJ8kSav5MQxq52L8goh78ifNFwjKmPi&#10;ONsAks+fY/F/47zIZ6Lkr5Hf54OWrpfKmJ639skvIEXiQ4WFpFxcAJKFWAOKgBMJ6wZEbBPmoQvY&#10;ArRkAfNSdIGL7mdY21fc2rmLqZd/iy8dhWG5LvS8GD161Pp299tWWbeOLYJj207b2rPX+zrSlQt4&#10;unYMKhRIgol+kqWra61a1q28Rq5n1Xq3eGuqm22VXM/VVU0ej1Q3dvixyroWHV9vVTpnrbZL5Z6u&#10;rKi3kvJaW1JSaYuWrZasscXLy23h0jKbs2CFLViyypaWVAjGMsWl4xybqzLk3AXLBeVyW6IyZXPT&#10;RtvcscnaNrZY+8ZW27B+gzXXN1rDunqrrKyyxYtkZeXmTpnypP3857+2h374E3v4Rz+1hx/6mT38&#10;8M/soYd+bD9++Kf24A8etG985Sv2n//sP9qf/sl/8IVY/+df/rV98W++Yt/89nfshz/8sc2Z+aJ1&#10;NDXYgV299ro+cqkJJrXfJiuZRqgD4ft0YhBQDmYGpCugW0YpV6ZMhfhM0fJQfSDx6TqyPrsxk0Be&#10;OTk3FLSgsHfSviu6LwcXMCdw41r588gnQIn9yJtz8ulDJsZHvvn88/nlQ5ayi/MjPfsRl0+f3w54&#10;WQ06jrkHoHjEoRd8AIi4pcy75JJCxwCgYTssYMQFbITAF9uEkWaiuDX18grllGtexXuDQj8VA1n5&#10;hU6+Fy9d8Onw6BY1eGDItu/YYxtaVZaroxzXJFharbFlm08rz8Bd1lJkhD2j6VlDkQGtDOQdHDph&#10;23cdUDlwi1s/X/arcbPcznarbuqw6oYOwdauPNfbijV1tkp5r6ps8vLhcgFcorLi8rI6D5H5S9fI&#10;6lXa/CXAVmHLSqsc0rK1jVYuyCsE+BrlVVG9wSrl+q6V1a1qaNP9brSKmmaB32g12l/fus0aWzt1&#10;H626psqiFQ1+fWTpqnV+DwuXVdq0F5fYtNlLbcbcZTZz7nKbNbfEZr60zOYuKpW7XGkry6qsTMIk&#10;yDU1DdbWtsl6duyygf2H7PiJU9kwIb2bq5e9YuC9W1i+sGqsqThRuZKC5ZUqhDh6GeXPCcmnCQXN&#10;C/EoWkExtU8ehWtL3s/vZ9tpvtaiwgNtwbKyn7mpnBP3gEQcEkpfOKYPDdfi2ETLF9eJPAgjH9+W&#10;EPJfbmb5Ag+hQyUJoAgLUHkNqmDDfc+aWwDS7yFLf0sW2s+XUMamosqXapdQpvauc2HlgCn2Q9j3&#10;wZM67iBmFg9J4KZq9bdk7Sjjvfs27X0U1oHuik8OdPz4Ce+PuKMPV7DHy3L1zZukyCjqelu2us4W&#10;l1JpslbWaoO7kjv3DQk21kdMo+l37x2y/czKJmEtCToj43ZSGbNOZcJqCWXBmqYtgqJVEG4SnFv8&#10;+IZNPdbeyVQR/WlUQ9ce27i5z9OvEmAMBWpu32GdAp+Vlhh+1LPnsG3ffcgYw7e1Z9BY0Wnz9n2y&#10;zP22hRWcehh3t1/bcodbtguu9QKu0S0unahxlWt17ca27dai7bZte3z4UUNrt9VL6iQ+TKml0xrk&#10;Wm/a3GPbuvqsr6/fhoaO2InjJ+3lcy97swpNBnS/+0CKeldu4cd3WWD0ti8u+qH2ibt7VwqMy3gH&#10;RS9C5Aov5Q4FJ0TufvRh7P2iOgAAEr9JREFUIY409yhkth3pCeOY55fbj7T57Xx+pMWCkg/xhOzf&#10;0f2nRVWVNiyz8gilj/z4P6TBmvqxHCAocaQlLkKE+Xx8VWXF/SGIYvue/SxEPA8dC5CQsHaRhutP&#10;rKzxOOo1vHlFoYpfr14RJ9detStXLtuVSxd90alLF8+bT8QsTrzXmzxG5mFyIPMSltDlSjaZlQT4&#10;Xs/KkVS20HaXpvJgGvkLNn5uXC7mMduzj4GhjGnrtqaWLQKjXZBttNUCbaUsAiEr/WD9cB0raje6&#10;ZWvv2mV9gpB1AU+My10dO2/9B476kmMM41knpQWk1q19Vtes8ty6DcprvaxRs5XLSrG/Yk29tjco&#10;z1arFYwbOna45WSk+u79x6xvYMTDnj3DDtvW3kFrlfvbIKAA2St1BHZzRwLYB8wKwOb2HmvNOkW3&#10;bN0twHZbayerLe22Jl2DCqKGli4Bv8e6BDVrWTBygbBXH5Ltuk5v/2Hr7Jb7rTQse7ajb8CG5Rkw&#10;peD7Uhw6Enwk0D5R+E8ff+AhYHkNMRVYcunfF5SU6WieoFmIMXS+Tfuw8gnFwzV1q4OSUykja4ky&#10;cS7dy167+qpdePms8hDsUiaUDkVH8UOh33lL6V5V8UVpCwqqEOXjS+5TIarME0pIR2zy9iYknfe6&#10;t89SBLpq56UbL4+f0Ydb2yw8c+yYh+TP9QOKUHDKU1dfuWInjo7a8OEDdnxk2O+D7nGv0PXuykVd&#10;/5q3k9IGzTWYSd0nm9K9+VIDV1/J0qooxrhH3QtgvMKcq+fP+T1dkYd2VXFvvEZN/Wt+PIZlvXIZ&#10;fVfegoXpNqg0pO+pP/dXLttbr7/meV4RWK/QJVBFrKNDQ3Z8dMSYaJkuhhfpTjh2wo4OH/KlGo4M&#10;HbRRyc6urbZ7x3Y7MTpkZ8+ctDOnjio8YadPjRaBTFZPN6TwTbrBvcl6GSrjeW8O/qBczAtn7Zwy&#10;PnqcQbXKeFe/dxZeW886d01WIlfM3T65ZqVyB4ENlxHwALBCINKUQPlstdLXbdgsQEbt0NEzvtjn&#10;iXNXbPjEOR95zghyhuDsO3zcWNqspnlrqhFt2iwgZWE3yrK0C6RmuabArWuRP6MIgDaNLGB5sF22&#10;nrUTfHTBNmuQOwtw1KQC9EKVE5eX1XjXNVzYMrmcFX6vckNVzlxb16F0G23ZqhpbgcspWab0K5Se&#10;D8uGjm5rllu6s2+vHTlyXA/9mA0PjbiFGz/D9Jl6plIYvpQoJDXGKBN9binLUfv56qXzNirFGzs2&#10;opd60I4PH7ZjktMnjlpvV6fVrF5lmzc2+/7+PX22avFCa6uvtZaadQrrrLOtxbZ1tEnJx6QkKnag&#10;kFJ2lOzqK6lTB+Ay0/zZseN29NAhO7R3r10YH3dlBSaAwCJhZQACpT1z4ridPXnS3hAMQAOADhpK&#10;Tv5SXJTX+5C++YZdYezhmdN2/uy4lPaK93O9wjSJyuvKBVkEOobr43FZ8Sg8z8O7tOVgBHbaLF/V&#10;8SMHD9jhwUE7JSV/+fSYXXl53MaZon9wQHmc87loLpxjPii8O4peqR7EPwDcg+7xDV2T69AO/VYG&#10;LGBHf9l3+Kjouu/qPyThA/iW/pcA13/zqSP1zngm/j95Bnq+AEkXOK+A5AOlfeJ9Hh3dwzWxxD2e&#10;P3fanztQh1cJY6wEx2JM9ANIRlBy6ZxNuior+Ma1S7qAIGQinlfO29ip4zagB9G3S1/zHQy7EXS1&#10;661E5ZglJeU2d/FKm7OgxKa/uFjlHco9Sz1cKuUuLad8VKU0JfbSwhW2pLTC9xcsr5BbWiUw22xb&#10;737bqzLhoaNnbeDwKZ8WYuj4y27B6jd02vq2bq+QQfHn6Foz55XYC3OW2JPPzbYpT023p6fNthna&#10;n6Fy1uyFOqbwOZXD5qnsN1flPs6bu2SNPT9L9zZvpb24cKVNV5rndb8cX7JynS0uqfZy41Jtz11S&#10;rrg6fURU/lvXkh2vsnmLy+z5mQt0ncU248VF9szzs+2pp1+wp59+zqY/+5yVLFhk29rbra2x3vq7&#10;u2z0gKAaEYz6Il48e9reoNeQ3HmaG2LKkphJD6GCxWuQ9RJ5eVelYOdOy1WVXJWSva0P4XXcfwH1&#10;ql4Y4evK85qA8Nn3aFCWlaAyjO59N6TIVOLQNIGCAxCK522J1JrqHHqDYDlxG/MuJNt5CTcT19an&#10;d5R7iesb7i8Srmu4pghA416yTT4ci/Sp/S65luF6xvl+XuZeYuHd2lMO1LHbcsWZ4BhQaPbwmlId&#10;5yPCh4I0qYkhtX8CNvHk7/kp35SmWN7DnWU/pbnhwEVawmSxsdzcS7FsihtL3tE8w7Ho1xptszHg&#10;IDUP6XqK804Nele8bwYy8IGMD0j0MPPxkKdZEfnYETvKysUH91t7W0dq+F68yuYuXS1lLrGFK9bY&#10;iwuWqYxXbqsq6myZIKOy4aXFpbZEx+bMW2YvLVhhi1aUC75qlaXqVS6sseVragXhWrmVqbaTaRd2&#10;DY7aQaY9VNnwyMnzdlgg9gtOpo6gQZ7KmDpBuVYu6kqdt7RsnWBabs9On29Tn3vRfvLz39rkJ561&#10;6bMXKG6ePgbLdK1agSzr1yppl+uoMl5H115ZUW2rrNe8eacv8LlF5cfOXrmRA0etew8Dc5lkSa7s&#10;3iM2qHLqYVnqk6fPGys2XbhAzTJfPGqF+SoyRaK+jLIEN3kpb71mN/SAaXy/rYdPN7tbFOD1oti+&#10;Q3sezQJUrtDUIAXwfdL5/vWCeDc9lZU+kIv64YfAQLkLhaadEEGhUEK5nVI4V0bdA13CAIzyJflT&#10;u0d+tBl6pYbX9iWXFUlu7L0VGmwDD9soIfF52OJ4CHEuXk4tlhs5H3HFlIQCx3WYOyn15ik2V6Ru&#10;Y8U0tGlGuyZxnrdC0qYmjRTn96pnARR0hcPCU2ajozvlNj+uPACH/IqApRnKcdWTNaPPMh+pmw7q&#10;xO54QJpGfKTKF++5pHde7FMbjfp072M/peF/eoN/FiLeIR9PBXkzta8jqTsnLvNVB3USq7o2y+2k&#10;RrBBbiAWirJXi5QYN49aS8p41Q1tViM3r1qg4IpSq4iLSA1ihVxSyoZUyHhFSnOnV4AMDJ108A4d&#10;HXdX9MDImI9YPzh62gaHT/lquLVyIWmgX1He4G5pQ+t2d02rGje5NAiqjZt6VYbbZZ079zvQR06c&#10;t9FTF2VVz9vQiQt2WGCPjF2yflna3QeOKzxlA8OnbffB4259h4+dtSPHz9ohXX/0xLiNjZ+3C5fp&#10;KM2DRgFuCIAP7ZNPPvEO4R+p/MZU93ekdAms1IiOixkN7aHk3p4niXY+wrB+n5GstjC1ARbbBgHo&#10;FqL4JPpqo0jkpev5HD06niYeTl/9zwoQkk8GZgaKL34jQaGBK6xWKHxB8Sdsc5/kOzF068D1dJ9h&#10;iV0ATf8lKeibnhcS5+RBJMSaIdw3ebkVeUfKSa2jLH/q6ZPOIf+4roOm87A8KDwAuLK/yYI72azg&#10;uKXch/IJSBj2RAUKALiVoocQYMmDSJ5E6jlEOZRzgRD4HBYJ+UaXQrd2OeE+QhxaSX6f+6NTfvQ4&#10;I8+QABPh+KSKmhZbKatXtrbBmwOomqccSNU84ZKV1TZP7t/8ZeW2SC4n1qh0baOnpZKGihTOAdyd&#10;e2Vlj41LzgiWFKb9JP0HqVA55LWUdbJo5SqnVdS1C8ROWyeQATKkVh+G+pYu69qlsuq+Iw7iwPCY&#10;7T8CzGNyeU8qP7nWAntg+KSDd3jkjI0IvLFxFdwv60v4Bi8VReTrjmsm2D7+yD795GP73T99Yr/7&#10;3Sf26acf2Seffmgf3JKrc3VM1u5NT+duls7x9ja5TIAJaLxQnztHysfwrQSXlEtxART7Hspypva/&#10;BJkrO1ZL2w4iQjqB5A3tErekhTQCIVPYUPC8oKCAgjUkTXKVimkdHCnwLYVcNw9kHryJwrkBj1uZ&#10;DIbYTlAIEtwxYMRVFjwoINYlIEpWJzV4J2uSLEphDKOAyfd/DSWmvyrKD6TX5Q6G1aK7HeMmwzUM&#10;2GIoWAEWrI6gK+aXs14cEwiM5nnby4AAGpbuTQfSJzbmfshD2349/o88krhP8vKZ7QvXmACoQtKy&#10;7zC/lUAkP++8n1nLgDG1/1+xSS8tKrX5ck0XLq+0BYJuYeZ20k4GaF7RIddxNbWaNRusvE5WUZYS&#10;WLCgNNJTCXN4dNwtFxAyTwxAUlmz+8CoMRUgM5JV0RBPm6CkFuio1ZQAX43CqqbNLtXrt1p1k/bl&#10;voYAaWNrt89kxjwuvbv326HDI76kFxP+vvYafVnfcoVmyowPEYGEpaMHCU0G3v72AS6hykZ3b9vb&#10;1y7Y9bdftZuSA13r7PTQNgH5eqGRm/Ss9ISr5OA4RLJWgOYQSdj2L32KuyUX08GSO5WsKHBkIOre&#10;fOiWlJt4lB9FZ3uiVSp0EcskxX1WiueSPs7NJLtGXCvdS5J8PNcEIgSlLECnMFmnBBgS8T4iwy0Z&#10;aZJlDBjJj+10LhDzYUwQoaT57diPbRSYChDKvulaqdwX5WGOT8yjAEFBUhospoMja+izDCiP9D8y&#10;6ypAqMHGYiLp3ARc3E+S9N/8HjIrjnvp6bPrIw58di4hcTEAOT4YDicfkByQhABJOXISFSFYQYRK&#10;l0UllbJ6soKVDUUgq9e7VaRcR5e0nf1DslRjckFPZQCec/hwUQdUFts1MGJMHUj7G25neW2rzu0Q&#10;ZJvdEtbKOq4TdFUNwLbFLSXpqgUszRVNLZ3WuqnbJ1jau++QjY6etLFTDK4972U6asnoyxqWKHUF&#10;S7CE5fGKE3f3BAuhS/E451zX1/A6lR6IHt4dKTZlrOgShqT+irKyWfvebeAUeOQbfTyjrOjX0zVS&#10;uQ5YpfQCxRuaXfF1bc7LwRFghOUKQJAEBtspLlV2oPC4bPovAK70Ifl8In/E8/MPRIK3cCw7D8UP&#10;kJJVLl4/D2GkSfsJMrZjCJVfJ3cuYfyfokWlwiVZVFxS39cHLR8PAJwfkhrQEzABosPgyl/czscB&#10;BQCkshvNI4AJJAkwYHErzEfFgUsQpfMT8OmeM2uusiYfBPLkXIdYaeMaASPC8QgDwjju1jtzVSPE&#10;MiJU8kxKEK7NqvJxU5Pr6m2GKttRKwokNDdgnbp3pcqQTubs7Bn0CpT1KnPSV7S+tUtptxYqZrCi&#10;jW09ft7GrB2PfqXdckOZyZrJgQ/L3WR6eKaqP3uOxTHprA50r3s3OiwNA4CpKPFKEAcQpcFiAWJY&#10;rgRBiO9joQSNd5DGFaRM6FYvwYZLSkXF7duEqeHaxeOADwjvVXKfKwf4gB+LmLvmPdfObUd50GHk&#10;XrBm2T0nQdEFBUqsdPl1Qwo1kyh2lo+nkZKmtAFKEUruNcAA6BifF6B5+kxQ+ACN+wpXmXwKaRUG&#10;WBO3QyIdwnH2keJo+gASCIvXvOf87OMz8VygKI6jTM/FBzg7xBnMHHdrJhFAuMW4yAFCslocC4uc&#10;oA34YjulS+nTs5W1V/55mBxI0iov9gEu4kjnAGZQxqwW7qrqXmJGhrCMYR0jnASEWMLyahram71y&#10;ht4tnbJwlNsorw0On5b1G5P1S7NWU17bNTBqXX0HHcYKuaCrdB6WkN4new+wJPcpO3iENRioRLng&#10;60Zce50/KkXVywaEj+UafvrJh6lRnEoUrA/KnCm6WzwsHEqLMgNkiBSbypbYv7dGMx138VrKqCmM&#10;6voEX4oDwgxUwRcDRuNaAVVUQiAORXZPfgxrLGE7gPHRBxk0CbqUnvOoKeWYN1F4mnR+nMs1Yuxe&#10;Gl+XlDddO8tLQnMHNaxJqVHoLP8sjwhRaMq7CfwiBIAXyu/XzPIF1IAujse2n+fHlCYsdKTza2PV&#10;sHTpI4CkuPQ/UvNElqcDmPYdPNJkx/y4ewbpPigykGcaYJzydpc4/qtfL0DDwmKBE0gBChJQ58PY&#10;5iMbzRUpPl3Pz5f761ABEgAKrnB1vfIHIJU/YZRpowwa8Hktq7bDMmIRo+mjACQ9XBD6eTLkCGlo&#10;2ebd0phZmnJinfaxfk1tXdasuFZZvJaObmtp22abt+6wnbv22Z7+ARseHrHz5+leJ/iu6SugQjjt&#10;Ze+74vCyUYqihBvJw8QqhELw8MPCYOGA6v07+vIT5iRBiBTBcSCBVem9OeEDwUalTF4EH1YkuZLp&#10;XO/YrnvyMX+6H+4LYELSGMt0LI7HPQZIf0j845DdX6Tl/MJ/zSSOp//ORyG5s8lllUL6Ph+Koguc&#10;oAUE5YnE/XG/2XZhnhopVfoAJOA8T1d0KTzXARylT/edgAh3lbQTJX0oEuQFeHl+DMvSu0SJXcmz&#10;PIuQFfMonPcHjkU84DvY5KV8koXlHjme7iEVS5IVdQB9epC8W5ssJWFIgJgHNY5xLeKAK9xNtgOk&#10;Qpz2fXK2N9I2adwKZtABYwDpVhBQcW+1H0BSbiyGl+3/AVJkDkM5yL5rAAAAAElFTkSuQmCC"/>
  <p:tag name="ISPRING_PRESENTER_PHOTO_6" val="png|iVBORw0KGgoAAAANSUhEUgAAAToAAAFACAYAAAAs+7D7AAAAAXNSR0IArs4c6QAAAARnQU1BAACx&#10;jwv8YQUAAAAJcEhZcwAADsMAAA7DAcdvqGQAAP+lSURBVHhe7J0HgBvF3cV97oViihuYZnrvHRs3&#10;jLExvfcOodeQBAIJJQQIkIQaIAkkJKSR0I27z/b1O/Xee9d16aSTdO97/5V0Jx82IfULoIHnXe2u&#10;Viud9qf3ZmZnR6BaquU/UAZKU6XIg5Jk0lHIYYVehzdWrsUmlRHZVBp5/tcv/xa4DVUt1fLvLFXQ&#10;Vct/pwjhBGKcunrT+J3aiCdXNeC3jVrYQhHk8jmuzHP9gLJptVTLv7NUQVct/9Ei0CoxDmLXku29&#10;+MyXxCOtLly2xoTrVzXjjWYtApEugKzjRvyvirpq+feWKuiq5T9TSoSTST//TdOtJVIpbPTF8IQu&#10;hPNbIjhmvReHftiGCz9pwu9UboTbU+jndoUiFqulWv5tpQq6avnPlArQZQiuaG87GgJ+vGBw45LW&#10;EI5uaces+gh2XenGQR8acMmnjfh1mw6eaIxPkmdVS7X8+0oVdNXyr5cS1BSVJuLJlNq2gX6059LY&#10;FIviOasXV6k9mNfqxyEtcezbkMReG6PYdbUHe73Xhov+Vo8/NhuRSHajkCvw2aI8dyb7UXZdLdXy&#10;T5Uq6KrlXy7CoM04VObSQAHpTArq9na84orgWl0A81o8OKbRjUMagzi4IYH9G+OYviGM7T+is/uD&#10;Gjf8rQHvNhngirYrDRMYyBF0hF3V5VXLv1CqoKuWf7mIe5N2hEEXJyU3gFRPGvpYEr92x3CHIYrT&#10;1YysTW4cWefC4RtdOLYugCOa4tijqRNTNnRg2sdu7P+HFlzw/ia83qSHP9wFpPu50yz3rbRUVEu1&#10;/FOlCrpq+ZeLoE0gR99V0gCi3SnUeSN43eLHncYwFqtiOKopgEM22XHCegtOq7Xi7E1WnF7nxtEN&#10;MezV2Ikd1scx9kMHpv+xCUv+ugGv1ZvhDie4tzJGq6Va/rlSBV21/OtFSCcpk5M0o2a4N4k1bjd+&#10;0mbBLa12nNHmZ1wN46BNbhy+3oDF6424rs6Ce5rMuLXJjrPrPThiUwA7b4yiZnUANe/bsNNvNmLx&#10;X1bjjRY1AskECjk6O3mZaoStln+iVEFXLf9Q2QwzJcCVFxYKA3C1d+JjqxNPqGy4osWF0xrdOL7R&#10;j6Nq3ThirQNzVptx4zoTnmsy4R2NFm/qzXiwzYEldQ7sud6LCatDqPnYjxHv6jD9nTpc+F4tfluv&#10;gjsaG/J0fD3BXjXMVsuXLVXQVcu/VgRy0iqayyHS2YOPbH58r86I8+sJtdYgjm4O4fB6H46tdWDB&#10;WjuuWmPDUxss+KDNhGarDvUuM35jtuNugvGkjQ7MWO3DxOV+jPvYh+3+YsHBb9fi+j+vxJ/btAh1&#10;dWGg1DAhkKuCrlq+bKmCrlr+qaLwrTSVKx5i0SQ+NnvwXUbVs5pcOK7Jh0Oagjig3o8jN7owd4MN&#10;16014Rm6uT/XW9CoNsJo1cDmM6LVa8HbVjO+1WbFnDoXZq31YudVPuy43IU93lPhFLq6+1duxId6&#10;EwKdXfKKLHzlaoytli9ZqqCrln+sCFuEMZzIFQ99xF20txfLzS58r96IZY0eHKeK45DWOA6qD+Lw&#10;DW4sWmfFDeuMeG69Ae9vMGNTgwnaNg0MpjY4fDo4Q0a0+E34rd2G+9R2LNlkwyFrbdhjnQezar04&#10;bL0Fp69owoMbWvCJx49EJkvGEbNV0FXLlyxV0FXLP1YqQCdXPAQ7Y1jhsOHRZj3O3WDC8Q0BHNac&#10;ZFyN4ugNfsxb58SNa0z4WS0ht8mMjfU2tBKI6hY1Ws0qaIIW2BN2+KJWqANO/N7qxgN0hUs3WXDI&#10;egf25v4Oavbj6Ho6RUbiJ1VmrHN5EenpVQ6nWqrly5Qq6Kpl66UEtc+rQDOVQ6SvFytdDkJOi/Pq&#10;zDipwYXDGoM4YmMQR6/3Yn6tCzeuteKna834aJMddfUOtDbY0dxgRWOrHs0WLTR+M+wxJ/wJF9wx&#10;N7Q+O2FnxT1qM86ot+LQjU4c2ODH4Wo/TlG7cVG9GU81GbHB5UN7X3F4p3IvvmoDRbVsrVRBVy1b&#10;L1uEHP8pFJDs7sJ6fwjPaCy4pM6EU+qcOKLFz7jqwzG1HixY58A1tTY8U2vGBxttqG9wE3JOujk7&#10;GhvtaGgzo9VqhMFrhCNihzvhgTdJcb7Jb8WvbDbc02bDIgLy8A0u7N/owqGE3ezmAK6uc+D5FjPW&#10;Ot2Ipbp5UMTbQD//LTZSVEu1DC9V0FXL1ksl4MqFkOvtSWGTN4xntU5c1+TE6U0eHNPkw6GMmEds&#10;dGEhI+eNdHHP1hrxFzq9hkbG0gYbmunQ6jmtoxoYQVU2E4x0dDbCzR51wBmnq0u6CT4Xmr0u/Mbk&#10;xl2tbpwmrm6DHfs00tk1J3BacxSXNTrxZIsB6z0+xNJpDOSyPDZxd5UHWy3VUixV0FXL1ksF5KSF&#10;VRxTLNWLen8ELxh9uKrNiwUtAZzUEsLRhNxR9S6cRgd303ojfrbBhI8YM5uaLdBRqmZCrsmKDYTe&#10;Bk7rGU3VBJ1ZoitB5yDoinLS1TngC7nQ4nLjbZMXd7c4CDsrDl7nxEGbwji6NYG5mggubyPsNHZ8&#10;7Aog2CnOrlqqZculCrpq2XqpAF12oICOdBc2+X14zujAtWrGU20Ex2viOI5x8kRG03kNDly30YDn&#10;NmjwYb0JjU126Fvt0LYyuqpcWK9yorbFhg0t9kHQWfwWOAk4V8wFe5jOTsTHXj72h9xo8QXwa5sX&#10;d7Q6cHqtA0etdePwxiBfN4j5hhAuaHHhB01GrLHT2aUyyBUGmK6rrq5aNi9V0FVLsZShNlxi5fIF&#10;hLq7scHjx3MGB65Wu3C6mnDTxHBsWwQnNPpwep0TN24w4znG1ffrLWhodUItanOgVeVAg8aNTQTd&#10;hmYbNlISXTVWE6wBqwK5zUAXdsBNZxdIeOFK+NEacuK3Njvu5vPO3GDFMRucOKLZg+PUIcxtCeJK&#10;xudnVTasdhF2XWnluItNFMogT8rbqJZvdqmCrlqKpRJuZeX5T45OrjuNte4gnlHbcS1j5GKVH7PV&#10;ERxHyJ3YHMTpdHM3bLLhJxtN+LjBhqYWD9QqD1SMli2EWzPB2Kx1oYnTOj6/rtmORrUFWpsZtqAN&#10;7rhbkZNwE7kjTngiLqWBwtfp49SBFkbZ31o9uJ/7PIMR+ciNThxW78MJbQlCN6rUFT7dYsVqRwAx&#10;Hm++kEehkONbKMKuWr7ZpQq6aimWSsCVC2NgvKMba9xh/FjrwdUtbixu8eNUguXEtihmE3JnNPpx&#10;c70Nz9cb8QFB00b3ZqKT07W50EYotRJ0rXRzLVo3YedBo8qNBq5r1tigd1gVB+dOehRJY4So7PBE&#10;3nYvYeeHJ+GDOuDD720+3K/1YjFf88hN0p2FjlKVxJK2GK5pCeEHfP2PrW7EY91ARsZRySvOrlq+&#10;2aUKumoplgrISVrNDuSV1sw17hB+pHbi8rYAFmridHIJnEKozG0O47wGL75VZ8cLDRZ81GJGC+Fl&#10;YYQ0tdqhIeRUKsKOLq4Muhadh4DzKmrTO2Bw2mAP2eGRbiUEmjvhhougc8SdlEyLsPPEPQjS3QVi&#10;bmhChB0j6n1aK85kRD5uvQPHNARxiqoDi9WduKDRg+82WrDCEkKyI41+OrvqzXaqpQq6aimWCtDJ&#10;pV3RzjhqXV48r3PhOsbQBSq6OHUHTm6J4dTGEJbRyd3e4MLPG234oM2Oep0Deq0dJsZblYZwU7sZ&#10;X4dA16yAzotWrZ/Q80FlcMHossPJmOpr98Hf4Yc36VWg5ki4YKUEdLLeq8RYN7wdUm/nhirmw689&#10;dtyrMeOcDUacUmvFiY1BzOGxLWiO4sImPx7hMX1q9yLc0bO5S62Wb2Spgu4bWJT2BUo5/0uAkwFI&#10;lLtv0cnF+1JY7/XgKYLkGkbNZboI5ujacXIbHV1TkE7KizvqnHil3o7lrW40EVwaujUdoaalVARb&#10;Wwl0iqsrAa+N0VUg16YLQGPywOyhcxOQ0c0J6AR4Xjo3V9xdhBzdnCPigDPsgCPmhCvpQiDphofb&#10;tdEJvuuw4HsaKy5qsGI2Y+zxdT6c0pzAgtZ2XNDswaOtFqx1+BFPZRR4K2+U/0un4mrH4m9WqYLu&#10;G1jKoFPK4PkvM3l09/SgMRjDz4xOXK1yYJE6gNmacp1cCEsYV29iXP15vQ2rmhlP23zQa/zQaqQB&#10;wgUNASeS+UppuUyl9RbdnD4Ardk7BDo6OQVynEqjRGUdnTROSN86J4GnxFiC0M9tAwShOuTAu04n&#10;HtI4cU69GyfUunB0XQjHtiZxalsYV7Q48KzahpVuH4KpnhLIB6QReej9V8s3olRB9w0sJbZtXgp5&#10;pFJptPnjeNUYxLcIr2XasAK5Exhb5xBySxv8uLXOgZ832PApnZ6OcLO1eWFgtBWYSSvrlkAnj3WE&#10;nJrRdUug89DReTt8cDGWKg0SAjiZVkgcXVni+KSBwpf0QB/24C8OL2HnxTl0mcdtcOEQRuujedyL&#10;tEFc3mLHU60m1PqCSGayJBwRJ6Sr9rX7RpUq6L6JpUy6inO9I03IhRJ4wxzGbdoIzjQkMUffjpNU&#10;MQVy59W5lbj6YoMdnzY7CC8PHJSATi+gKwFuSxK3J6DT6v1oI+QqQafUwRF0HnFzdGvDtRnoyu5O&#10;nB1dXajdhWjSCUOoDDsbztlkxfGMsUe0BHCMOoz5bUFcx3j9U6MH6wJRJHrTxTdM0EnH4mrn4m9G&#10;qYLum1gqICcnepqxri0YxusWH+7UBLBMl8DJpk6crEtibmsUy5qDuKPehRfrrfikTRoW/LBofLC2&#10;eaBVBQk531bhVpZB74PWENgy6Ai5YkOEuygCrqzKCDvYz47bKBG3w4Fgpw2RuAM6Ors/ul34ns6N&#10;Cxu9OKGOsGvw4ZQWHr82gevVfvxU50SjP4yOrNxVTHnzVdB9Q0oVdF/3UoZahaThQamTY1xN9vSg&#10;yR/AaxYv7tAHcb4mgvlaOjl1DKe00tnRzd3Z6MMvmrz4rMWHJoJQzUio0wUJswBa1SLGUUZHkZoQ&#10;VDP26rQB6HVFGbitQReiowt+MehKcFNAFivKRbAVNVRvNwi/OGMvHV0o6VYaMfQhB95zOvF9rQsX&#10;1Nlw0gYnTqyTe8nGcKY6glt4TC/T2TV4w2hnTC9+GIyy/EAEfAr8quVrWaqg+7qXEtwqpdwBfyBH&#10;J5dGsz+KVwxu3Kb24nx9HKfTxZ2qThAOETq5EG5p9uGlFi9WtUmDQ4QAC0NFYKgIL0UyXyE1gSbS&#10;akPQl2TQhRVp9aEvBF3ZqbkJMTfBVqnhkBPJck/MQ8h54U/6ECAQdSEn/kTYPaxy4DxG2JPXu+ju&#10;fJhLcC/VRXFzmxMvq+2EXRBJOtmBvIx6UuxSXAXd17dUQfd1L5WQK5eBYuuqOpjEG6YQ7qArO0cT&#10;xgKtdAiOY15TCMsa/LijwY2Xm934TMvYqfPDRrAZCSsBXBtdm4BNw8daQ1iZludFOsLuS4GOcJLG&#10;CNFg3ZzArgQ4D12dSOBX2TghEqdX3sYb98BH4AU4NQTd+Kvdi4cJ73M3OujsHDhK4qwqhKV0oTfT&#10;gb6gtWMtgRjplXtQSGeTwQ431fI1LFXQfd1LBeTkVJbaqWQ2g5ZoO96wRXCnIY5lero4OrmTNHGc&#10;Shd3fr0Xd9e58GqDAyvbXIScB3Y9waT3QWcoAk2kJvAq4VYpvb4IN1EZeJtFV4sPFi9hRqj5OnxK&#10;g8QgwEpurQwvBXQCvzIIy5LlJSAqwOP2kaQL0ZgDpoAH79k9eETtwPl1Fhy/3ozDGz04UR3FUm0S&#10;V9fb8GSDFqu9AST6epEfyPJjqnY6+bqWKui+7qUCdBLQkqkONEbDeM0ZxN3mGM4ydeBkYyeO08Zw&#10;clsYS5oCSsPDLxodWK3yQKP1w0rIWQxeqMx0c2bGV4JMZ4wokJOpnpJppb4M6KwEnUvcWKl+TgCn&#10;tKhymUggNwg6gV852pZVAmJZAka5eiLcaVVgpw+68Ge3Cw9rnXR2Nhy7zooj6/yY3ZTEoo1eXLFe&#10;j+ebjNjocCPWXb67WLV8HUsVdF+nUoZahZSJ3OOhkEMy04e2UASvOgK4zRLBBaYk5hs6MZsO52RV&#10;DItbwri10YeX6XxWtAqQwjAZAzAZ/ISbH23mIFQmOjaCTKQzRaEjLPWUYZgU+PH5Im15apB6vQDU&#10;BJ3O7IPN64YrQrARcoONEJQ0LJQhp8CLErdWni9Laawg7ETl1lp3wgVfu4vOTvbhgTHswt9cDjyk&#10;lq4nFqWf3bEbgpi9KYhldK231GrwcpMajb4gOrI55AtSUyefWrHOrlpv9/UoVdB9nUoF4AYl/wzk&#10;0d7drVzx8EtzAHcZQzjblMB8RtbZqjjmt0SwtCmEG+nmXmjyYkUbnZc2AaMhqnQLEcipKZWRUz5X&#10;Q4iJtASaVmBH6YdpuMMrSurygoqzM9DR2T10YgTd8FZXaVyodHMib4XKyzZzd4lKSMqlZF4E2v0I&#10;8bEh5MIfnQ48qLFjaYMTJ9S6cdImH05vDuKiZjvuazXhVaMdG30hJLrl7mLymQ3IPYBkUi1fg1IF&#10;3deplOFWeXIW8ujp7UWDL4JXTAHcownhIgMhZ0hirq5dgdzZjQHcWe/Bi01ufKoJQKMLwqKlm+NU&#10;p5OOvj5otgA6cXNbdXRbgJ/eRDgaJO4y0pZBR2ApVzlQcnWEyEfoDXd0okHolR8LHMsNGaWhngRw&#10;sk6ps+O2gQ4/AgSfMezDn5xefFfjwUUNbiyqc2MhXeuZjNRXELw3q514QWXBJqcfkVQa+Xx/6QqK&#10;0udYLV/pUgXd16lUQE4il9TJxQVy/ihepJO7hQ7tbF0SC3QdSuvqgtYYLm70Kw0PrzW4sKpFOvkG&#10;4ND5YeHJb6T0+mJs1TLCaghKjenLgW5LEtApjo6wE9A5fAIsL/xdAUVl4MkF/tJdpAy7srOrrItT&#10;lsv1sSU4lhsoKiOubCvbhbk8ytfRhzx43+XF03onbm6y4ex6Jxa1hrFIE8NZ6hBubfPgObUDH7u4&#10;z64uFCTGVi3d16JUQfd1KhWgK9/jod7vx0smN24hYJZZOjHH1IVTpAsJndw5zSHc2+jFa81OrG71&#10;QqcJEnIB2LV+Ai1KmNF5laLrlkAnsbUcXQ2KYyvJLBpydUOgK0XXYaALdAYUKYATB1YBOpmW58sA&#10;K4NOLu4X2IkGr6ooub5KybWx/nbCjrLGvFjpceLnOhtuY4xdstGHU+oijLERXKCO4BrC/olWIz5z&#10;OhHq7UF/FXZfi1IF3Ve1lKFWKbFxynhLeUR7ulHn8+ElWwA3EUrL9HHMNXXiFOkr1xbBmU1B3N3o&#10;wRuNLqxTEWbaoBJVzXRzBrq4YkQNQa9ETelCQhFUSgNESQrMRJa4IqPIHIfBWATfEOCKwBuso6sA&#10;nQAr2BVUVAadAKwMOKlnE/k4X67LU6KtwE8cXWnZlur3yq7OxanE23AHRedo47LVTjtekKHhN9mw&#10;oNaJ2XS1C1t8OKstgOvavHhK68AndHbBrpTCOeWjlQ+5/DlXy1eqVEH3VS1ywg2X1Cnlckil06gP&#10;RvGS0YWb9SEsM3ZjgbEHJ2sSmMuotrSJMbbZj1d5Qq9Xewm3EOyGMEz6gBJVteLgDD66uGL3EZHS&#10;N04BWGUULQGsBDsBnYmgUxoxDJEKwA1rjPgnQFfp3ipVhly5UaKyxVYkjk7qARVAcnvFPRJ61qgP&#10;yxljn9I4cFm9DXM3mHFqnQ1nqMI4W5/EtXS4T6ktygjLiVQ/BuQHROrthHryWVfLV6pUQfdVLWW4&#10;VZ50dHJyxUNTJImX7GF8izH0LF0M8/RdOFnbiXmtcZzFuHp7vRcvt3ixghFVuo54CTgXoWahxM0p&#10;UVWJq5uDTqZlyFWq0tENgk6gWFr/RaATBxboDiryl+voCKTPgY4ALNfhlevlRJUNEeXGiOGgU7qg&#10;SKss18v28jyBnpmw+8jpw480Hly90YbF6y04td6FBYz256qj+Jbag5+YGOs9fnQke4A+AZ2Malcl&#10;3VetVEH3VS0VkJP+/P08/aSfXBFyEdxC4CwzdWCeoYNxNYm5LTFc0BDCXQ10ck1+rFEVL+fyGgJw&#10;UzZjUAGd2cS4agwQSn66sfBmQBsuJaoqkIspXU0kxhrp+MzG4nT49gI6JQJTJkZqp5/QEdCJo+sO&#10;KfJLXV0JbpXaDHTi5KgtDe2kODfuU2Kr4uYkukadQ2PcKdDzEKIuhChLyIvlTj+e1Thx/SYzFq0z&#10;M8YGsJCwu8gQx406N57SWbHeEUB7ey9yBWX4zmr5ipUq6L6qpQJ00rranupAcziEX9gDuN0UYVzt&#10;wHxG1lMJuXmqKM5qCePOej9eafRjFd2KTh+Hk/FSnJzREoXRHIHFEISJwCuDTkfQlePnoKShoTQt&#10;g05H0Gn4WEdJtC2CruI5g5I4W1QZdL54MbqGCDmR0iixFdCVVRlbh0upu9sC6Modi2Vodpk6k3Kv&#10;CjvijLu2MJ2dx0OgOXAVnd289U6c3BDA6W1BnKcJ4Ea9Fz822LDc4Uawo3fwc6+Wr06pgu4rUDY7&#10;r8qAE4m1yOeRyGTQGI7iFasfdxBeFxnbscjYifnaBE5T08m1hnBfkw+vN3kJOXFUMdgZL+10VlZx&#10;bQSdiZCyEEYiA5fr6fYqGxTKksYGk6kkzpslqhJug+J+TcOi6yAQCTgtXZ1MjQSyI0AgEUqfA13H&#10;5+Uj7MqAK6scb4frc6CLFC/+L8/LkE/i7txxJ0KcSj87M5d97HLhR2oXrtzkwLxaJ+ZschF2AZzD&#10;z+JKtR2Pq4xYS2eX7MmgIPWhxRttKH+Gqsv73y5V0H0VSxl0zKztXb3YEIjhFVsItxFyUpG+UN+O&#10;OdJPThXG+c0B3Nvow5utXqxXeZVGAjtlo3sTB2emgzOZxMlFFCcmElCZCEMjYTXclZkIMwshVynl&#10;eXyOqPjcIujKzykDT1ptpTVXS9AZCDr7F4JOGieG9O8C3efEbeQ5Abo8U8iNT5x0dlonLt1kw9z1&#10;FsZYQq/Fi8WtbtzQZMVP2yTGehHr6iHdiDcCr9wqWy3/u6UKuq9QKZs4kbQCdvaksTGQwPPmUKl1&#10;NYnZjKwn6doxt43Qa/XjvmYv3mzxYK0uALM+CDe3cxjCxfo4ymSic+PzDXRaRj2dFlUGmKkEqEqJ&#10;k6uEnKgMSFF5WeVzy40R0l1FNBx00hAR7AkpUjoOi4MTuFXIy8ha2QhRblAYDjnRlwWdLJc7jMlU&#10;xrUL0t3Zgg4sd7rwpMaGyzbqsWCdASdvtGMuYXduqwc3bjLhJ416rHN5EelNYSCfkz+G/Hmq5X+4&#10;VEH3VSglBycTGTlNBhSKpFLYGEzgZ9YIbjQnsYRR9WR9B47TJnFqaxQXNwVwf7MLvyTkatV+peuI&#10;tK66dYyrhFoZcnq6OY3UxxGCAjlxY2VobalBQRxdJdhEldCzmhOE6ObP3Qx00hfPTKA6QgropE5N&#10;ABfqDX9p0EmDhEemyaEOxZUqQ06mlcAbDrmyBHbi7MJxB5JxOyO1C8ttLjzVasRV63Q4bY0Rp2yy&#10;Yz5/NM5qcuPmBjuebrVgucOHsDi78h+oWv5nSxV0X4VSOo/EN/Tx30S6E3WBIF4y+3EbgXKWpRdz&#10;DL04UdWu3CPh7MYQHmzw4LdNDmzQBAixCJy6IFzaAIEXV+reJK4azEG6qyBU3I+MLFIG3WD8lOgp&#10;jQ8VkjhbuY1oy6Abes4g8Ag4LSWttJWgk8ga7gl/6egqDRLS6ro10FU6ui1BbjjoRMryhLTEutEe&#10;8cDp8+EzmwdPtzhwzQYbFtaaMbvBhUWE3XmtQVxX58QzdXps5DYJOrvqFRT/26UKuv+5UqSadGLI&#10;V/xXHP68gAjjqlyg/5Itgltt7TjP0okF5i7M0UTo5ILKHfTvb/Tg7WYPNrV5i1FUXJeMDSdjwpUA&#10;ZpaWT4mQlHQjMRo2d3NliYOrlLkCasO3FZWXm0SVz5NGDAGevCbhZyLoHEG6L4Lp86CTllbp2Dsk&#10;aYkdkkDu83ATVS4rO7pK6G0JfuX1cqmYl/E1wvlw1AdrwEnYufGM2o3r6y04faMVC+rcOK0xiLOo&#10;m+vt+FmzCbV2wk5aY8m6suNWmFdNtP8zpQq6/7lSPEOKqJOOI7nBaTKdwqZgO14mLG63duFsZx8W&#10;WnowRxfDfELt/DYf7m714I1WNzaoBHIh2AyEjMCNoFPGhWOENAqElOXDpCzf3K2VGxnKUqBZAt3w&#10;bYdr8HmDz5EGjiJczY7g1kFHmA3vXlKpSpiVtSXQVYKtEnplsJVBV17vizrhjTrgoQJ0dqGEE/aw&#10;FyudHjyvs+OaehNOr7VhzkY35jYFcHaLj7Az4flmHTba/Uh2Z5Aj4fID/HvxR6lq8P53ShV0/2NF&#10;8CZeTqngLjuCfAHJrm5sDMbxgjOOb9nbca6th5BLEXKdmN8axnnNPjzQ7MYvVR6s1cqw5164dT7Y&#10;dCEYdXRtcg8Hurat1bN9WZUhJ9rS+q3JYmKk3QLoPATS8Dq6oqPbuiphVtbfc3TDVQm6oWVOeCJW&#10;yoYAIRfq8CCa4PKwC6u9DvzEYFVgN2+dASfU2TCv2YVzmx24qdmMZ9VmrHN4i1dQ9MvfL88/X5V0&#10;/yulCrr/sSIxVRycAjmeL/2cxlL9qA0k8II9ipscnTjbTSdnS2GuvksZaunShgAeZFx9q8VDJ+dR&#10;7u3glvs8CPDkYn3GV4mwQ6AbgpTUqVUC6T+hIThKHV8RdCZ7EDY/AUMgCeDkqgi5QkIRXd1wqMl8&#10;UOruSo+3pjLwRJVgG64tgc5L0HmjdkW+mAP+hIugcyIZsynwW+Nx4DmNDdds0mPheg3mMs6e1uLG&#10;uXTP1zdb8eNmA2odAXR0plHIVyH3v1SqoPsfK+LmJKaKGZD+qO7uXnwWiOFnzhhuc3biXGcap1l7&#10;MU+XxEJVjE4ujG83+vF2kw8bVQG6txDcehlTzqe0cuoIN/Mw0El9WRk+ZdBtKXp+WZmNQ/uTSDxc&#10;5XWfA11ALsgfuqhfAZyowtEJ3MqqBN/WVAk6gdnWVIacSMawU8axK0VXkT/uIuzk0jEngedEe9xO&#10;Z+dmjPXhJxo7bqjT4qwNBpxW78CSFi/Ob3TjhnorHm/V41ObE5EEnZ1U2El+rTLv/71UQff/WuQM&#10;2LzhoRxb87kCAqkcPvHH8YQlSCeXwEWuFBYTcosIudMYVy9sDeLBJi/eavailpCTG9JYDSFYdH5l&#10;uCW5plSWlR2d0mIqcLMkYStJaSUdBNFWJK7sC2RlJLWao5xKC6z0wytKGjxEss5i5rwxDIOB4rLN&#10;QEe4haTTcGdRQVEF3LamLYGuUpUO7nMS4AnkxNFxfkjyWFyerHfCHmGc5TTOaSzmhS3mx3KvEy8Y&#10;DLijSYfzNhqxuM6JpQ0+ws6LK+j2Hm1Q41OTE8FEN7J5xZ8rf2Plz12ujqiW/2qpgu7/tRS/+ZUN&#10;D0ph7PHFu/CxO46nLXHcaOugk+vB6bZeZXTgJW1RXNQcwLdb/XirrRhXZTRga2moJQMhJ1ORNEgo&#10;kKPKMVLgVtbnoFYhZRuZ5/MqGySGy0KXJpeSVUrppydXXchgAWa5yU4QRkMQBh6PgdubpXuJNEYk&#10;fArcwhVwC4lK0NsS4MraEtwqtSUnV5ZXADdMyjpCUCROT26ubQ/Z4AraEQg6EY56EGr3wcRIu9Jn&#10;xkt6I25tMGLZRisWbnJjUWMAZ9a7cfVGAx6tV+NPegss8QSyA/zxUkBXao2tlv96qYLu/7Fs3vDA&#10;M4D/S91OqDOFjwmCHxBU15o7cL4rg0V2qZPrxOktMVzaHML36OTebvVgvdZHByd1cn7YCDuT9IcT&#10;RyeXd1EmOrrhoKvU5+vRhlQJui+SVVzbMNBZTMWRUERFyBHAAmEBHbe3OENwhvzFfnQCuq7QINwU&#10;dRS1JcCVtSW4VWqLTq6sLcBuEIJcX67jk2tibZT0tQtEXAjR1Un3E1fYgbUuO36mt+OmBjuW1jow&#10;t86L+fzbLG3y4bz1Bty5SYV3rTYE27uBTL/SGtuv/LhVy3+7VEH3/1g2a3ig5DpxV0caH7lieJJx&#10;72prJxbb+rDAnsWpui4saI7iyno/HuGJ9HvG1YY2RilCzav3wUmQyGVdw2UW90QYbQ1mZZW32Ww7&#10;mf8S+nugGxSPR+mvx/cmjk7pXlJ2dBWg+3uRtawtwa28vLKubjPAlbUF0LlLHYcFdvI8xV12h+Dr&#10;DsCZdMPJCOsj7GJhF5Kcd4bsWOt24WWtE7fX23DWBivmMcae3ODFKXUuLK234r5mM/5m8sIf60Cq&#10;0F/27NXyXy5V0P0/lsGGBwIuRycX7MvgE38CTzCC3mDtxtmePOba+zFH24X5rQlcSDf3cJMff2z1&#10;olkt93YIwa8LwEVHVxzmnIApObmyJFZWAm1rEsApjQcCr4pln+trtwVtKboK6OQSM0UEnMjM5Wbp&#10;rGzlvodF16Ikskp83TLYhms45ETl5cNBV3Zrg65tGORE5fq68vOkm0u0O4xYbxTeVAiubj9cMnhn&#10;lBDkttGolc7Oho1OF17TWHF7nRZL12lwYq0RJ9Q7MK/Bj3M2OPFAnQF/Ndnhi3cgJ11PWAaqGfa/&#10;Wqqg+28VZUifYm2cElcFclJ3I7GVkAt0Z7Eq3IFnXXHc7GhnXE1jkSOLeYZuQi6G85uCeKglgHdb&#10;/Ggi5Cx6GWYpBruOAJHbEhI2ctlVeailIQm4htXFmblMaSCokMRJgaICLcLIKBf+y3xRQ+u2tKwC&#10;cINOUurnAorMJh6vOcgoLNvwORbKEYQrKEAR0IXo6MIEXIjaclwdDjRR5boynAKyvEJ+Qs63NQnU&#10;KqDn5jIZzFMuL5MRiYN+OxJOGxIhgq0vDgfa4clG4G53wx6z0t1ZEIy5lE7F691uvKIx4baNWpy+&#10;Rofj11tx0gYvFtR6cX6dBd+uV+MvOjM8cbm7WPErUW2R/e+VKuj+W0X5UktQFczRxQ2IkyPomFc7&#10;0lmsj3Thp44E7vB24ZJAGkvcacw1dGChKo6LW8P4jiqAd9R+NGuk60hYgZx07ZArHkTShUSJkpVA&#10;25oUuBFKFZJYWXaBAqzi/FAcHnKIxTHshrbZ8jKzAM7oV2Qh6KwEnc1U3LdFZPfDHfTAr4AuTNBF&#10;FNAF2oME1z8GujLkyqALVkhA5yfMtihZR5VBpwy3LgMHdPrh5HxYr0P8kzVIvL8CHU1tCHeE4c93&#10;wJeJ0N0RiHKtbdSDcMgFZ9iDNW4HXtKYcX2tAfNWmXHSaivmbnRjYYMT59dq8OCGFrxvdMDfLq2x&#10;EmL59+ePX9Xc/edLFXT/pVJsVy3WyvGrXVqYVy4I3xjtwM99HbjD04uLvWmcQTc339yF0wi5C1qj&#10;+G5rAL+ja6snIBwEiMRVcXLG0vWrMv1XQSdRswy1MrDKLbeiynVlffEycXBF2SxcJrBTJK/F/dt8&#10;cPpddFbefxp0IoGbRNMvBJ2sJ9hE5ceVGgSdXOtK0Pl7ix2YQ61t8D/3K0SvexiZO55B3x8/Rczr&#10;RqTQiwB64MrG4OpwIxSxIsIYa6XDW+M24wWNETcSdmeuNGDuGgtmb7JjEV3dpbV6PLpRhfe0BpgS&#10;UWQKGeWbUSXdf75UQfdfKsVectKFpJhW5IqHaIZOLpok5JK4gy7uwmCOkMtgnrELiwi5K1vCeKg1&#10;hN+pQ2jUB+G00FHQIbmkVVUr3UiKfeTKjQJKnRpBNrz7SOX81kBXCSvRcNCVYVe5TSXobOaIosFl&#10;5pACOJHdyu0JPIu4PNmXOL4tgE6moq3F17LKUKsEXRl8Qa4PlRQQ8Mm2BFwZZlsCXVlKXZ7cd6KP&#10;x5JPImQywPXYi/AedyG69z0DmYvvRM+b76DXYEKyOwn/QAcsBb63Hu47wRgbNcEaMmKNy4xX20y4&#10;j7C7YI0B82stOLXOicX1Lly0Ro371tfjtyYTzMk4+nLF5olqnd1/tlRB918rUh9X/FLn+J0OdKex&#10;jpB7OZDA3cFeXBjqx2K6udMsXThd24GLCbqH2yJ4VxNCg0EgEkfAEoGbzksZ7ki54oHAEshJg0Cp&#10;YUCuUhgOuuGtqVZLDFZrpKRoUdxnJcS+DOiKMbUItrLkscjK4yyDToEc3ZzZ4Fe6vhj1BPUWHZ1A&#10;LkyY/Z1WV3F8VLC0XRl6ojLcKlUJs7Kz25L8EU4pWyYEFzoRifD5v3gHvgWXIbHzoYjvehjaF5yD&#10;9EPPIb28Dt3RAELogmegHZ6uEGOsA+GICc6QFRscDvxSZcP9m4w4e70BpxB2p6yzY+46Mx+34dvr&#10;G/BnlRbOSBI5+UJUy3+0VEH3HylF31Zsdij+N6CAjqE1P4BoXx7rwp34mSeKewNduCrcjzN9eWUk&#10;ksW6JC7TJfCwOox3tRE0GqIwWQknWxx2qcSn+9JbZKgl6TZC2BhlWpI0EtCt2cwxAqZ4tYLSGCGQ&#10;q5CNy+3ch8jGfYoqASYSaA2HnEgANii6NgsjqiLpGEwpkbUitpYldXUmvZdRWzo3+2Cx+Us3xxlq&#10;jJBpUdKHrtRxmCATl6Y0LMhYdBVSLhWjNhu6aSuAk8cSZbe0bnCbiBPeiB22Xh9cA0kE0vxxaapH&#10;4HuPInbAEYjXTER8zE7o3u9UZG56BKn3lqPD40Ew0wlvrhOOXr6nThsC0hobtKPObsev26y4a6MZ&#10;i1abcPxKM05cZ8WCWjMuXNmCh9c04UMdt010gV+J0tem2BYvD6vl31eqoPuPFPnGDrviQaKJxNWu&#10;FNZHOvGavxP3+7txdTCNc7xZLLZlcYY+hUu1STxsjOJ3hFYjgWMTyDkSMDiiMNoihB6hxAgrLZjD&#10;+6lJPZvEx0GIKZFULs3iPsTNbQl0pchZCblyBC06tqIG1xNuZXiV697KjQ6iSrhVqgg6gZwbJtnO&#10;HoArQEDFGTMr+s+JwlSEj0Uyr8TQkmOr1HCnJwMEVIJuM7dGkA0HXeV6UUC51tUGZ4cbnkxUaXgI&#10;xHwIv/s7JBYsRueIiUiNGIfemh3QvdcxSF58G1Kv/AGdWgOSfe0IDnTBlaUzjTgQC1rgCVhQT9i9&#10;qrbj+g0WLFxtxEkrjZi92qyMWnzlahUeq23BX9RmWMLt6Jf6DH5XirW5VZf37yxV0P0HymAXkvIV&#10;D/L95TSZyqA21I4X3Uk84E/hxnAOF/qyWGJNY5m+B1fpe/GoPoHfE3J1thjs9gi8BJvNTsg5YjAR&#10;dBYb4cSoqbiw4SLYvgh0NkZZkZ1u78uArujghpYr2gLoKlUJt0opIDR4FYkDLIKOYCqBrrLDsFwO&#10;tiXQDZc4vUopyytAt5lb4+O/5+ikq4gvaoc76YJb7iHbF0c004VEXSPar7wNyUkzkR4xBtkRNege&#10;MRbJybOQmXcpss+8iu6WNsS6OhDM9yLAKO6PORiDjXAGjVjrtOPnWgduqdVj6Qo1Zq/QYsF6C86h&#10;s7t8ZSseWtVE2FnhSHQg29/H70q2+N2pln9bqYLuP1Ck0aGAfs4QcvxfJr6uNNYEk3jZ14H7An24&#10;KpTDxf48ziHkzjf04FvaLjyp68J7pna0WmNwOePwOyJwEXJmQu7LgK4MrUopF9yXQGe3JBUp0XZw&#10;/TCQ/T1VgO6LVK6fq4Sh2ehTJH3qLAI6v4Du81dGlCNrWQrA5P6vJYWkS8pWFCyB7B/RIOwIuoAM&#10;z8SpXO/qJ+jCSCNud6L9O88hsdux6KWjy4wYge6RI9A1YiS6ttsN7fOWof1HzyFe30BIxxAYSMGa&#10;Y/zvMMIf1sFBZ1frcOAXbQbcubYNZ69swyJppFhnxunUpWt0eLBWi7cNNuhiMfRl+N2pln9rqYLu&#10;P1CGQCdXPACBdB9WBOP4GePntwNpXBcDLgxmcZ61BxcZuvEtYy9+YuzBx6ZuaOzdcLu7EHK3w+OK&#10;Q+/tUGQm+Cx2Rs8y6IbJTgeo1LdVQK4ocXICtyLk/hOgE5hJy2q5dVVU6fIGo604OgEdHZ3Z6ofD&#10;J/GSgBK4EXTKqCUyXwG5MugUwMWKihCOW9M/AzpfnNGVYPPFBXR2hCJOOjvG3RShhR7EQ350Pvs7&#10;tB9xDnrG7Mz4OgIdo0YgSdh1jxiFxKTp6D5+IbofegxRgV13Ei60w5TxwRm3Ihwww+21YaPdhtdU&#10;RtxVq1Fgdyqj7PwNDiza5MHS9Ubcsr4Fb6r0MIYSSGckEVTj67+rVEH3Lxf5Mm7e8CB95eRLmu8f&#10;UK5d/TSYwHPuKO7xduJ6OrnLQgO42JnBxYYu3GzsxNOWLrxv74LO3QuPNw2fNwWvuxsuAs/s6YbJ&#10;w6mrnc4uSdgxftoYP+1xOCpUBB2hVwEvmS/GVHFzRQnklCsbFGBVqBJmg5Llw1QBuLIq3Zs8LsOt&#10;EnaKDFwmLa5GxlerC06vi+7JOxhVlZhaUqSshB9hQi6sXExfUglqsmxLKkOxPBU3GOD2InGQooCs&#10;l1scKuJ6gi0QdSFERcKcD9HRdUcRoaNLxqLoePOvaJ9/BVKTdkMf4dZNN9dB9Yirk+m4HdB57HzE&#10;H3sOyU2tBDd/SAb4macCdHV2JLwOOlgHY6wNv2g14K51bThrlQanrjHiRLmKYp0JS1arcMfqJrzZ&#10;YoApEOf3p6JJovg1q5Z/slRB9y8X+fYNb3igmeMk0JHCp94YnrFGcKenA9dEsrg4kMeFrhyutGZw&#10;B2Pr085e/MXbDXWgG366vWAgA48/DbcvBZe3l7DrgY2wMwvsnJ2wODphpex2ujOpx6OcDoJP5rcI&#10;uqGGB2W9QK4CWEOAGg45agvurVKVgBvaT6nhwSAxteTkSrJI661O1jkJa574PnFQBFcl6EouTh5H&#10;O4KIJQOIxfyI0vlVOrcvAt1wBQVscTpDyhelg6MCEQIu4lakbMNpIOxEMOREKEh3J1dtdEYZXbOI&#10;J5NIvPM3dJx1FdI77knQjaarqyHkxhJyY9BJZ9dDl5ecsBOSJy9Dzw9eRLK1Fb5+/k0Qh7XdjYjP&#10;gUDABkvIgQ02C15X6XBrbRsWr1LhhM/UOIHAm7Naj2WfNOK2z+rwO60JzkQC/fyxlN/NYp1dlXT/&#10;bKmC7l8smzc8cIECuQG4k91Y7o7gOcbNe+jUrvJlcIGPcdXVj8tsGdzpyOLn7j58GspAHe3jCd+L&#10;RKgXIcLOHejjr39akZOws3l7YCEMLXR4NlcX7JSDoCu7uf9F0ClgG+borHJJmQI6Vwl0zi2DTpyc&#10;gK49gHh7EPFEANFhkPtnQecnMEVBwi4k48vJJVyyjfShI+h8YQf8QRdclKczDC8dXaQjjp7fvY/U&#10;2Veje8oe6KmpQZpgS42YQMBNREeNODuJsSPQOXEKek46G50//SUiTjPs+SiM/UHl8jJfkPsO2+AM&#10;mLDeacRLGsJuPWG3vEWB3fEr1Ji7vBUXfNaCuzc04NcGLezhdhR6pf9l8ZtWLf9cqYLuXyzFoMov&#10;onwHyTtJG+7eLD7yx/G0LYw7CLlrg8BF3gLOtfXhEksa91hTeNHVh1WBLCzxHEKd/TyZ04hFUjwR&#10;+uAOZXmiyTQDJ2Fn8/XCKrAj6OyMtMNBp8RWqasj2MqqBF3lY0UWzleASZESTYuAK2/3z4BuONwq&#10;JaCz0dVZzV7YHU4CnY5OoCVQ6woNAU8kwEv4EGV0jRFQoi+Cm6yrBFd5mShYglultgQ6b8QJD2Om&#10;J+CAnaBzM7r6kUEyGUXu9T+if95FSE/eFb01I9BXM4qagt4R09A5YhJhVzPk7Labiei5NyD69l8Q&#10;9tjhKMTgkE7IQTv8fjMdoxGOgBG1ThN+0abDHWtbccYnzTj54yac/JlKGRTg7DV0dhsa8Y7WQRfY&#10;ge5sP79e/BWt1tv9U6UKun+xFLt3FuOqNDx4unrxYTCGp91x3EYoXe7L4SJPPy5iTL3MnMZtnP7c&#10;kcY6Qs6RLCDaDSS684h25uBvL8CbHIA/zmksp8gd5nbBIuzE2YnDczLOulydcDmLsPv/At1gZ+FK&#10;GQm1rchKyA2Czk6QBBgXy6DrJOgYVcNllUAndXJRQknia4SwK0NsuBQIElrlOCqSx6IAn++PEnCU&#10;r6RApAg3ZTs+Pxh2wxOywymgY3x1y3MyHYyu/egNBpB77DVk9p2P3KgdlVbXPjq5zIi9ON2PcJtB&#10;bYtuwq+X6yTSJqYeg+gFDyL5/jqE01G4kYAn6YEr4ISXzk6Bnd+EjXYrXmsz4da1Kpz5cQPmfNqC&#10;eSvVWLJKiwvXGnB7nQ6vay3QBeNIp6XbSRV0/0ypgu4fKaXvWNG8FRsfisOf55Ar5OHqyeJjXzue&#10;tEdxM93X5b5+nO/K4UJzL6409uBuSx9esKewwp+BNUa4dRFyPUCsewCRHgKudwBBLgsnwZMchMAA&#10;XUYOToLO7u+FnaBzMMI6uG+Xqx1uBx2dtMIq4JKoKQASkBRl42Nb+bE4qsF1flgtRVlM0q+N4jIL&#10;1xUl81xvEvkIKa6n5LHF7IPZUpSRwBouU0kyb7AUpTd7iuLrGIycWpwwOx18Xy74ePIHu+iuuumy&#10;OA1yGuDU38Gol3TBL0rQ+SUJxaSX8vCxuyRZV7x5TaA0L3fykvuyiqQVVeThOlfSyfjIdZz3UsGY&#10;mwAVN8fXTxT36Wrnuk6+DqHr7UsQcj1IZLrRV9uC/OX3IbPdPsiPGIN+pX5uR3TVHITuMceia/xB&#10;6BlLd1cCXVpppJiM4MwTkPjOs0qH4mCGf7M0/15JH2wBO9x0doGQDR6/A3V2B95oM+Pu1Sos+6QF&#10;s1e0YAFd3dINFixbr1Hq8n6tcUBHZ9crl1CUqkjk61gNs1+uVEH3j5QS6GQioCso48nlkM0SRO0d&#10;eM+XwFO2Ttzi6MFF7jTOcvThLGMKl+p7cJehR3Fyn/n6YI1kEaSbi3XKlRIUYRcm5EKpPMIEXojL&#10;gx2AL1GAR1xdRGJsim6Ajs7TBaerg24uQTdHyFnpusSZSWxUXBZBpUCN8wItefy5aRFYCrQIH1Hx&#10;cXEbM4FWrmOTqdFAeEnjApfbKDvhJ7IRfluTtbRfkcngLslTlNGh1NF5veK4fIh3BKggYlInx3mZ&#10;RgmEcIIAjDNeEkYRibFJWR7gcmmJpbhMtikrItuLOxNnJ9GUEVUUJCB97cXuIyFCLcx9Kg6Q+wkm&#10;/fDxNf09YWWsuUAhiRDjaoR/33QmhVSbXmlcyB28AJmR2yGruDlpcd0ZsTGHonvqXPTudhJ6dtwF&#10;PYyuArqiRiE6firiCy9F55t/RtjlhzvXDWeaP0ghK2FnVZxdmHJ77dhkteKXrRbcvp6AW9OKeXR4&#10;82sNWLDOgPNWa3Anl7+pdkDlj6En3U/CCemqQzx92VIF3T9Q5NdT+QUtWrpinVwuB0dnJ/7iC+P7&#10;dFfXOXtxoSuDpdZenK7vxPnqdtym78LPLNI4kYIpkkEskUEikUWEsAsSauFeKk249VHpAQT42N9T&#10;gK8kbw9hR7fo7srA09HHCJSmO2GUjXXDEumAJUzJlIS00hKKLIFORcrjUHGZNdRdWi/L24sKFGXj&#10;MluwW5FVnifP57ZmyhjogImPZd5GOfhYZPe3b1W2Cll9yaK8nPfKfAyOcIRRPYlIbxKxvnbE+zoQ&#10;S7cXxceiaCqJaLqoSJoxsq+Ln5Oos6R2imDqq1BvAqGeosIprqdC3CZAhxZIxbk+TvccRzCVgC/T&#10;rsjP1wowpgaznYjSwYXTvehM0FbXqpF/9CWkTjoH2Ql7EHLj0Kc0RIxG54gdEB+/nwK51H7HIzV1&#10;N4JwjBJr5cqJXmmZrdkBnbscg8g19yHy2ToeXwc8BX4+UTpaOjqH30pHZ0cwYKHDs2CTw47XNCbc&#10;tbEN565uxtxVapy61ojT11tw9kqpy1PjTY0RLfzsulMpfv/4Raxaui9VqqD7B0rRxfGbJWmVkJM6&#10;OWd3Fn8LJPEDVxJXE2RnObNYYk5hsaYDZ7fEcHtbFD81xLHc1gGDhydROIVktJfOpI8nep5ughGV&#10;js6XGoCvj+DrY4zNDCCaZaTl68T44x3mr3aQLxmhYiVFuCzEX/Ugv+wBuTUiFZJt+bxQScFMcRqW&#10;5SXJY7IWcU5jInktvmaMy8qKEriKCN/hUvab4+uK+hm3s3n4M5RMKxQQcXml/Hx/fkYvf1+Gz08j&#10;ijQS6ENSmW5ZSa6PI0XJY/5AVEjWJZR1vYrodRArdCOe70K80IUE50VxKspl0f5OxKkkgdZOsHUS&#10;nj2pDqS6kuiOR5D2epFTW5D+rA49v3gXuRu+j8IRSzGw7T4YGLE9ciMmIlszCYUR29LVTUb32N2Q&#10;2ukApKfvg+z201EYOYHrahhvRxB4oxhxxyM9ks7v8IXo/OmbiAe88Oba4aC7tIirI9ycPisCBF00&#10;aCbsbNjosOJXKg3uW9+E8z5jhF2hwZzVFsxfY8c5a4y4dYMKLxF2TcFQ0dlVHd2XKlXQ/QNFqZOT&#10;uCpOjt8xf6/c46GTcbUDN7r7cJ43TyeXxjK6uPNaErhRlcDz2ihWmUIwMm56/WnEpAtJpJdf9n6K&#10;0VQaILoIOYIuQHAkuO9usrSbX+BuviaTLXoJlTQBkU7nkE7l0NvVhx66up54Gt0xSqZUKpZCHyEq&#10;SlMpvo5M+2JFpfm4N9yDPjq8LJ2ZKEMn10d31sf30Rfo4rQLac6LMp529DtLcpWVRL+7qKybuHER&#10;QY7Y55Sxx5C1FaXMUxlbHH10vX22IPrsXmRdbuTcbuQ5FfU7neh3lMT5HJV1OPh8O/rNdhQYeRWZ&#10;isobbcgZLejXm5DVmdCnNSKr1iGn0pakUdTP+UwL1axBtkGNfipfr0JhUwuwrglYUQ/8dT1yv3kf&#10;hadeB65+BJnjL0Bm50PRP2oG4bUTz5TJnN8R+ZEzOD+V4nzNNORGTUF+1A4YGDUZqNmOy0cTiiNQ&#10;qBlF4I0mEMcjMWV/JL71PYTqm+HpicHVE1DuLmYl4KxeExw+O7w+JyIEnSdgQ73DhDdatbh7jRpn&#10;f9KK2Z/qceoqJxasdeOMlXrcvLZZaa2VGNud4i/P4Njs1bK1UgXdVgtJpli38o+mjAvML9TAALIE&#10;j62zDx8zlj1rbccd9j5c4MriDFsKyzQJXNAawc3UT9VRfEbQmWyMSIE0QrRb0VAffMypRsZXM+Or&#10;M0ngpfLwEHDi2ARsNFXCUhSyfK3OLHK+duT0fp6kBMB6EzKr2pD5qBmZ95qQ+XM9+v60CZk/bUT/&#10;H2uR+8Na5N5djf53V1IrkPv9GuR/v47i8t+tQv87K9D/9qfIvVXWJ0X96mP0v/GhouzrHyjKvfYB&#10;Ci/z5H/pb8i/9FfkX3wPAz+jfvoXDLzwZ4rT5/+MwrN/QOGZd4t6tjgdeOb31O8q9A4h8tuS3kb+&#10;qV9Rv0ThR2+i8OQbRT3xelGP/wKFH76qKP+DVxgfX0bhoZdQ+I7oxYrpKyg8wPX3/Rz99z5P/QS5&#10;u55F4Y5nFOVvfxq523+M/C3UjU8hf8OP6NIeR/76x5C/jrrmERQu/y4GLrwXhbNuQ//pVyB/3GIM&#10;7H4MsmNn0MGNI+QmEVwCup3p2KZioGYXzk9XHkNZLnCbSG1T0jhqFDWasKtRLheLT9oRscUXw/vL&#10;P8Pj9sCbicPeG4KFoLO7jLB4LXR3DvhDDgTDTjgFdjYbft1iwv2rCbtPVZi9XIcTl5sxZ6UVy1Zp&#10;cdd6FV5XmdHkC6MjzRir1NkN1apUy+alCrqtllI+lW+OkG4gh4FCHqlsDpaOLvzZl8CPCLnbrSlc&#10;Ys9gsaUXp6njuKA5hNvaQnheEybk5MbNcXhd3fAF0/wipxAMpuAK9sAc64G9PQNfT56RcwBJvpT8&#10;OPczjhQ6e5kROwE6wcImK/Lv1SH/8oc84QmRu19D4dZneaI+jv7LH0H/pQ8hd8l3kb/4QRQu/jby&#10;F92P3AV3I3v+7dS3kDv3LhTO5YnMaf6c25A7+xb0n3kzdRNyim5WlD/jRhQWXY/cadchO/9qRbn5&#10;16Aw7xrkTr0K2TlXIjv7SvTPvgL9p1yB7MmXof/ky5E56TJkjrsI2WMvGKbzqHOoc5E55hz0HX02&#10;Mkeehexm4rIjliFz2DJkqczhRWUPXYr+g89QlDnwdKQPOA3ZfU5Dbi9O91yA/r0WKsrvcTryMxcj&#10;t8tCZHc5lZqN7IxTkJ02pL6pJyG900lI7XgydSJ6dzgWvTsewyk1+Qiktz0YmUn7om/87ugbOxXp&#10;MdshVTNeaXDIEVJFiE2hxMVNI/SmKyo+LoGuhoBjpMWICdR4agw1mstGKh2Lk2MmIHTgCXDe9zTc&#10;m1Tw9bXDnksQdHY4CTqrj7BjjLUH6egIOwGe2+9Eg8WCX7XolIEAlnzagpM+VuGUFRYsWGfFuas1&#10;uH1tK36hNhF2ISR7BHbFYfrl32rZvFRBt5WifFXKP4/KtB/dmQxawnG8ZffhYUawG+w9uMCWxmJT&#10;DxaqkjinIYzbGiN4sTWIFfow9OYIfIxsPk8S7kAnXKFuuClnpBuuzgy8dGxS/yYODr38ino6UWi2&#10;I/9pM93XGuClj+hu6Iy+9QJw1veAE+4EDrwSmHU2sPt8FHY5CYUZx2NgxrEYmH4MdTQGph2JwrTD&#10;kJ96EHUgBqYeAkw5jJIpH++8Pwo77qtoQJnuo2hg8n7A9ly2HSV1UqJtSpq4NzWrpL1QmLAHCgRD&#10;YcLuyI/bDYWxM1EYM0xjd6V2KWrMDORHT2fEm4bCqOmba6SI8bBSynZTFeVHTkE/gZJXYCOgmULR&#10;WSmgkWUCm534mPGR8bIwYntKppOVZfI4J7GT8/2cz9J1ZZU+cJM4ncRlUq8mzm00X6OGj4uNCVml&#10;jm0M97Et9y/uTV6b72UE3++I3Tk/kxLg7UjJNhP5mKoZR/F5jK6FkaMIzRHoHDEW/u32gevM2+D7&#10;8yoEuuNwF9phi7rg8Jhg8Zlg9pmVGOuUBgoC0C/1dx4jNtiMeFWtxx10cMuWt2LOci1OWWVUxrO7&#10;YJ0et61V4aVmIzZ6A2hPMQ8M8Nsk1SvVslmpgm4rRZrtlcsLKZnvyvSjJd6FN2wh3Kn14jJrB853&#10;ZLGUkDu9LYZz68O4qy6InzWFsVIdhMEQgMcegs8RhsudgM2bgDnAaawL7o40on0FpVGhQ3bOeApj&#10;GLnlKuQIt9x3f4Xszc/Rof0QhdPvZ5y6Abm9L0J+8hkojD6RJ9HBjEW7IVdDEPAkLEarHTmdzMfb&#10;Udty/URKTmKJXiKZH6uc0AMVUpyHIolc4ki2rAGuL0pO/uH7EAczdphkO4lwZZVfp3KZSJ4rr12p&#10;4vMrla8Zi+zIcZupf+QY9I8ayekoPh6NLAGT4TQ9iipPqT4uz3KfWb6+AjHCR1pHM3Rt8jhH55Vj&#10;zJRGhIIiLuP2/QRXQYmm8tkSyARcvmYf5EbuRwDvx89XgCfALcbXStCBoOsfORI9fK0evs8IQek5&#10;7DwEX/ojQrGQ0vpqbffAQaAJ6CwEnYWgs3vNcDLKer1G+H062H165QoKGdXkvvVtOG95M+bxezJn&#10;tQkL6eyWrtDiutUqPM/1m3xetPd28/sqX1z53io/19XCUgXdVopEABQYX/nr2MW42hLpwBuWCO7V&#10;R3GRsUNpWV2m7cY5zVFcWBfA7XUhvNgYxnJ1SLmZtJ1AdDqCsDsZXx3t0Duj0PvDsHZ0I9hfAIOp&#10;0qCRc8VRWKUHXl+Dgcf+hIFbXkbh/McZIe/HwImMlodcwoh2Hgo7LKMzmseT6QiKLqumWEledDLb&#10;KyebuA/lZCuDSZwFT9gBQkJxGHIS88STyvKyiie2zI/kPoYDpvyYzy9BTYEA91GpPCEh7kWpgJcp&#10;JcsG14/k+lE1GOD0c5Ln8PgKVH5kcaqAYhCMReUJtewowoeSaXm+f5TATqA3Ef2MkNmR2yAzahJF&#10;16ZMJxF021LbUZwfOYEahwzjqYBMEddnuT7LH4csQdXPHwhpYS1wfwUuLxB0Bfm8a/YCRh+EgXH8&#10;G4hG8++guLrJ1OejaxF0NYzBoxDjPhyM3Z4n3oTf44YnT9B1+uBgXLUGzIqjK4PO4WacdVvg8tsQ&#10;DBgIOzo7uxW/VBlx/wYVzvtMnJ0OJy034eTPjFi0Uk3YNeDFJg3q3REku+nq5Faa1TJYqqBTinwp&#10;ioNXl0xc0c4N5JDKZaFKduNX9gi+rY3iCn0XljKuLjR1YUlzCJfUe3FXo59fsgBWqMPQGIs3m7Hb&#10;wrAQdkZHBDpHDDpnCIaIXPPYhzh/adNSF0dnmH9zOTL3vIqBy38MXPwEsOxBYN5twIk3AIdfhoF9&#10;zwV2OROYvASYsBAYyahacxD/coyadBjFinGJfAQeT8pilNqBkpOvCMBiJbnUNfEkJEiKrklOyEpV&#10;VqgXlRtJeNYwHtYwAtIZDYykM5TXkH0QCGUNEBoFqnKqwJVwEmgVBLgl6G7u2ASedJoEigC6oACa&#10;z/3cscmyLblMcajcP58rwJfPIjNme4JPouY+lDQc8MegZmdus1OFxAXLNuUGhaIjLtTQEddsr0ii&#10;b/lzlLhcqNkFKcb1/onHAtvMYcw/BgMTCL1Ru3L/cvzynsoqwrlAp9irXP9agziP0T7jaLi+9xME&#10;TGZ4MknYuvljGHbA5mdslehK2Qg6K0FncovLs8LtNxF4JlgJvXqnE78h7L69rgnnEHazPzHi+OUW&#10;nLySUZZO78aVhB1jbL0njvaerFKnLHXNUmf3TcdeFXRKKeJNQFc0+8W5XkJJE0/g1+4wHjATcoZO&#10;nGVKYb6pGws0jKtNPtzR4MFPW3z4VOuHzkgHJ6OEKPd1IOSsIaitfmgIOZ0/BksqhQD3nO7NoH+T&#10;Bf2P/hqZJfeh79ArMXDwFRg4/joMnHQNcOxlhNxFwH6E3J7LgBmLUdjxNOQnzStF18N5Mu6D7Oid&#10;kR8lsYoRqmY6JZCTKFWuvxLJySzL5cQtQ0+mAsHhkuVlbc/90SGOJGjocAYIu94xOyE9uryPvyeB&#10;UeXJLxJoifMRqMr68mPZvrxMtvs8iMWhFqE2pDydUr9ERD4vTygVCPx8zSxqD6TG7ojsmB34+Uzm&#10;j4C8d/kc5HORH4ZdKekmMq20rPz5lOEmKgKwf+T2dI9TCa3d0TdhL+R2OAaYTme9y2wMcH5g/F78&#10;bOT4N3egRY1EiqBrp6tN8rFz6sFwPfAY/Bo1XKkEQReFK+KCnaCzCeQoO6Os1NWZ3QZYPAZlmSNg&#10;gztoVbqhNNnMeJvPv4fObumnepzwoR7Hcnrici1jbCtuXd+KV9osaPRE0Znu5deYwOMPazHMfnNL&#10;FXQs8iVQqjMU8R/+EnZns9AmknjL4cV9piAutnRiqTWFBcZuzFfFcW4j4yqd3KuE3co2woyQc1op&#10;5dKrIEyWIPR8rLYFoOOXzipXNXD37TK8SZMNA9/+NQqHXoXsxJNRGHsSHdt8Qu1MDBx4LvIHnIPC&#10;PsswsDtd3C6LgWmnMbouQH7CqYxLxxM8ByugyymV+QKzPSmeuAroKgFXKTl5BWZScS6qhNqWla/Z&#10;Cb3jJAKK+yJUGQv7R4sLkzq/Up3UVlVydZWSOK04MVkv+xAnNFSHWIzb3L/iADd/boFQKxAclcoT&#10;cjmuk5iZJ6QKCrRmom/sJHRtw/V0dAPSeFAjDQmiGRQdGJcVJfOyTBo3Kl3eEPjydMq5kbJuN36+&#10;R/JH5yTkDlqI/v2WID+DsJt0IJdLFUL52CtUAl2HAroxcEw5CNZ7HoWrpQUOQm5roCvDzuIxKsCT&#10;eXvACo/PBI/fiDqnEa9rDbirVotln6pw4kdtOHmFHgvWGHDWShVuW9eGV+n8GkIBdKS6+X2WdMIv&#10;3ze4VEHHMgS64phf7Zk8GiPteNPuVyB3CSG3xJTGafounNYWwXkNAdzHyPoqndwaQs6gCcBhCRBy&#10;fjiMxRtC6/lYayPo6OYssW6EybeuTAGZZjMGvv86cNjVhNZxPDkP5glxGGPQcchNORW5mQTargvp&#10;GBhTZ1DTFgA700FsR8iNn83oejT/avtTh/BEppvgiQ1O86MYyeg+NndzlRKHUobdlsG2uejmamYg&#10;QwfUM3F7tB+8M5LbEx7i8BRg/R0NA5UiurUi0MTFyXGIGy3WMRbrF78AoBKH5flKVJb9jOP7H0fI&#10;SX0an0fHKRFVHG4/odQ3Yg8kJu+C5OG7omeC7GMmP2tpKd2DmkXJZyeNCdKKKq2p5W4jdHncT/lH&#10;QWJx76ixSO01E5nt+PeadRbyx5+PgcP5gzSTf5OJByjvQ/lMvgB07Tx259RDYLv3B3C3tsLVG4ej&#10;JwZ3zE3HZhkEXaUqYSf1dy6vAUG/AXavEevtJryp1uGB2lac92kzFixX45SVBsxbZcbZa/W4ZaMK&#10;P1UTiv4g2nvT/JIXSfdNbaCogo6laOvlVy+NZDaNpnAnfkFY3cU4eoEhiTMtGZypSmFZYxgXNnhx&#10;T1MQv2j2Yo3aCb3cCtAcgdkagMlMqHF7oykKrYVR1hGCwR+Hs6cf8X6gnw6v8NRvkD3mEuTHHsGT&#10;6ACeDIcSXoxD404EJs5BYbs5GNh+DrATteOpdHpzqdkobHMKBsaczL9YEXTdO09B8qTd0L7teGRr&#10;BG50HIOQq5yWJY/LbmU47MqPK5dvDxkmvPOAHRG9bCYSP9kPwSkCG9lHsYGiqMr5L1pWVjmuynHI&#10;cUk9mkiiZBnI5WMtT8vHXY7fouJ8ga5QWpkHJJ7SWfWN3ga9O01FZO4MeB7ZE5nbj0RW2c9e1N7U&#10;fvy8+UNRQ0DVcJ7OWByx4tgUlY9D9j8BqZnbIHDnTIRePRTxRQegfwb/HoeeCxy4FAPTT0BhnLjp&#10;vx9dBXTu6YfC/cDj8KvVcDO6fhHoKp1dGXgWD5e5bfBI3zuPCbUOPd7W6/DdjRpc+Fkr5i3XYf4q&#10;Oxaus2PxGj1uWKvGyy1GNHoFdoyx3+AGim8e6BTnVpqU5oszWXRkulAfi+NVawj3qIO4VBPDEkMn&#10;Fus6cFZTCFfWe/BAnRdvNoewTkWI6WSUDsZUQtHAuGo0hSB3xDfR1ekNPmhdMVg60gimckh7I+j9&#10;48foOesB9I+bgzRP7k66iyhPvm46jPyIY9FbcxRSI45CcsIhdHgnYmCbk9Ez/ijOE3QTjuW6g9Az&#10;+hCkttkL3eN3QOf9R/Mk3AExnpB57ie13WTud1d0EFLpsdPpaqTfmJy0+3G6E19nR/TydbMER54x&#10;t1AjY6hN4kkoUNsFCbqSFOdTdDEZzgeP3w7Jt/ZE7P0d4V0k13eOo1sag9zocUo3DrlXwgBhkx9d&#10;g8xYudxpFPe9vdKI0cftZPvc6JGcMkryNbuVbhvidKYxck7gsU7n8h2UaV66y4yewmg8g8fIyEzo&#10;dPI5WYInM0r60u3I4xI3KI5sN66XVtMJnMoxbcf9yn4mMLJui/DzU+DbMBnJR/ZGkBBK8v10jtiH&#10;n8s09GxLxzb2WLq8g7nvQ5Gu2Z3HMJ3P35uPd0d29DQum8LPZBKXTUT3bhMRX3UYwhv2RseRk9G3&#10;3a7onLInUpN5XHK7Q/7IdI0YweOWOsPRPIbiSMNpgq2XEVz60cnVEQker32XI+B46Fm4TRa4su2w&#10;90QYXd0K0Mpws/lKknkBHZeLmzMTdEavBUY3lxN0Li4309nVOax4R2PFd2o1OP8zNRZ8ZsCc1TbM&#10;WWPHsjVG3L5Wg1daDWiUKyh6MijemU7pU1D6gf9mlG8s6AYBR0s/kMuhI9WL5mgMr1j9uJVR9GJC&#10;7hxtB5Zo6Ojo4C6rd+NB6vUmP+NqBHpNGHZjcdhwo4Fujs7OxKnMG40+gs4PrXQSzg2gvbMH6U9b&#10;0Xf9Y0odT4YnZOTqmWh/jyfQO3si+cdDEbv5QMR/sBe6PuQJ+fb+6DrwZESPPgTJZw5GeoeD0Td2&#10;DyS/vTd8bzGKvT4L0Z22Q+JndHT6A9Fzz4EILSAIGrnPX+/Ofe3ME3sc/DfNQNfFu/NEm4r2hZOR&#10;+BNh9sHu6LxgBk/KKTyxt0Hk7JmIfHQAwu8SEB9w/qZ9kbxvF/QcNgmd35qB9s+4v437IHLzHmg/&#10;iyf69YTTqBqk9p+EjocPRsfk8ciMqUHXaD5+aBp6l07iCT4WHfcRrMv4mHALXLkTYh/tisjfpiIx&#10;ZyJfdyqSO4xF+5O7I/nXwxG/m+9t0mhCZhdC8XAkTpyI9j9MRWD9dCRu2Y0g2QUdR++Inu8cjF4C&#10;vnfS9uj+Dj+jBdPR/eS+6N2Vy3bfCT2P7o/U/OmIf7YPQh9w/uWDEf/hnoj/aV8kCOyOPx2I5KmH&#10;o2eHAxF9bV+k/3Aken67D9rfPQjBG3dB9/f52UzaFuk9dkH8Kf5w7DCVxzoenlcI+g934d9tOwJ+&#10;WyQf3g9dDwvgxqD7tKmI3iI/WnzPR49F96/3R/TTg9F+07aIjSkO2SR99WL8rO17nQjHj16D2xeA&#10;c6ALtu4gnEEnbMolYNLoYB10cgI5pW8dZSLkFBFsRo8BRpceFrcRTrcJNoJvk9WCt9Qm3LdRh3NX&#10;aTD3Mz1mE3QL19txjjLEUxve0NjQ7IsqV1AMyA1NSrD7ppRvHOiKf1z+OyCXePUjn0sj1NGDjb44&#10;XjMHcIcugvMN3Viipwi5c5piuGZjgPHAi182ebBa5UerLkSo+WE2eZSx2gx6/2bSGL1Q2QPQJXsQ&#10;5qukvCGknnkHySPPQ+/YWQQP4+CxMxB9Ziby2Z3Q9f19EZ+/F/ptdE8/nImeP++OzF/2g2PZGAw4&#10;6Dp2OpiuhRGrZRa6otMQuJnx7LOd0fPRTCSvmYxCy3Rkw3R2vx6PVIxRLkzg8STt+fk+yDwzBV3H&#10;0BkFD+C+J6P3kr3R+fQ+SEyT7hx7Ir0fT8yHZ2AgxeP56RT4T56GPsNUdFxMp/TWzuhYvwP8F+2I&#10;xL7bIvHL7dH/MdfxxO2buw0yvr3g2meU4t66CLeCmvv49ji6F7qbz+gsH+d7W7oN+n37wn//duj+&#10;GZ1rcA+4D6MD+gWPX7crPN/i8d2xF9LbbUMXtA26D90ZBdceSL1AoN62I/LRXdB77UyEz2TMtRxK&#10;RzYePZMZC60HIHTeduhfPQM9jxE6T05B71+nI3wJY6xvBpy3TYKPYO5ZvDvaP5iMgQ46yrt2Q/rI&#10;E5GZdiKylzHSrtwN/Qkex1VHoP1Wfs7WWYgTwr37T0EuTEe5647o3mki8m10ge3TkJwzDqGRhHwr&#10;HWhqdwQPHo3ue/m+/jINwYPoVoP8e7w4jccwGZ3PzkL7dIKPoJMqgNDIneE66kx4Xv0DfMk43OiB&#10;vZPA8zuULiXSILE10JnF0VEmSkBnEtC5DLC7THBJ/Z1Lh1q7Aa9rDArsLvhMhQUrdZi3WoZ4MuGi&#10;WgPuqVPjNa0BG/0ybH0XYSfXcn9zUPfNrKNTIJdBXyEDT1cPPvMk8Jw+gFvUAZzHmLrUkMZiTTuW&#10;0cldS8g9VuvBbxlba1vd0Kq9MOoINJ0HOp0bev0w0OkYWc10c35G2N4Ukn1pDPBLhiu/h/TkA+iG&#10;dia09qTosmbtgH7T3ojvNpPw2xM5yzS0vzwNXe/T2T22E0KzGcm0h6Jzl+0Yp3ZFXrUr4tdMQed+&#10;jJ/xbRGfMZXPI9QumISCaSais7ZH7wc8WVfsgK5HZ6Hjsd2QfHo8Ol/fFd0v74robjPQcf8+CN4w&#10;Gd0TdkXfSEYvRs3IjBrkLXQ4h21LiNHRaKYifQ6j4U8nI+XeFcl3j0JoH8bCp+hwfieuazRScych&#10;7Z6C0B5jCajtkBrFrxLdYrSWAHiEoLDsiuA9BMUfd0TXLyYxPo6nA2L8ddE5PjkZ/Y4dEVs0ga83&#10;mccgrcCzlBja+Qjjt4bA4vIU4Z773ix0r98WgWVTMaDeB4Wx/EEYvwtyerrBeXRTx09CNjCV0J2C&#10;4GETkTiTYO2gc33/eESv35f7p6u9ZifkWvdDeps5GJh2KrDfMmQnn4nsI8cQWntwmwNRmMcfk8jO&#10;CD9O5/rmTPS7pyK2A4/nmm2QeGkKIq+MRO/b4xDhe+/6ZEe0/3VbdL28E5J3bofOX3AfT45F9m87&#10;IjmZkfXu7RC8ZQckt5W7hI1AvGY03DvMguXcW+D8YA18fV3woBfOpJ/uzgGHbwhwZdgpkXUY6KRT&#10;sTIl3MxOws6hh92phdOlYrTVoNZmVJzd9xljr1zZjKWr1FhYa8HiOgfO3aTHzfUqPK+1Y503jEh3&#10;J8OMnAdyPhQnX+fyDQSd1ExkUcj3wt3djU9cSTypCeHaVh+WauJYpOnAWS0xnN3oZVz14HubfISc&#10;G3WtdhjUDpgJOQGdTheEXiv1dMHNQKcn6AwyTHm0Aw5CLhkJYeC3H6Ew/wbkR0qr3ihkRxFII3Zi&#10;1JmEjHtPBI6ahJ4xdBcGgq52e6SjhNJRjIzHEUTOPRCYKpcQjUdWOwvJCxhRj5jBk3IGEjMIG4Kq&#10;45KJ6DPtCv8BOyG1kvubvy1Sn8xAaA1dzPepd2Yi88IsJGbti551BKaZDmhbOj5GRekMm9pjEvqD&#10;hNvs8UqleZ9qN2SXch+/Ikj/QFgdPxaxCaPQ/tJOyPx+iuJS2ueOI8xmoWeKdPsYiyTja375Tmhv&#10;mI7gM7si55qC2F3bo+eDSej7mdwtawQiY+nk9Fz+EEHo4r4JqYzU1/E9SCNAL4HZ891dkGqeSmcl&#10;dW6E06N0e7VTkDxnD2QNu6Nr3F5ITNwVGes0dC6SOr6p6FvNz2G51MMR4JfRdar3QvQUHueu0wnL&#10;vdF9Mx2yaR+kDliAgYPPQt9J5yN1+EJkf3IkUqp9EZu5D3rO2RvZHv54PHcgYn/cHXkbfyQIuv4/&#10;TUNHK6G3li6On5t36jj0rpyO9nljkXl3N8Q/oqP7kURoQvvD7RHaZjIS79Jhd+yKrhl0fHzfwTHj&#10;4DzwGBi//STsrTr40QcXQeeO++H1bgF0BJrSeVgaKagy8Cx0fZWgszp0MDoZZ/nY5VYrzm6TzYZ3&#10;VUY8sbENV61uxaK1eswj7ObVWbC03oIbN1nwQpMZa10uRLvbgfw3o4Hiaw46+akq1UUUZ1kK6M/3&#10;wd/ZgU88ETyh9uGqJi+WtIUxX5fEgtYozt7kwZUbXXiwwY9fNvrp5Hwwarwwaz2KY9NpfXRyBBwj&#10;rEEX2Axyeq4zOEJw9PTBl86gs02P3A9+hv4jTkdmlFyHKtdd8kTlCdhz5GTk6D6Sh+2Mrom7I+fY&#10;m9FxOzoFur4P6Lx2H4cBFyPaE7vB950pKBiPQ/RIRsgddqCD2wO9bxFml9D1WXZG+oVp6N6eAG3b&#10;F55pM5C9Ywby4PTBg9BxER1Q9FB4vrMLYj8jJHX7o2sHOQapkN8TXXtPQCG0LwonbkNY1BAie6Dr&#10;0vHo+wMhuGIqAkvpYPbZCT03bYNC5EDYOW3/hM7q473RNXYk0qNqEB07Gtm2KYjfM0ZxPdlVPOEf&#10;2wbxm7ZHIbw3Qlcxcj5NsKoPgffAEeheMRN9G/aE89od0H09QbPdtnztiQgvmAQEDkfiYbrXm3ZC&#10;IbArIvfujN6DD0OhczfEnpiBOPeTD01H5yy5a/4spN+ZhvRbBDWhHbp9ArIRRuKrJiCxgO9xJF30&#10;XQSddy90HL4fQXcmCkddAOy+FJmX9kHavhtSE49G6vwj0OfZg8dOV3ccHbJlP4TO2JZOdw90/pgO&#10;+YGdAP8usN4zjj9GfD9HTkDvmdsyF9DNvbEDEkcyuif54/HA9gjfuS1yEbrSPWTI9REITZgC8xkX&#10;w/jrP8HtJdzyPfD0txN0Prj80hGYsdVHyAnsCDqlEYJTuRqiKJm3EnYWmDyMr27pckIxvupdZujd&#10;BKNLC7uXAGQMbnBa8SedAU9uaMaVK5qxcKUBp9bacdomB85YZ8DVa5rxTHMbVrs8iHSmlDpqAZ60&#10;U3xdsfcNAF2pKKAbQDbfD09HJz5zhfGU1ourWz04oy2EBeoE5rcmcEZdEJdt8OBBOrk3mkNYrQpC&#10;p/HDQudmZLzVl6CmNDoMkwI8gZ03DntuAKGuDHo+3oDs1fejsNtRhJy0jsr1otKaOAUde26Drldm&#10;omtXxtWJBN7P90DPAbuh96Dp6HjlUPTwBPGfuw1Sfz4Q3YSK91JpZeRJPYIn7VF0WnRq3bV7IPnw&#10;AUhOZHzccSLaf7g/EtMIoKkHovN9nsSXH4LubY9A+20HI7N+D2TW7of4nfshM/5g9NUczhi6N3qn&#10;0Ak9fwhfm9ORY+hQGJ15svdcPQXpT3l8a/ZB91X7o3PUaLT/gA5qJff9y70QOESgTbCMmkjYjUfy&#10;MTquZRI5J6LnIb6HSxhPR49G4kE6Pd3uSKzeA6Fjt6HLmcAoPJ6A2Addqw5AJ6HWPkG6ijCmjqZ7&#10;unw79H3C+U/3RLt9Bjr/eiS6DjsCyVt53KsPRfqjAxE9Zxpfey8+Z38k72J8v5Pwo7uT407/aSZd&#10;F93mywcjNnEieufvhO4nCPyZk4EdjkR+1wOQnUqAXcrtntgb6XHbo+uEGUg+vx8i2zFyHjAD7c/s&#10;gfDFOyH65ExEpdGBPwCJBxnH76Cbu+sQRPdjHB87Bl1v0GV/i9Cl43afNwbtH+1LiDMyP7Ad2rk+&#10;QQcf2P4AWG7/Ptx1rQiGw/BEg/Amg3AnvLBHbAronB6KMFNAJ5DbDHRFySVhJm5ndEuUFeiZYXCZ&#10;FAkALQET7EEDjAEjYWfAX9UqPL5RhYvXGDFvhQknrzTh+LUGzF+rwlXrWvFEowGf2eUeHR0MOX1K&#10;21wVdF/BomBOAVyx4SHX3wsP/6if2EN4qs1LJxfA6ep2zNO1Y35bAkvqIvwC+PFQrR+/bghglSqA&#10;VoLLpNwchm5OT2dXgprJGPyclHWEoSGYgJuvGI33ouftj5FfeB0Gtj8IMrS2XLZUUFo8pxEyO/FE&#10;YFQcJV1ADmBs3IYRVlr6ZtEJyBBF+zKaMTox0nUwyknraX7M9siNISRrGFkl6o3YEckR45AaNRO5&#10;GsYzxsD+sYejUHMm4+lxSO12OjBrCXK7nYL+acvQt9Mc9Ew+FAOjTyGgjkZu1IF8vd352hO5j23R&#10;N1r2KfdGYByW4+HxSfzq57JurotxXrpLpEbIyB8E3WgZSWQicqMnIDZS7qdAmI/chkCWWDqOxzGK&#10;z2fs/dHhCC9hHOb6HI9V6QrC9V08Xqnjk9FY5PrUvjF78HUP5ed0KgE9H52HzkH+uYV0mMeif8pi&#10;9E07EeltjuJrH4P+UUdhYNT+6K7ZFj0jx2Ng5FQe547cn3SPGc8pj2ccfxxGjeNj6cQ7ETLceXbM&#10;GGTGFbu/SEOKDAyQIuDb+b7So2UYJ0Ka83LfhyiPs3uk7HMC4/Q4RLmtuF4ZDCA1Uuoe+VzRKMKS&#10;71n+hh3K+5K+c6MQHrUz7Icvgvfp1xBuUyNiMMHXqobDZYWr3Q9HwsOoKkMy/X3QlWEnkCtPi+Ar&#10;RlqTV894a2AEFnenQguj7e91Rnyv0YTzV+lxwnI9Dl1lwpFrZABPPS5ZrcPjjLHLXT6E2uNARjoW&#10;fz1R9/Wvo5OfKUIuiz54utvxviuIR+jiLmsI4rTWTszRdGNuaxxL6oO4ar0fTxByv6v3Y2NLAFqN&#10;QM5DeLno5BhJS5ATmaXP3DANgi4krWoFxELt6Pn5uxg48nzkR+/FE0hAJ46OoKuRk1IuP9ob/aMZ&#10;0Wqko+p+6Bm/gzI8t1TO94+WqwXowkZNQ3+NXMA/i0DhCTxmJ24jnWj3VBxN5wSCbsx2PJn35+Mj&#10;kZ1wEAqTT1QGA8gdMQ/9R54JHHghsN8ZSO8zG9np8wDCIj3xIGTGSkfaXbn/vXkM0vF1LDI1UwjN&#10;4rWn6TFj0ctY2kN3kpHOuDymrrFyxYBc1SCAG8ljGY2+sSMIEukozDg3ZgTyo0YSKgQJj7d37Fik&#10;JxOIhEuWoOgeL3CRqxt2IuT52iPl/WzL9ytDkzNOj12E9C4nov/gg3jMZyN90NXoO/oa4LCzkduX&#10;72nGAr6/kwj8k/hae3M/cqXIntzPDgTVJORGjkWe8JPRTGTUk5xyLDX8G4zgtDhSi1yFkR/JY+dy&#10;6Xic49+ma0wNOsfIsE58D/xR6R49mcvpaAnydgJSjjfHbTup3prxChylX6L8YKVqJiBZszO66G47&#10;6G6jXBcauw3sh82B7fZHEP3VB2j/YCUi77wP37ufwKZpg7MrSIUJJjtcMmpJqf+clbJ8AegqJbAT&#10;hydxVkBn8upg82rgcqlgY5xtcFrwO4MRD9XpcO4KDY5drsEByw04bLkZp6604OJ1Jp4PFrxvk1tF&#10;RtGfVUZH5Gmj2ISvTfl6g07+VvkC+jPd8HZ3YLknhB8wrl7Q5MOc5gROVnVhQXMMSzd5ceVGHx7Z&#10;FMYfGoNobHXDzLhq1kn/OGlVJeR0MUIsQpgVY6uZDq6szzm6UAzugX6Epd/Ss79G5sAlhNxMiicL&#10;YSDXZEpfsl4Crnsco+CYGYyuOxAWMwiAXQmPbbgdHdoYGdljutLjXwagLIzcjtPtuR3hQaeSYsxL&#10;0+Glx40jiHZQGjTSY3dDbtxh6NvlaKQPmY/M8Zegd+5lyJ5KHXchMgdchMKu56Cw8wHIjT2W+yRM&#10;RhKkIwlRuhKBXd8owoIg6iPU8nRDeR5D35hteTwy7BJP+ol0SIykqVF0auPEkXIbntgFgkSGTMrL&#10;UEjjawhtQmPMKDooPo8AlUu1CoRLalwNj12GQJJL0uTSK7kYf3vuk2509C7ITpIbzhyPzL7zkD5y&#10;PgpHLeWPxemcp7ubNQeFaccjNYVRfJtZBOf+jM2788dgOud34D7GE17b8DhkKpd+cZ90XtnRPD4Z&#10;gYVuLF8j74NAJ6SlD6AMXpCmI+wYS5daMxnxiTK+3TT08PPo4Xvp4fpOfgYS63sEelyeEChyv92E&#10;dA//Luka/tjIQJuEbAdfKzSqBoE994P9gQfh/ssnSLy1Al0PvYjonT+C/7m34W5pgSsVpZJwBFxw&#10;0Zl9GdCVNRx2UjcnoDN7tTB4CT0nHaJTrqAwo95pwh90enx/kwZnftaEIz5pw5GfmnDSSgdOXWXF&#10;+YyzD9Xr8FezC+54EoVstnj+fI3K1wZ0xUGkWZSoKjMsdOHZVBbmeAx/dvvxJN3ZdXRzp7WGcbyq&#10;Aye1MK5udOGadXY8WufD75oDqGNcNWkJOX1QqY/TEXI6AkxPyOkNIeiNfopAM9PBUaZhjk46Dhsj&#10;AroMQRdC9Me/QO8Bp9G9Se/7iTzJZBQOGfVWuplMRYZxKzdyd0KFLk9xctLzXy4SFwDIdJoCAakH&#10;yxFARTDIsEN8Hp2XtOAOKBet785lVA2fP5IA2/FU5PejkzvyW8BcaskNGFh4FfLHXoDCXmcgv9PR&#10;jK/Hcn8y5JOM5jGTzyVM+Zri5OSa0vTYUYzB/IrwuJVLt+h+ZEDPnEBNHJIy5lzxwnq5iF/GnJMx&#10;5WR7uR61INelKo5Jxmbj/hhvy5eCyYCWcjetARkcVEZHUV5DLu3i64+aCozbG9j2EOR2IYB3mwVM&#10;OxwDOx5IJzcLA9vuhcJYuln+KOQJJAFkZhTdW43sk9GYx5iiM0sRsv3i7sS98bVkEFIZTbh/JAFM&#10;SMtAnQJg2aaPx5smxORKhw7+iGT4mfby79EzUq4ImaJ07+kgDDtlvLsRk+noJhF+ctd+vjb/Pj0j&#10;JxOOMpJKcURh7+S9YL7oJtg++RhBvQWxF99HYvE9CC26Fd4nfgFnaxs86STcfUnYw85igwQBV259&#10;VeJrqRGiUnLza1El6ASMChz9Jj42Qs8Yq2WctbiMyvh2cglZo8uE3+m0+M6GRpzzWQtOoqM7gaA7&#10;cbUVp64z48L1OnyvwUjYueGMJujsiv3ssoq++uVrAzqpWVAuaRHIyWWrhTzSqQzMoSTesftwv9aJ&#10;S9vcWNbqw0JVDKe0dGBhXRhX1Lrwgw1O/L7FjzodnZni1iLQElhaubqB0hFsOgKuOC1KbyIIKWOF&#10;oxOZjYRfNAYPMogSdIkfv47+/RfxRJbRgAkJnmh5noh5ntACqyK0ZF6GC5epDDe04xamZcljuRBe&#10;3JCofE2oDDEuF6jvh4ExBwM7nADsdRpw7EXAaTcAy27FwOk3YuDEK5Df+wzkJp+AwhiB3B6UgE6u&#10;O5V9yTWeAlS5JlWiqFyzWR4NmPM1xes4ZfTgsgbXDWr44y0tr3yevE5ZMo4bfwwI9QHG0AECTIZB&#10;KnCqODUCRmJulm6qX/kcCUr5AVFgVrxsS+pCixf7T+C8SC4XK6u4TO7RmuHrSR2dzEsdZHGd7GM7&#10;TovDr2f4maSoND/7XgEcgVkU4yu37eVz5B4TArluxuIwo7ln2iyYll0C0y9/B28kgaAvDN8P34Tn&#10;oAvhP+YKeJ98HU46LJ/c5zUdhy3iUCAnXUvKkrq6MsCG9MWgE4mzM9LR6enu9NK5mPM2GRiA6zYx&#10;3v5Br8GjDTpcvMaKuYyux60345hNVsyulaHZtXR2Jrxn9MIT60Q+048cz6z+Qefw1S1fP9AplMuh&#10;vbcTrXRWb1n9uF/twTkE2fy2OOa2RTG/JYIldVFcuz6ARzf68fsmDzZovISaQM5Hx+aBhu5vc9Bt&#10;LgPdnKjS0Smgk0vBInF4GF1jvgi6nv4VBg5g9KITGwKdnJQCNYFcEWB5RcOhVpIMfMlIVaniqMIi&#10;gZ24MBlKSC6O3wsYcyAw+TgUdl+IwmHnYODky4D5V2NgzhUYOJqObs/TUNiOrm+0jLwhdX9SPzgE&#10;uuIoIqVhluhOBkcfoaAMoST1jNKoUtTnRu34hzQ0JFN5nLniSMbFoZiK9WkyX7x9YLGOszjNK0CT&#10;z3Rz0Mln/PdUBF1RMqKwIgWS21ICOrnHhDi2nejmRDuUADcJXQRsF+Em17NmGIWLjTMjEOTxWGYd&#10;DNNlN0D7m9/B7PLR2QPOQBCOB5+Dd9ZieI+8gKB7E269Ed70vx900t9OQGegs5OpyW1QBgBw0NVZ&#10;+LjZbcKfTRY802jBVesMOGmdEQev1Ss6Za0OF3HZIw12/IXfe3sgiVy6T1yDcmZ9lcvXCnTK7w4h&#10;16GMQBLFKxYfblP7cGZLCKdIVG3rwKnNYZy5yYsb1rnw7Ho3/tzgR4NWLuVy0c0RcjoCT+8i6AR8&#10;m4NOHFwZcFsCnURXg/SjC0Th45cjEWpH989/j/wxFxI+4rZ4MvIEKZ6U4uAEbtsrGoTYlmCnrNuW&#10;28lIHUXJWG7FceUEdjKyh8BOYDWTryU3ujkWAzMXIrcPY+qBS5WKfBx6DvL7LEZh2mzGwqMYEWWU&#10;YhmXTaKvuMKSo5NGCYmTEj0FeBUqwqgIOLmZjKgIpX8Wep8fe07utwDG4s3EfZdVhJ+8Ln80lM+j&#10;CDlF4vJ47JWShobhKru3SuX4vnOMv9KBOcfPNMfPNFtDN6dAbsjBpfn8sguUVun46PEIT5wO+94n&#10;wnzt3XC98yEcHv7okQ8GfiVNLkbTe55EYN8zEDj2Uvh+RNAZjPBnuujqErDHXIShFa6QHc6gTQFd&#10;+RIwaU2VqUDMFpD6uSLkhurrhoFO6up8JhgZY2WqdDSmo7O79HC6NLB79GhlrP3EYMLTTUaCTYfj&#10;VrThwJUaHLlGj7lrjLi41obv1jvwR54XznASWSXG8tT6Chu7rw3oimUAfaluaBgX3rCEcLvKjyVN&#10;ARzflMQxTe2Y3RDC4k0uXLPRjR9vdOID/jFb21x0cQ6YLS5oGV21ujAVIOyKkBsOOr25pNJ8ZXRV&#10;QCfdUfxx+HIDiMd70PXWh8gsuoYOSloHSychT5gi6HagBGDSvUJgJ0N4bwl0cvIVI5e4QlFxTDdR&#10;JexKQx+N3hugY8vPmI/8bguBmfOBXakZ8zAwZQ4K2x8HTJDhoWSIIhmjTWKvQK4cXQV0jK48VuU2&#10;fiK+plL3Jg5PAc1QdBWVQTcUTb+sJK4W6+2GVB5ufUjFMe7EZcoPhdS7ieTzGIK/IgV0m2sowg6p&#10;eAew7TgdUr98zspnLa2t0sK6cwl0Elkn0bWNp6S7zSh08Ngj/Dzs46fDuu9RcJ15BWw/eAGWzzbB&#10;ITdDygFGfiMthIPVbIDnzsfhO/BceE+8RgGdh6AL9ncjkG2HI+b+HOgUR0cpoPoHQCdgHHR0chtF&#10;ea5EV6ee0sLm1hCARsLOgg+MNjzeYMH5K1U4/jM1jv5EgxNX6DB/nQkXrrfg4Tor/swffVswgn65&#10;d+xXuHwlQVccGFoiqvKgWAo59PT1QEXIvWmN4B5NGOe1xDC7OYEjWmM4tt6LM9bbcf0aO3600YP3&#10;mtxoaXPDovErXUh0Ji/UBJxGF6KKoNMRcjIKiZ4AExkJNxlzTlyc0hhR4eYGHZ2AzhvjL3UWsY4e&#10;tH+6Dqmr7kdu10N54ki/stHIjGJ0okuQUXGHn6jKzVjK7q4sZZ2c1FJpL7GyDDlR2dmVx2ijMxu5&#10;JzDxCAzseAoGdjqFMfYEOjjCbbvji5pwDN0cQVcj47MJ6CTylqNr2dUJ5ARusn95HWlIEFdHF1aK&#10;k8MdVnFZUcNBOAhDurVBVS7jfiunW3w+P7tBKcdRdINyQ53iHc4EiOIKxYkKGIsqr6uU/C3K9Xbi&#10;8CQGS6OEdH8pjlo8gbF0EiFHwI1kVOXjDs63j9oOkUk7wTt5Fzh3OQTaE8+E9rYHYfzte7AYnbD1&#10;9sHEr6Yul4M20w8jE4bJoIP7rqfgPZix9SSC7snXGV31CPR3wZ9NEnTi6OxwBRlhCTMHASZyEmp2&#10;Tm0SURWgFQFXGVvlaolKGFrlsVwqxsfK5WLiCEujnxjo6gxODYxuTrm81W3DB3oznqhrw8Urm3Hy&#10;pyoct5xxdqUFc1dbcPF6Ex5sMOIdvR3mSByZLHMT35ucfZKgvkrlKwy64oeuiLBL9nShKRDEq9Yw&#10;btWGcY46hLnNcRzbFMNRzW7M22TG1ets+HEtIdcYQEMbgaTxwWwIQacPQqP3KdIyvmokwspVDiUp&#10;3UaoYmPD5iq7uUFXJ91LPBG4e3oR4jEl2lRIP/JT5A6fh9xIafUbgbR0sRi5LU8muSSsInZRElGL&#10;sBtSccjxoqPaHHDDJcCTkXanY2AsIaaMa3ckBsYfhcL4Iwm/ozFAFcYeicLog5AfKaPuCtjk5i+M&#10;ajJsuPSh4zQ/Sjr2juM8pyMJg5HSH01aT4u3C8yOLInz/VuQ3P2rfIexsordOoY0/HFZsm3lncpE&#10;w/elbMNtUdLQsuKdxSol0boYsYsxW4DcT8lNqou3PCyqeAtEHj8lY+uJa4sTgDH+nUJ0y76JeyK8&#10;+9HwnXg6HBddCff934f5tbdhWl9PyERgz+RhY77TZTJQd3RC09UDNfqhNRrhuvcZ+A65AP6Tr6Kj&#10;+wVcei3dXCdBF2d0dRJqcod+RlzCTeSi3D46PMoRcNDd0ckRcmUnt1XQlSSPlU7EJciVQad36hTJ&#10;UE9WxlyN04APDWo6uzZctEaNUz7R4rhPTDh2hZmwM+L89Qbc32TGb0xumEIJ9PMHXIqcdl+l8tWN&#10;rsr1Kvy483l0p9PY4I/iBYLqWyoflqrCOEUdwQktYZzY4MVCWvCra014bJMDf27yEnJ0aVqCi+5L&#10;q3OhTeuCSutRQDcYU+nktgi6YS6uUjKEurS66l1hWJKdcPf2IuH3oeedv6Jv0eXIjJVbFIpjGKXc&#10;di9HOH0p0HFZsd5s6B4L5ceVUoYcp/OQCCz97nKjZhBMch/Sg1EYdQgw9nAMjKFGHUBJVxRpvZXW&#10;VYmHAmGJzTvzOBjb+JrSqlmsv2Lco8vprxlDsI2mpGtGeSo3qBFwyNUCQ8oTHEW3V5Y4MNHmywZd&#10;XYU236YouaIkN0zFBgkZ8FK6iYwuiW6M8VapiytNpS5NGh2UejWps6P66NJ6RaMmoofqpjrHbIPO&#10;sZPRNW4KEpN2QWjy7nBNORT2GafAc9BSuOZfBedV98L+6E9g+ePfYNSpoe+Iw5rNwZkbgEVuptTV&#10;ieZoFK2hMNSd3VAhC53FRCg+C/+hF8J38tUE3WsVoIvR0TnhIuRcwS2DTsass4cEdv846MqqBJ3O&#10;oYWOU6sMBsDlao8JfzUZ8HSDGlevaMXsj1Q4kjpmhQziacL5G4y4t16Pt7V8vVAEuYzcdKc08slX&#10;pHwlQaf8mkhkLRQQ7klhvTeK58wRXK0JYWFrCMe3xXBMcwgn1btxxkYbbqq14PlNNvyVzq6pzQWD&#10;yg2jRq5hDUCl86BN5x4E3WBDA2FXBt2WoLYlCegEhjoz90NXZ+vsQTTdg2RjC+I3fRexHeUiegFV&#10;ERTF2FRsNRxqPRT4Sb3dkJS7TH0OakXgba4i6Irz5fo+uQHMLO5jL8bVvTmdxedLlxLpMyd3q5d6&#10;p4lK9wnp1Czj3mVH7s94vTcyo+WqjN2VqxfSI6fThU5BLx1fD5/bTSB2EYjdVBefq4xeLDfTGbkz&#10;pzujc9QUJEdPRXtJnWOmo2PsdLSPK6pj3Ax0jJ+B5PjpSEyYgfaJuwxp0kx0bLNbUdvuriix7W6I&#10;bc/pDnsgueOeJc1Ccoe9S5L5WUjstC/iU/ZHYuf9B6cxTqPTDkB82oGKEtMPQmzXQxDZ7TBE9jgC&#10;4b2PQmT/Ywiik+E99jR4Tz4TrjMug/OSm2G+4/uwPvxzJJ79LWJvvAfXXz6GbW09nI4AzP0ZaPg1&#10;NPILaUhnCbYOtIQjaA6G0UTQtXZ1oQUZaK1muB58Ht7DCbpTroGfjs6pE9B1KI5OQCfj0rno3IZA&#10;54CX8HNTAjpHiLGY0bYMujLspDtJGXRbk0BORjipdHQCOjPl9hj42gI7M5YTvj/Z1IIrljdh7ocN&#10;OIKwO1yi7BojltXqcE+DCb9ljDUEg0jL5WJfofKVBJ38lmTp6BK93Vjji+LH2iCu0URxmi6OY9Qx&#10;HNEUwsm1XixZ78SNG12EnAefNfugVnlh1jlh0LqhpuNTaRJo1XKq8xNyxVbWcv84AV3ZyVXCTOrn&#10;tqYy6Ew6LwxyfWykA4F8P9o9XiR+8iZiRy6hk5DWTWmlZEyj+5AuDUN9vmR+C6AbjKaVKkfYIRUj&#10;bmV9Xbk1tlT3ptz0RW4eI90lCKSJ0xRgxHc5ApFZsxGja2k/6jK0n3At4nQe8ZMuRfzECxE98VxE&#10;Tzgb4ePPROjYMxE8ehkCRy2FvyTfUUvgO+YMBI5bitAJZyFM+U86G+6Tz1HkOeVc+GafB++p58Mz&#10;7wJF3pI8Cy6Ee9HF8J5+CbyLLy1NL4d3yZWKfEsZ9SjXsqvgOOcauM67Fp7zry/pRrjPK8pz/k2K&#10;XBfcAudFt24mxyW3wXH5HXBecRend8LFqfMaOrMbvw3rzQ/CfNt3Ybr7YZjvfwyOR56H7ZlfwPTm&#10;H2D6eDXsag2iNjvSagt66jVINKvhc7ph7+6Bs78fZro4dXsSLZEYXVwMmmAMbeE46mIxNKS60UzQ&#10;qQV033kB3iMu5udwrRJdtwg6Aq0sAZyXy9yURFc7IWejqyt3LxEVYTfk6LamLYFOgZ3LQOlh8Whh&#10;9hmgchrxsU6HH9e14bLPmnDix6047GMtjvhMjxNX67FsvQl3bTThlxo7jIR5ro+w+4o0xX4lQCcO&#10;rnh/ruKHKnV0/o4OrHCF8GNjBNfq2rGsrQOzW5M4tCWIYxp8WLzeg5sIumfp6j5qZURV+2GVKx4I&#10;Lq0+gDa6P5U2SkWg1tOFEVB6k9z7IaLIxPlKwCmQE4gpQ6ZXiEAsyyyNFYSlWeuFTu2Cjq7O25dB&#10;lBEmsXwDOq77NlIzDie8pEK8CLpii5/03dpmEHi5GukPJt0dilNxXp8Hm9TXSQPBkIpOrgy6Yj87&#10;cXbSb0864co2AtKeEVMRm3YQArPPQPDymxC572FEHn8BiWd+ia4X/4DuX7yHTrqX9tf/hPbX3kXy&#10;tXeo31JvIfbq2wi//FvqN4MKvvY2/K+/jcAbv0HozXcUBanAm7+jOP3l7xD81e8ReuuPCL39J0WR&#10;3/xFUfidvyD0O05//96gIr//GyLvflDSh4pCf/oQgb98hOB7HyP010+Keu9TTpdzSsmUCvztMwTe&#10;X1HUByV9uBKBj1YhSHCFPlmD8Kdr4F+xHs41G+FYS9XWwbGpAfamZvhbNQhpLHC4A7B1pxDi9y3d&#10;14P+DU3ofPuvSPxtDbxmNyxMErZ0GsbubrRG6OLEwRF06kgCLbEE6hNxNKR70cqfZZ3VCttDL8B9&#10;DIE+5yp4f/QqXFoNPLkOePsTcEqrq4Au5IIn7Fbk5ry7AnxlV1eWAj4FdsX4WnR2xWlRMj80rJPI&#10;IMM6OYckoNM4CT+XDiZliCcT2lxmfETYPb2hBZctbybstISdHod9osHxKw1YtlaPOxuMeEtvg94b&#10;QG+6eG2slMGkNVz/A+V/H3T8oOSzKvALMyDKFxDv6cFqpx8/okO7Sp3AEl035rV047iGJI5s9GFB&#10;vRPX0sn9hJB7v82DZrk4nzHVqJGuIxG6txDUuuCg5LGOwNSbolRMkZGPy4AbrKMjID8ngk3634nk&#10;/hHKlKDTalzQ2PywRZPw9/Qh4gsi/s576Fh6JbonyVBLUmkvdU1SD1bu9lDsn5WtkSlVmkpra7l7&#10;x5DKdWuVku3KICw7P7rCGukTJ/3RxqFvzBQ6uKMRPPsGeJ55BeEPVyCpbkXE60AoHEIsEUOsI4EI&#10;Fe5IItzO+fYo5yNcFkKQU39HbDMFO2MIdRUV7IoW1c35nrgif1cEAeVxAqGeJNWOcG+HomC6qIAo&#10;VZyG0l0IM/JXKkgFCBw/FciUJPMlBTMpRYFsL11SL3zKNKVI5hXJc/q5DRXKphGhGwtn+xBiDJOp&#10;r9CHYCGDWD4HH79tEX7veuRm440apB97GcFbH4XtlT/AbnDB0pGCgbBTd/WgLcpkEImjJRpHkyie&#10;QGM8jsZUL9r4zTVabDB9/wU4j70IrlOvgOdHL8OjUcOR74S7Pwl3zKPU0SlwK0mBG51cWUqsLTm7&#10;soZc3dCIJuVhnEwegVz5gv+iDC6BXaUEeEMOTxooTISkymnBJ1otntqkxoWr1DiesDv0Qx0O+dRA&#10;Z2fAmev1uH2jDm+qrdCE4kil+zAg916phFul/gfKVwJ0xZ+KgnIxSiiRwMdOH54yBXAz4+pSdQfm&#10;qLpwTGM7jt4UwfwNjKsbLIScHR+2udCk8UDPaGuie9Myqqo0Ajq5vIvQq1AZdAZzTJHJNAS6wUaJ&#10;Lwk6o1Ze0w2N0QMdj9UTZ0Tp40lkdSLy45cQPXYuusbLCBnSoijdMqQ1UCr1JxBuUvEvleZDkq4P&#10;xbq3CnH58I62xXVST0cQ0sUV+7+JZNsRyI8ej8zMfRE/+zqEX6eLMhFu7QRJLq+c1LFhin5OBWU7&#10;cTmVknUJKl6h4fuqXFcp2V9wmOQ+G+XXlPUylWXl9YGSKp8z/JhElesrJet8lIuS4bRE8thL+SnZ&#10;JknlOjox8OEG5O59AckzboX7qu/A+KePYAlHYUn1QcNU0crvYytjqqglGlUaIpoEcvHYEOisNpi3&#10;ADrnFkBXdnBbUqWr+yLQicqO7suCTmvXKNNyC604u/eMRjxWr8YlK1Q46SMdDn5fg0MJu+NXmHDm&#10;GiNu3ajHSyobGuh+u7t7+YlVlCro/sFS+rBy/Lnw8Mv1icOHR1ROXKmLYpmpB3O0PTixMYmTNoSx&#10;uNaPW9a78NImO5Y3Owg1J8w6L8FDkKljjKmU9JMrgU7gNlxFV0fgGYec3JZAJ5d6KZd7VYDOqOdr&#10;ifiaSj2dzs3XkdYyRthUhq4ohdi6FiTvfxydh52Cjok7QAZ0lG4WecXh0c2NpMOjk6tUsf/cMG0R&#10;dFw2TMXOt6ORH8n9j+W+9zoUmRu+i/SKJnSnswpI5AQXcCT4g9LOaYeIn3k7pcwrGqDyBMAAElwu&#10;EhiIKiEn85Vwi3H78rq4Mk9HTsnzZCrry9sPPk/Zv7wOty9L2b6oaKGgKE4XkciXVJpPDlMix+36&#10;80PiY2UZ4R7r70ciI7e57EdHitPuNPoI/v5wDP0GM3K/+QA9Vz2E4AmXw734W3A99SasWhOs/RmY&#10;+rNQt7ejNRpDGx1cK9XC+RYCr5nwa04m0MToWgad9ZGfwX38JfDMu4qgewUeRlcBnZfxtQi6zevo&#10;tqRK0JXr6cqwKwOv7OjKKj8WsJWXVYJO6Vs3rO5ORi62cbtWpwnv67T4cZ0KV65sw6kfNeOQD1Q4&#10;5BM9TlhlwunrjLiG7u75JiNaPUF08cdcrotVfIkU/h0V/Q+Ur0AdXQEFxgkXv0jv2cN4hDH0ypYA&#10;zmiL4iRdB45tSWLOhijOWuvFres8+FmtFyvrfdC2SoR0K11INHRxbVQr4aPiYzVhtzXQlaUnzJSh&#10;0akvcnRGWa+TIdZl3LoS6CgBrFVxdnZoHB44GWmCPJGCyRSS65qReOCHiB82B/FxO0DupyCgy0mX&#10;DYJOGbW3LDo8uWh987q5rUXXLak00ghBh5HbILfTQcifdh0GGMH63V708aRNI4ceqovq5Vc1LRrI&#10;UjKfozJI8d+egW509ncTDD2KOvt7FXVTvYyGou5MN7/wnehOdTL2daCLMbWTcbWoBBVT1NUbQ0dP&#10;FF3tMfTwb6uIgBD10g2l41GkqN5oeFA9JXWFAugM00UE/ej1F9Xj8ynq9fqQEnk47/Gix+1Bl9OF&#10;ToezJAc6qJTVgX6TFTm9BQWVERnG07619Rh491Pg6beQuuWH6Dj1GgT2XQLT7Mtg+OFLsDTpYenO&#10;QE/wqhh31ckOqKNJqDhtS7YTeEkCL0nQJdGUpNKpQdDZH/05vCdeqoDO9cRLcEt0Fcj1t8MVlTo6&#10;+2ZRtRxXKyXLKmPrcNBVuruy/lHQaRSXZ4LDYYDVoYfKbsKHeh2eaWjClavqcdInTTjkoxYc/kkb&#10;Tlipw8LVOty4RoVXG/VocriQ5N+9Crq/U+QDKjY4yFzxE8pls/Dy1/GPFi/ubXXjvNYQlqpiOLUp&#10;gqProzh5Yxjn1AZxz3oPXt7ow/L6MDTNQVjU4qoIKm2AoJOrHbhcgZy/ePVDqV5uuASAyjpC7ItA&#10;JzfIEclNrLcEOnF0FoLOoHUp184arIQuf/GdBTqJzm5E1jUgRmeXOP50xHaYiT4FaJv3DRP1E365&#10;Grm+tNijX3FqdHMFLsvXcHuuz4/cgmS5olHIjhqpdPRV9jdqMnp3OQx9F9yIvpdeQ3rlKvS3tIBv&#10;GFBrMdCiwkBDCwqbmpDb1ID++noU6jZhYGMtBtavQW71SmRWiVYhu2o1tQaFFauB5SuL+nQlBj5d&#10;AXz8GfDhcuCDT1F4/2MU/vYxBt7/CAMfUJwW3v8Qub++j4E/vg+88wEl078BvytNf/se8Bvq7T8X&#10;9dYfgV+9W9Sb7xT1OvVaSa/8pqS3qbeKepl68ZfAT9/AwPNvANTAT34BUIXnX0P/Cy8j++yL6H/i&#10;p8g++GP03vI99J51M9KHXYjotIUI7jgP9qMvhf6h52FvbIM1m1Eu61Kn+9BCNydg0yQIO4JO1d6J&#10;Ns63xtvRTGg3c10To2srfyyMNkLohy/Ccwpj67yr4X78RbhVbXAQcp5sAm6C7nN1dJRzUHRzJVVG&#10;10Ho+aXbSUm+zeNsJejKkoaIStjppUGiJK3TCK2DTtBuKMplRavDiI+MLXimsQGXrWnA8Z824dAP&#10;W3DER2rCzsAYq8MNq1rw0/o2NMmPC12yDAQg57ICvTLwKvVfLv9ToCuOQCIfTXEsrFw2zz9kHH8x&#10;OPGgyoNzVBHMbo3hhGZCri6I49b7sYxO7k66uFfqCLmmINpaojA2h6BX+ZR7PWjVQcZWQkvLZZRO&#10;v3m93JZUBl0ZcF8EOqO+IrJWQK4sqa8zagR4TuhdPli7OhDqS6Mj2omO2kYkfvIiEuddh+49j0Ln&#10;6B3QSdiJw+ujslSasVauPijX5Q3UjAQoaVwocLlI3OBwlddVXnAvy+UqA2mFHZh6AHDsQhTOuQb5&#10;y+8Crv4OcBV1xbeBy+7HwMX3oXDhnchf8C3ggluA828Gzr0ROOcqDJx9OXUVcPa11PXAWddRVxe1&#10;jMtFS68ElpS0+PKiTr9sSGdcwenlKCy+FNnFlyCz6CJFMp/jsv7TL0b2ND5WxPmF5yE77yxFmbnL&#10;qDOROXUZ+uecpSg7m8tEc7h8zhJqaVGzl6DvZOqkolLHL0aayhyzCOmj5qPjyAXoPGQ+OmfNRnLK&#10;sYhucxT8254A895nwnT2PbA9+xbcDSp4ejph5jdUT9hpEp1QEWRthJri6hQNga4lKjGWzq63h6Aj&#10;HO0Ez2Mvwjn7SrjnXQOvgK61FU6CzkvQeaJbaIwQwIWLqoRaWWXgOYJc73cTcM4h0R1+GdCVl1e2&#10;xOrp5LQ2wo7S0c0ZnNyHy4Q2uwYfGFrxRFMrLlrbipOkj937Gjo7I2FnxmmrdLhujQavtpjR5g4h&#10;1d1TOptJteGQE/2Xy/9edFU+iAIydHKOcAzv6J24p96Mi5p8WKBux3EtCRyyKYgjan1Yss6Fu9Y5&#10;8NImFz5t8qKllQBqJehaIlAz2mrUBJYmQAU3A92W4FapfwR0JoJueB3d50BHmTQuukMnVDZ+Mens&#10;ulIZ9PJE6HHY0Pfu+8jc+jC6Tj4PnXsditTUGchssxMK47ZFfpRcg0knNnrUkEaJ5JKssV9C46gJ&#10;g+qXeysokZb7pbvLTtwN+Yn7oDDxYAxMOhyYeBgGxslVFHw85kAURu+P3Nh9kR07S7mfQ++YGegZ&#10;O5WajtS4mdTuSI2difTYXRSluP5zGl1UL9UzZrqiFLeVffWOmq6oZ+Q09Eqn5FEz6EB35bHKEOu7&#10;MMrzMdXH9dJhOT1qCreR6VT0jZpGTa/QDKRHTx+SrOdrpMftih4ea/f4meiiOidwnsfcPWZ3JMbv&#10;hcg2+yCywwEITT4cvpnzYWdk1X77Oag/Wge71w8PY7oZfVBle6AlzGTQiLZ4nHBLDkriawvVnGhH&#10;UyxB0dHx79v2bwDdINS2JILO9m8FXRFwIoGdhjJLjCXomu1avGfU4elGFa5eocLJH+lxyPt6HPyJ&#10;FcescGDRKgtjrB4vNVqhcoeRSqV4LldcFVsF3eYl01/gl6kDbxEMdzQ7saw5gDnNURzX3I6jasM4&#10;arUHp6124q61dvxyoxOrCLk2uaxLRSC1EVJtYahUUahVjKhcJiqDTvt36ufKbk+5neEw0MkF+0W4&#10;fXnQGTRuRUaR2gWN1gGDwws/46tUyEtbVY4nDxp0jGcfAQ89C1xJF7XgfODgORjY7Qhgx30IoN2B&#10;8btWaDdgwp7ApL2AbWZxPacT9ihq/B6EJNeP53MmyHKuF03cm9oHAxN3RXbczgosUiN2Qf+IPZAb&#10;sS+n+9P17U/HeCB1EDD6YOTGHITs6P3QW7MnOrhtYsQ05ZaAUU4TI2dSuyE2cldqBuKjdx1UbMyQ&#10;oqN3QVzmecyxCbsXxfcTJXTCBGVo/J7UHohOnIXYpH2QmLQvkoPaB0kec3SbvRHankCavC+iO+yL&#10;2I77I7bTgdRBg4pPORjxqYciPu1wJGYcgcT0I5CccSQSM49GbPdjENnjGAT3OhbBvY+Dd/8T4Tr0&#10;VLjp7pyLzofn4mvgvOXbsP7gZ3D89n3Ym3RwxDph5YmqRw5tuRSaugi0aByqSJzuLUHAtUOV4DIR&#10;IdcqsCPomgm65jLokCUo6MKefAXuOYytBJ2H0BPQufOd8EkdXaTUj24rDQ9b0mAdnRJXi4Cz+V3K&#10;1Oy1KZCrBF1ZZciVQVdepnPoS+J8CXQaqwFqymDVw2bT8H1oCTs9PtGq8ZNNalyxQoOTP1Bhf8Ju&#10;nw+tOPwzO+auMOH6dRa81GxDvdOPeKq3lNRKpQo6KXn0K06uHb/S+nBDgwtLWkKYr2nHsc0JBXIn&#10;rqKTW+nG7WvdeL3WhQ2NjKetBJeaYGNEbVMFoOJUpfYTdEXI/X+Cruzo5L4Tcld/gZ1Wa0eb1Ql1&#10;gFDu7oQ21wtjXwesEe63uQWaP/wZqid+At2Nd0Nz9hXQzT4D+iPnoO2Qk9B04PFoPvA4NB5yChoP&#10;n4umI+YpajjsVNQfOgd1h8zGxoNOxoaDTsKmg0/mYy4/ZB7XzePjU1F38FzUHnwi1h54DNbvfzzW&#10;73cyavc7lY/nYg3XrWeMazh8EXQnnAPXqZcivOBqtC++Dp2nX4PuRVchvuhKBKnAwisRWngNdS0C&#10;i66F/4xrEVx6HUJLb1AUPPMGBJZdj8CZ1yO47AaEz7oRofNuQZBROMgo7GcUDpx/CzwX3QbXJXfD&#10;c/m9CFz1AAJXPgDPlffBeeW9cF5xLxxX3APH5YyQV90LyzX3wXbdA7Df8CCcN34Hzpu+B+fNDymy&#10;38j5mzh/66Nw3vE4XHc+QT0O911PwnP3U3BStnufgvXBZ2D+7rPQ/YCf749/BvPP34T5t3+CbeVK&#10;2FQawiIEOwFlz/fDkc/DnMnyb9RDmElXkiQaO+JoSiYYXStj69ajqwI6J6Pmj16Fd+61CujchKmz&#10;pQXu3DDQVTQ8DO8zNxRZi/pi0A11M/myoNPapYuJXAe7OehEKkVcZ1UrMGy2GPCBVocf16twyYoW&#10;HMUYu9ffdJj1oQGHrbBg/lobrl6lxbMNWtR5POhId/NTKKHumwa6ofc7xPtMJg1LIILfEgi3Maou&#10;oos7iTH0uJYojqiP4Pi1Xpy5yom7+UG+WufC6uYgdK0hGNR0cNowmrVBNDGqtqh9BJ2Xro5TQk4A&#10;qBXIVYCuUjoFbJSBsJNoK/M6gk5uTk0ZGWUVyfww0Emra7GeTiBYFoE2KMZWvh+difuizCoXNtK9&#10;/aZ2A55fuxJP1n2Gh42r8G3nWjxgX4tvaz7Dfav/hHvffQMP/Pxp3PfD+3DX/dfhW7degmuvPwdX&#10;XnUGrrjydFx69RJcfP3ZuIS6+PqzcPF1y3DxNctw4RVLcN6li3H+ZUtwweVn4qKrzsJFsvyqM/mY&#10;yy47AxdccjouuPh0XHjxGbj4smW49IqzcdHV5+DCa8/j/s7HVbdchtseuAWPP/4d/Obnz2HjO7+F&#10;570PkfpwFfo+XosYp54PV8D6t+Ww/3UlnO9TH62A8+OVsIs+WQmr6ONVsH2yCvZP18CxfA3sn9XC&#10;+tkG2FbUwrmyFq5VtfCv3ojo6ka0r21DR20bYrUN8KzZCOeqOq6v43acp+yrNsG2uh7ONY3wrGtD&#10;oFYNX60KbsrF5znWt8K+oQWOTRo46vRw1leowQhHgxl2ytZsgbXFAovKCqveDrvFA4cvAjshZSfU&#10;7PweWigDv516wk4gp4kSagSXND40tRNgjKpt8Q4Ffpr2LkUqSnF0lDREiKNrZnRroxs0upyw//h1&#10;eOddD8+p18Lz/Z/D3UxH118GHY9BRi9hDHUGCT0Ro+twFyeyS1RlzLVxexthKNPhoLP4itG1Mr6W&#10;gafE05LKwCs/LsJOP1hHNwQ6PVqsWk7V0DC+agnDRrsRfzNo8aNNLbjgsyYc9n4r9vyrGnt/YMSh&#10;yy1YsMqIazfo8UKLDhtsViS6OnnC84yX/8sn/3D9B8v/K+iKkOvHgIwl15uBwR/DWxo7bmmwYxEB&#10;d5K6C0c3x3B4fRBH13px1noX7qq147V6Kz5rcdO9RaBvCyrurUkrChB2Ajo/Wgk4UZu4O02w1OpK&#10;sFU0RgyCjvAzcJ1yl6+y5DHhKTLxcVEhBXKbg24LUsBHyFHSGiugM5r8sJuCsNGpflTXhnv++gec&#10;8ovHcdBLd+GA127FHm/egmlv3YHpb9+Fmb+5F3v+5kHs86u7sfdr12Dmixdjp+fOxbZPnoEJjy7A&#10;+O/Pw/hH52HC4wsUjX9sPsX5R+di/MOzMe57Is4/JMvmY+IP52LiD+Zi0vfnYOL3TsH4787G2O/M&#10;wVhOJz48F9tyn9v+cBG2eWwx97cUE58+H9u/eCX2/s3dOO3jp3F38x/xa2cDNnX6lCsTOvv6kEin&#10;EGEsCaa6EertRpiSeT9/vb19FOe9XCbypXu5vBe+VJrL++DnNCL7yGaQzPUj2V/grz64zwGEctym&#10;vwde/uh5+9Lw9PXCw9dy9Ym4LNOHYH8/Yrk8olSIzw9Q3v4MnP19cHHq4fpKufrzcOUGOB2AM1tQ&#10;ZOdr2rjMwd9YG2UtDMDC7Uxpfg97UtB3p6Dt6oa6vbPUfYRgExFuInFvIhWdnKiV27WU1Cywo1rS&#10;fVDxR1zndsP29Jt0dDfAO/s6eB96CZ4mFY+tC76cgM6rNCjYA54hMbp+3tEN1ccJ1MqqBJ3yuFRH&#10;JxLAVcbYSrANh52ATmOjSoArS003p2J0LUuBHbdv5roP1Wo8sbFNueHO4X9TYe/39NjvYzOOW2PH&#10;6YywV69R4ekNzWiweZDmZ4r8/88VFP+P0bUIOams7OzuQ5sjjJdanbip0YEzGUWPVbXjUFUnDmuK&#10;49j1fpy11olvr7PhjTo7VjS7CTE6Ljo5PacCtsZ/FXQCNYGZIVrUINwq9c+BTqY2gx9+RmOXMYQ/&#10;1zXjgl+/jImPXIwR9xyPmlsOwqhb98OIew/GiO8dgRGPHI2Jjx2HHZ86FlN/chR2fvZIbP+jw7DN&#10;owdh0ncPwLbfOQSTv3cAdvz+ftjp+/sr0x053fnhvTHt4b2ovTH1e/tg2kP7Y9oj+2H6D/fFro/t&#10;j5k/2A8zH9kHMx+ivrevoj2+fwBmPXow9nnsYOzx+KGY+sRRmPQEj+mxEzHiRwTqc+dg71/fhnkf&#10;PIMbVe/j5+1WrAcBxL+edO518m9opZz8pjooG2UZFAFSUnE+z6m4pn7lagTZhzMHaJMDqHelsMnN&#10;qNfVD5OyfXEfJj5HJPVkIpm3c7mLkqsY5CoH6ews+7NymZnbWLj/SpnEVfF5RRXndSUZBvg4n4Uh&#10;2wdjTy+MHZ3QJduhZUzV0ZlJ/VurOLiO9iG1F52bSFxc2cmVQVdW6z8IOkeQzq6sLTm6fwJ0ZciJ&#10;xNH9s6BrI+DKUskwT4SdiduqrHR2OiOTiRoXf9aGYz7UYP/31TjoUwOOW0Vnt1KL69aq8dMGE+qt&#10;PnQJ7CrL1xV0cmNckQI6Qq471Y96Xwd+1uzCZXRr81tiOEmfxhHqbhzcGMEJtUFcsD6A76x14K31&#10;FqwjCFWtbujaGAfbfGijJK4K5IaDTiBXViXodEYCsnQFhNTLSWwVRycqg85cIcXdKQoOwawk5R4R&#10;JQ0urwCdXAomsDNzmdcQgt8SxaetOlzzzpuY8r1LMeKaAzHygu0x45JxOOK6bTD31p2whLrwzim4&#10;+J5pOO+BGTjz29Ox9IGpOPv+qbjo/um4/N5d8H/c/QVgVGe/9Q0Hd3cnwd3dCoUK0FKDCk4LpRQo&#10;UIEChbaUAkWLu7vHiLt7JjaTTCbunhBC0PWu/56ZMKS0p/c55/me733nvlevbbMTMnv/Zq3L9vzv&#10;W2Hh2mZUcyxc14JlCyxe1wxLqWU/tqLaUO3x1fo2+GpTG6z8uT1WbmqHbza2wTfcturHtoq+/akD&#10;vt/cCWt/7ozvfjbH0p+7YtbGrnj9247o83UbtF7WHo2Wd0dNArnxtpkYdWs7Nse4w70ogzdqORKe&#10;PYKajktzvwxqOrUY3twx5eWI5HJEqV4qOqRwXuBRD4qheViEGDqlkIxCOIUn4bJ9OPadcsXP229j&#10;y567uOIchYDMQrornk/gQycXQVcYQfeoKn3AWFgId10mbMJ1sA3SwjuGn2t6MaLy7iOq8D6ii+T8&#10;hYgpKuRyIaIYNSMKCxFZVKwogiBTSv4OqmJuK+R7CSk13Vk0FcHlSCoir0BRuHQELihAKM9hlIDO&#10;CLhgcXOVHJ0COZ43mK41jHdwdDK/6P4g6Ca+AnSMronZKYini9NlJJuI4PsH0P2zXoDOFHimdXKV&#10;QWdsjJDo+hfQCdAINlOFE3gx6jDEEoJhcTGwjYzEDt8wzHYMxVjLQPS8HYye1pGEXSzeco/DQqco&#10;7PaKgk9CJvLLH/HrR9+RTHn9fxV0xn/V/fvlCNVl4U/lyfnJGO+XjeEB9zEo6AEG+uVihEcK3ndN&#10;wY8eGTjvnQx3Xx3CgpKgCmNsDY9HIEv/sBQEhmcQcukVoAsm+ARuYdweptLLCDoZFWE6iL8y6IzR&#10;1dTJ/VvQRYYTbCKVfqyrEXIyFCwsMhGamDRkqHMQEpGAvU6OeGvvL2i8dCKqfNIA/eabYfWq+ji9&#10;sRUsf2kPl60WsPu1G058b4FdBN6BH1vi4tbOsPqjM+z/aA/7nW1gt6u1IvvdbWC/pw2cdrWD6x+d&#10;4LbLAh67u1M94banK1z3cX1vF3jv7Qpv7vPc3QUe3C7y3tcDPvt7wn9vL/jv7gWPfX1gtacnLmw3&#10;x8FfOmD9+g54d1VbtF7cEmaL26Lmd2Mx9ui32BJ0F+55qUgse4TE4geIzc9DTH4u1ISM+n4RoooI&#10;CsUZ5REY+QinO1IX5ykD6zU5xbB0i8CmHZcxc+4GjB0/H4P6z8LEiZ/jp21n4BapgY5ATGGM1ZUV&#10;Q1tayHWCr+ghnCNSsO+cOxavOY335+zBvC8PY+t+a1xzCoF3HL9ccvOg4c+N4c+Mzs1FVDY/4+wc&#10;qLLzKf4+LCMIy6g8/o5UJKV0GZEYSkCJlLhKIMoswWEFxcr6X0S4iV4VXV8FOu3O00idtAQp4z//&#10;V6ATR/dP0fWf9c+gM8LNVBWNEdq/NkaIywsj3EwVzGNDuF0dq4KGgAxN0MAmOga7/SOU4WLD7gSi&#10;1+1QDLCWqdlj8baDBl8Sdnt8ouEaq0VaXgbKjZN3/n8GdPxHyL9DPwMJnRxzesn9hwhKysb+AB3m&#10;eSViQmAuRoeVYUhgKfp6F2CMWxo+cksm5BJwxjcZHoFpiCDkIkMIOQIuQIFckgK6IEZTxckJ5Aiy&#10;EErGtBqhJpJlo4zbjC2tSkMEYWgqI/hMVRl0pnB7GXb8PQ2SkRNShocnKA4vka5Oq86Anyoe2y3v&#10;YPAvX6LqUsbH5Q3w++a2iD7cB2WXhuDR+ZGI2jMcl9Z0xZkv28N3nTkKD/TBk1OD8OxUPzw92ROP&#10;T/SieuPJCW4/0RdPj/fHs2MD8Oz4YODEcGoknrN8dmIInss2g54dHYKnR4fi6bGhPJ46MYzbR1A8&#10;/uRIPDk5HOVU6fEhSDoyALY7e2Pt2g4YRMdZ7ZNGqLN8GMad+RHbIz3hQ5Al05Wn8KbWlRVBW14I&#10;7ZP7iHv0ADGl9xEubigvF8E5WYjj/jxeBQnFD3H2tidmfLYerTqMRdXqhKhZIzRs2hsfLlyHy9Lw&#10;UFKMLB6bxmsmjXE3k8u6sme47BCPWZ+fQKvO81G99kTUazQZIyeuwvo/bsA6QE1XV4i4hyVQ0wWq&#10;pI8bwScdfPWNBtIlJJcuTeIpXWIBjyksIdSKEUKXF0ywhRBSIQK4ohKESR0d978SdAoAi/8WdIro&#10;aiW6Cujid59FypQvkTrhC6SuP4Qk/3CC7j5hXoSE/0OOTuBmLI2NES8DTtYpHV1ePOOr9KET6fSl&#10;0jAhDo9QMwJO6ujClAgbocBOxeXI+AhE8fzywB2bqEj84RuCOQ7BGHM3BANuhWKodTTGOyXgXSc6&#10;O3sVtrmFwCFCjVQ65qePZXDAM33SU2DBlxF8FRv+56//Hzo6iar8Rz17isLiUnhrU7EnIAYLfHR4&#10;zT8HgwOK0I/q61uAYe7Z+NAlGRvck3HONwGuQYypwemIkTJEi6BQgi6UkdWgIGlppYLp6kIJrbCo&#10;LEXhXDZCLZQQFBmnZRKZ1tH9d0AnUIsgbEUCuZe3SfliOZJglgk/pctJYlw2MrV5sPMPxexju1D/&#10;2zdRa1kHzFnbHt7HhqDs+jikHBqBMyt6Y/k7TbD2/YZwJWien+wDXBoKnBsAnOWylOcGAqcH4fnp&#10;ISwHszQsnyG4zozkNuoUoXeS7xOdJtROcp+AkDCTfc9EPP65HC86N9qgUcCFkcjj+4L3DMbvGzqh&#10;77y6MPukJZr8OA3vXPsTZ7XhSGAUKeYnnMvPOJmRU/vwEfVYma8tUqBB0IXlZSGxvFg5Lu3BU1y4&#10;7Ye33vsBdRsMIOSqU2Ywq9oSgybMw6+Hr8Innu6XF7rUw8mUSTKYP670Gf447ou+Q1bw+EFUZ8oc&#10;zVtNxoKv9+CWRxiiiwuge1wKzYP7BFkhQVdI4AnQCLdiOjsqnBBSFdznNjmGpQCPCifUjJJ9Ilk2&#10;Qs1UpseKQgnGEIPEzSl1dgroniI6hSDbdw7Jb32F1ImLkbb+CEGnQtKTB0h5WoKEnNR/7ej+Mgri&#10;VTLpMCylEXLGxoiXQKfTKIqMVyuS7iXhBJciGfsq4rIp6EwldXayP0IXiajEaAV+1hGh2MkYu9A+&#10;DBPvhmLI3TAMsonBqHsavG2nwQL7KPziEgbLkBikZmURcnrYvfT6fyPoZIIlPHsEPChHUeEDOCel&#10;49cgNT51i8HrvikYGlyIXgGF6OaRhaFumfjQLR0/uSfhoncSnVw6woIJmaB0RAVJtxFxc8n/CLrw&#10;6Gy9CDEj1Eznnqus/y7oBG6vAt2rFM4IG8YIG0FnlxCVjjxtAdeT6Oqs0P/35TBbMQgWy9pjw5Ze&#10;uLGjP3Ys6Yo3RzZF7+7V8PHrVWG5rhnKz/XBs8uDUUYnV3ysKwpO9EDhiZ4oOtkPxSf6Kyo6weWT&#10;A1FycjA1FCUnWNLlFR/lfpb3TwzCg2ODUUpXd5+OrZgqEtH1FRt0/+QwlJwahkcnCESB4unRdH2v&#10;QfPnUKz5vgPazm8Bsy96w3z7ImzyvYuYB0Uo5kUZn18KV34+d9ykVTwBoem5dGa8kcvuI/FhKbKe&#10;lUMGBiUXPsGZKwGY9u6vaNx0RAXoqlRtjQ5d38IHCzdh5xk73PGNhxVdvGVwIpxjC3HJOQlzvjpO&#10;sL3F4zugillzli3RsNlgzF/5G+xCw5HIuJvy/CmdJSHL+KxijJU6OU1ZKbSPHyCuvJROsxgRBJJA&#10;LoIwiywqVRTBL+Bwg8KK7hukd3ymkm3G4ypUwvcYpECPxwU/LCfoGF3T0xB/4AKSpy5DCuPrvwHd&#10;qxzdv46u/yPQRSuTcZoqjCAz1s2ZNkpUKDZMKZUGivhwBXaWEZH400eFrxzDMMkqGIPvUDZRmOCo&#10;xVuOGnxkG4K1DgGEohpZ/JzksQjGlyxJqK2Evv/R6/846MSSSrXjkyflyMkqgJ06FT8Fx+JDXx0m&#10;+GZiiH8++vkXoI9nJoY7p+B952QFcle8EuDjT4jQyUXKaIdgOjJpeGBUDQhLRWAlGYH3kqMzgO7v&#10;ACduTvZJ/7p/Al3FNjpCY0Q1yhRmr9pmlCnotARipiYXCeos3POLwNLLZ9D+1zmotbg3Bs1rh+kz&#10;mmFwv3po1rIGOppXw+cz6sL1tzZ4fLkPNRAFx3og94gFso+zZHTNYWzNYWzNJejyqNwTA7lO0R3m&#10;HB2I7CP9FOUYlH9kIAoJukLG1jxCLtdEsp5PQIoKGGmLTjLmKu5wPEpPjcG5nf0xflUnmH3eCQ03&#10;zsAKh/MIzMpAbNp9XLUKwsofjuPjOdvwzY+ncMUuGJrcEhTxOhAnJ9M95fL7zk+VjV+23saoUatR&#10;r8FwOrk6CuiqVWnF9f7o1O1djJm8FjM+3Y335+7De/P+xMeLT2PqR4fQvddy1KjBuGvWjZLI2xRN&#10;Wg7Fig37EZScoTg/aYlNePIIUcWFVL7i7uIfP0ECv2+TCOSEp08JvocK5MIYaytgV/wAKoJKJE/w&#10;Up7iVQG8l2XcL1KOl0k4DaAzwi64vBzBvPajM9KRcOQKUt9doYAuZe1BJPqFVYAuMfefQSduTj9L&#10;CfUqsFWWCeheJWNdXXQiwaeLrYCcAjoZ1J8QpSiCDk1KU9C9SkbghcWFITIuGFFxIQhmtHVWqXDU&#10;NxRLHQPxlqUfhhJ4w+yiMNI5FuOcYvG+Qzg2uofBOlKLFLrvp/xSEBPHj0nR/6tAJ6+nT54gKTsH&#10;t6I1+NYnAtPdNXjNLwfjgssw2KcIg1wzMMYxAbNcErHRIxmXfZIJOcY+Qi4iNB0hhJh/SBL8WfqF&#10;EmqvAJ3s+78FOnF0Ug9ndHemegE7uj4ZDkbHE6NKQlxUGhI0/KaPz8LlgBBMPb4V9RaORPXRTVC7&#10;XRVUrWGG2rXNMGFwdexa0hrqfT0YI3vi4YW+yKaTyz7aFbnHeiGfkMs9RsBR+ccHUAOpQcglyHKP&#10;DiMQByP38MCXVHCYzu3IcDq8EXRyIwg06rihpPKPD+f6cOQfJQiPDUT5CUbeU+Px4NzrsDwwAh+s&#10;74ZqX1mg7sb38NXdM7BhBLl8OxhzF+5Cp04foF7dMQTSbHz9/SnY+UQjqaAUutyH8IvKxl3HaGzb&#10;fRfvfbAJ7drOoItjdK3SlO6sGqoTWlXMWqFqVQvUrD6YQBuCGjVHokatMahZayy3jUb1quIA+/I9&#10;XVClSnvF2TVpMR4Llv8Jaz/e4PfLkUiQpfCOSXz6SImxkUWFcIlLgw3//q5aOv28B1CXllMPFcBJ&#10;bJUySlqGKelDJ+7u30hF6CmltCwbVAG6R48QJI4uOwMJx64i9f1vkPL6l/8KdJWjq/Hh1a8EW2WZ&#10;gE5cnMwarJQG/RPoIqV+TiAns5oQdBJJTaPrq2SstwvShiNAG8blIAIvFGGaCLiEE3Y+wVjmFIDJ&#10;toEYZhWIwXYRGOamwzg3Ld63C8EGpyDCLgZpRVkoey71+HzJf/4XSfd/CHSKh1P++/TxU+bwAtxU&#10;abDSMxRvemowik5uJJ3cYJ88DPTIJd1TMMtRh41u8TjvmwTPoDTFwYULvOjgBGK+IckUQRdC0LEM&#10;EklfOUJOEZelv5z+SfsGEXpKSUiFS1862c94K6MjJK4qoyS4Hs79xpETCtDCBWovg08POsZnBXYi&#10;WabbJFwjw1MJtRSoQpMVKXVyBsBVAE/q6MJ0eoXqEB2iQ7ImFUW5ZfCPz8DysyfRctYkmHVrArN6&#10;ZryRzdC4gRlmT6qNW9+3Q9r+nig71Q33z/ZA1onuejd3rA+hJIAbhHy6twJFg1FwVERHRuUf4b7D&#10;BOAh6mB/FLIs5DZxdEV0dMUEXMmJkdQolBwfqYcfAVlwZBjfK0AchOdHpS5vIorPTML5XUMwdk1n&#10;Ru0eqL/lUyy+fR4n7rpj9Zoj6Nx5GsEj8GmBqtW6Y9DwBVi78QKOn/XDngMuWLbiJGZ8sBkjRs1D&#10;h07jCLEuPLYdJYCrQzXgckOqMSWxVNSKaksxLps1o9rQAXbg36cVIcnSrDtq1R2NAcO/xpffXcbh&#10;68Fw00jXlyeQscRZvA5d1Dr8tN8an319Ft/8Yo1zTtHwSy+g03vCiPuETo4wLCwj5KSzcBmiKSlN&#10;JfCrLFPQRd0nNB/w/ZSqpAzhBGdY+WOE8XfQZGch8dgNpH7wLZInf4XUdYeQ4hOGVEZpJboK6NJf&#10;Bl2CUoqrS1AaIaQDsekoiBeS6ZkEgHrHp0mRKZpEWoJOxrwK8IxlZUcnjRF6uFU0RuiilDnpFFdH&#10;0MlyeDzja1wkgSZdSUT6BorweD3oJLrKqIlAOjpfgi5QE4yw2FBGWTpBTRQcw8JxgLBb7BCI1y0D&#10;CLtQ9L8XhUGOsRhrH43376mwziUIN8IjEJeXyxSrJ9xzZaqnp8r/9NO3GfWfv/7XQfdcZit4LvNR&#10;PcIjxoeU7AJYRiVgnYcKUxxUGOSdhiFBJRjom4PebikYwrg60zUFGzxScN4nCS4BKQgLJogItEAC&#10;wTckEX7BdGyUb1AynR23E3KBwckv9ZULC00jZCiZlomgqqxw7gsPMe7XS8X3yRROYVxWOhVTkdJx&#10;OJwuzjC9k0ig90+KlHPxdzHqRSNEEtcTFYURcOHh8XSo8YjhvyuO4MuIy2KcL4crgbjkj/1oMWUc&#10;qvVqhFpdzVC1TRW0alsdMyc3wOVVbRC9rQtSD5ij6FRXFJ3ugcJTfenm+tGBDaAItuPDlChaeFQg&#10;Noiw0quQjqzwaH8UHemP4kP9UEroSZ1dEd9XfHwwSungyk6OwcPTo/GQEbX81Ag85LnKCMJSQu4x&#10;4SmttyVnX0Pg4eFY8UNntFpM2KwagC5HVvFzc8CJ266Y/clPqFdvIMEjMVTUBHXq98HgoQvx9tub&#10;MHTYUjRvPgm1avYlBAlDujgFaFWaoWqVlqherQ3VGjVrtuUxHVl2Igg7oXqtTqgqqtGaYJOoKnDr&#10;SAkgZZmwrNIT1WqMQLtOszH1vW34bZ8N7APjEJ5RAE86uN9POmLk5B/RuNlnsOi5HAtWncBpu1D4&#10;pxdD++gp4hgxY+jwoukGo+VJ+4RVjKFUlz2CmqVsN5Up/GQ5pvQR9VhRZAljcXEZIh4+QQRvzLis&#10;LCQfu4XUD9ch6Y3lSF93GOne4UiXZ1oI6PJS9XDLTHlJirMjAGWkhDg+bVoiYSf1dC86CSuQM5l4&#10;Uw8zgi45XlFMolYv5RkSlR2dgO7lDsRKVE3UKzwpGqGJhJzAL47LsQI86VcnEpdnqJ8zKJgKIOD8&#10;1cEIUocScmFQxUYgMDqCbjoMuxljlziG4fW7wegn/eysItHfPhYj7WLxhmUwVtr54XqYBqk5eXj2&#10;RBooJMyKYRIZw+z/n4DuGWS0gzQ8PER6ViGuM39/7xWF91xiMMIzEX39stHXNxf93NIw1CkR7zsl&#10;4Cf3RFxkXHX1Z0wNzEJEACNnIJ1ccAIdnB5uIlPQBVUGnYj7QoNT9FD7W70Y6G8Enjg6pa+dQMsA&#10;OnF1AjDR38HNuO+voHtRT2cEnSosnoqjtIhTpyAlIQfpSYWM0FnYe8keoxctRN3R5mg9rTb6zK2N&#10;NhPqoWnnWhgysAa++7AJbnzTCartnQm0big/3w9l5+jGTg9F0cnBSj1a0UkuM2IWSb2aQYUElmwr&#10;VholhuK+tOgShqXcpzRUnGR8PUkXd2osHp4dhefnDC2u0lIrjRB8v5QFPMbx0DB8/7MFei1oiCqf&#10;tUTTDW/iM5tjuJWsg32QBitWH0LrtlMIHnFedSk6U7qx2nW7okmzAYyfFlwXt1bToEZUR7q47qhX&#10;ewBaNh+DDu0mwaLzG+jedTq6dZuBLt1nwLz7u2jfdRradnodzVuOQd36owjKwXxvH0paXY3Ak/P3&#10;QItmkzBu7DJ8+c0RrNthja8222D09O2o3/xd7h/AuDsYffp+juUbLuKGXyyiih8i8dkTikB7SIAJ&#10;1B4SWpSGEIx98gzqR0+gpjuLJvSMkuMiSwk7KorXetQD2fZYkYqgUxF0KhPQpZy4jfSPfkTyfwN0&#10;Rv0r0ClPAnsBOnUSnZ3obx3dfw26UG4PI+hCCLpQbZRe0r2EYAvShCqlskxHVwG6mBCEEHbhasJO&#10;rYI/33s7IgJ/+oUTdsEYbx2E3ncC0cVKhe7WkRhoFYa3rAKwysEfl/3DoUvLwPMnhn52zwg3g7uT&#10;//53Xv9roNN3BNaH1sePy5GRUYg7kalY6R2DN1w0GEEnNyAoH338czHAJQljHeMxy0mLzYyrVzzj&#10;4cXIGhpA6FChfgSZXxICApMINmlZTVNkBF4AYRZEAArojJIREgI5UQiBWBl4L9zdC0dnhJ0p6OSY&#10;yLAXIPtP9CpHFx6SoCiCjk5AF6HSIV6XicysEqjjsnH6ugs+XLkWrSf1QMup1TF+fS28v7sl+n/S&#10;DLXo6Bo2l3q6mvjpk5Zw2NQRSYe7IfPUAN44wxDPiKqlQ4s73J/qR8nyoAppDg5QFMtl7eHBSDg0&#10;GEmHhvIcQ7g8BPGHh0JDlxZzZCTiqKQjo5BxYjyj8QTkHB+PlGNjEMoIe3FXf3yxsRssltLJzWmN&#10;Rl8Nx9uH1+JMdCCSeBHqisrx5yl3DB/9NWrV6aZE0CoK1CSKirurRxFsVbi9Rn0e0wJ163VDo4aj&#10;0KbVVHTv9jGGDV2C18avwptT1mLq1I2YOu0nvE29Mf0nTHz7R4ydvAaDRyxF114L0KLNh6jb6E3U&#10;rjcCder0Qc0avXh+AZ05qpp1Ra3qA9Cm3XRY9FmCFl2WoWbjjxl3x3F/P6o3mjSfjg8/34MzTiGI&#10;KGR8JIxSed3GPdJDTA+5J4gj5LRPnyuScbECO6PkGJFxOZqgiybkRJF0hoqrYyxW8bza7GyknbqL&#10;9Jl60KX+cBCpnqH/CnSVYWeEXAXwDPVxIgGd8sjDJELNCDiDxNGZAs4UdKawMwVdhbg9lC4uRBkK&#10;FmmQ6h9BF0zICehCYkIRFhOGcE04Agk7x3AVDvvQ2TnJQ7J90OWWPzrcDUF3u2gMsY9htA3EMisv&#10;XAqKRDzT4KPH5IqwjZ+BPBzrqdIe+5+//tcd3VNeIImZuYqT+8ZbjSluCRjinkEXl4ceAXRyHskY&#10;Z6/GJ/xHbSLkrnrHw8c3AWEBqQgKJMgINz//RPgSdIEEXgCdnR+hpVeqogC6OaOjMyqUABRHZ3R1&#10;UprGWFnWS+KrXi9Ap4+uEmGV94RS3P/vJMe+DDp9XZ3eyYUzegvw9PPSyRRNjBOaVMQmZMHKJQif&#10;r/sdXSaPQ+u362HiBjMsudIAC061Qb+ZdVG1SRWYVTNDhw5mWDSjMS6ubQfvPzrAbWdX2O/oA+vf&#10;usNqiwVsfu8Mm20dYLXNHJbbuhnUFXe3dsHtLdSvXN/SHTZbesDut55woOy4bL21N27/3gfXfu2J&#10;Y1v6Yc+2wdi/cyj27xuB3XuGYtOOfli8yQKvMzq3+5Jx88veqPvdREw5uAp7XS0Rk18AeapnFi/E&#10;U3dUmPT2ZjRsPMgAutoEWzWCxYyqQTVGtWoWaNt2LAYOfA+jRy/E+DHf4I3JG/DOu79i5swdmDv3&#10;TyxYeBALPz+ERV8cwYLFRzCP+uyLQ5i1YC/e+Xg7Jr+zDWNe/xlDxv6AgSNXou/gxejc5SOCUxop&#10;elDi8CTidufPH85SADeKv89IajTMqo9B6z6f4IvNx2EdTndd/lR5Apg0XsTzpoolnOLEybGUgf/x&#10;BFyFZN0owzZlcgCeQ0P3pi7TK4awi7lPh8d9kYSoLicHWWeskf3JRqS8uYKgO/AfgU6cnFH/FejE&#10;scUQdDGJcZX03wddOPeHa/XR9YX0dXPBBN1fo2sQQSeOLgSBMREIiOY5osMQTWen4rJLmAqH/IKx&#10;yMkPQy190PG2LzrdCUIPeX6sjQpvWvljxT0fnA0MR1R6lh52Cu/+b4FOfj6dnBhKSdDl/HbTpefj&#10;qkqrPPfxNVcNBrlnYoBvPnp4ZaKnSwrG2GvxiYMavzhH4bKnBu4COUIt1J8QI+S8AxP1ChDgJcOP&#10;pW+QXuLuFIcnoGP5EuhM3Jupi5MoKjICz1RKHR0BFcH9KjnGcFykor86tldL3xghMjZGhAvgQnWK&#10;VKEJkNERcTHy1LBU+ATE4g4/4DN37uGH33ej71tT0XBUM7y2ugbW29TAOpemeHdrU3QcXos3JUFR&#10;xQwtzatgzkeNcGp9G9zZ2glXNnXCxQ2dcHZ9e5xZ14Zla6olzm5sh7Obud2gM3SAJze0w8kf2/K9&#10;PJbvObfRHGd/MseFnzrj0kYLnCXIDqxvi9VrO2H6d90w5vseGLqhLwav64nuXG/xjQXqfGWB+t+M&#10;RMff52Dm9V04pnJCeEE6iunmivnBh8Tn49dd1hg19ms0aCDuSvrFCeQYUavRwdVuhyYN+qBju7cx&#10;etQKzJr1GxYt2oMli/djydKj+GLJMSz84ijmLzyKeQuOYu78I5gz7xA+nX8Inyw4hI8XHsbMhUfw&#10;0fyjmLXwJD5edBwff34EsxYdwozP9mDcmxth3msu6jZ+A9XrDYJZbUbaKub8+T3o8AYoqmI2FFWq&#10;TULDjp/gtXm/409LP8QUPlS6oshT0LS8luP4bxHYmUpHmFWIQDcqwSAd36PlcQocH8rsJ0/o6p4w&#10;0j5F9GMoExRo83KRfsEW2bM3I/WtlUj+fj9SPEL0oHt2H4n5af8IOqNe7ehkWiYBnL4BQmmISH7Z&#10;zf2zo5Oxry8UQagpDREiQk6VIM+RYBkf8xfYhQjsNAI8KcMJvXAExVKMq0F0csFUQDRja3QkgqP0&#10;ETZSQ3jG0NmpZKB/EOa6BGCItS/Mb/qiy+1Q9LLTYDjd3ZRbgVhMZ3cyMAzqrDw8fvSYrHlCzug7&#10;oVSMo5CCn8N/9fofgk5Ix0/6+WPcLy9HdEoWzodo8LV7GCEXhd6eqQRcLnp6ZRFySRh1LwFz7sXh&#10;V2ctrnrEwM1bgwD/JAQRaP4Emg9B91fR3QVJgwTBZ9ArHd0rQPdqRyfL+nXjPiMMRcbjXu3e/ipT&#10;91YhmVxTiaoCOzq4KKmTy1Oe/n/dNgDfbT+Kdz5fgb7jp6Bm97ZoPd0Mqy/Ux1ltO3zn0A5959dB&#10;nTbigqg6ZrAYUAsr5zXH7V/aw3EX3div3WFL2N3d3B53NrWjpGyPuz93hNWv5rD5rYsia7o9y195&#10;HN939+dO3Mf1X7riFvdZbbWACx2h87YeuP5bB/xMGE77ui06LG6N6p93QM3F5qi+fCBq/zAJnX/9&#10;FK/9uQ5f3z6PG4wwyc8f4iE/fpmHwjciHdt2W+LNt1ehbYdhqFFT6uboRM0IarPmaNJyIHr3fw9j&#10;RyzCG5O+xYcfbcMXiw/j6xUnsXzFcYLuGObMP4wPZu7BtOk7MOn13zB+wmaMGbsBI8eux4hx6zFq&#10;4iaMnfIbJs/YgxmfEoBfnMCC5WewaOVZzP3qJN6nE3x9xlYMn7gefUZ+hVZdp6Jq7b78+V0JuX6o&#10;ZiZ1eiNQrc5b6D56DZb+fge2EVnKYxULeKdk8E6RmVd0XE/m5ayIN48ohQYiiUrkNgFbPI9JoJK4&#10;LEqkpH+eTAMlTk9D2EU9eApV6XMFdGr+jWLzc5Fy0RaZczYjhaBL+u7PCtClPS9FEr80BGyJWan/&#10;MehExrq4F/Vy0gjxbxzdv+teIvPPqQg5gd2Lxgj9PHVGBRNiwTGUlFQgHVxlBXG7KIwKUYfDJiIE&#10;uwJCMM85ECPv+qPrzUBY3I1AT2s1hljFYLJlML6w8cBJv1DEpaXjudJAIcPF9G2wyksWKlb+/vU/&#10;Ap3QFc9I2uIH/ANn40RwFBbxlx7rEIJe7lpY+GfDwisH3Z1SDJDTYodDHG66aODmpYWfXwIjqri3&#10;RLgTZl7/Bej8lYaJ5H/t6ExlhJqponixi0xBZ9z3V+f2aikOzlAPVxl0ArmwEC1i1enISCmCKjIV&#10;f5y4hdHvL0K99n1QpXZTmLWvgb6LzbDFuTmOayww+3QbNH6dbqgZI1+NqqjW1AwDh9XC75+3RMgO&#10;c+gO9UPc3j6I3tMDYXu7IWx3V4Tu7oLQXRZQ7eqOqD29EL23N9UH6j/7ImafrPegpOxL9UOEvJ/7&#10;kg4MRNKhwdAc7AerHV3ww9pWGLioDqrMacyY2gPV105Fjz9W470Du7HiwBnsPm8Pl6A4pBU8RF7J&#10;c34z5+O3XXcwatwXaNCoJx0owVxVINcENap1QZNmI9B/2GxMf38T5s7ehwXz9mHuvN34+JMd+OjD&#10;P/Du9G14442fMXbcWgwatBzduy9Ch46z0bb1LLRq/iFatPgAzZq/j5ZtZ6Gd+Wx067cYg0etxvg3&#10;NuHNGb9j+sx9eH/2MTq+E5i79BTmLjuJD+b9iVGT16J9149Qp/5rjMsTCLpJ/J34pVJ3JgZO2IRv&#10;9zjAWZ2NHDpSGalRIM+J5Zd2Fu8YGV8ryuS1LUrn9lRe5ilGqAngeGMpcZdShqjJukECPDVhF/3g&#10;GdT/l0BnXDfVqx2dGtEG0BkH8itjXA2OTt9hWPrRMXqKo6MqGiOoF/V1BJ20rhJeATGMr/+FgqJD&#10;EM5Y66cJg2VEBA76hmCxfSBGE2w9BHZ3ItCPrBhqG4lxtzzx+R1XXPILQ0pmDp4wNZJzBrg9Z5iV&#10;RKms/OPrfwQ6SculZWWIS8zCmSAtFriFY6RTFLq76tDRJx3mPpno7ZKM0bZxmG0biz8IOStnDfw9&#10;1AjxjkeAL+HmnwC3wAQFdN6Mp5VB50eoVQAuNEWR0upqUAXoTOroTCWQE4dmBJ7ptspwM9XLMDM2&#10;MkhM1W/Tuzn+jGCph5OI+rKjCwvVKqAT4Gk1GUhLLoE7Y+vSX/egSd8hvPH0w56q9zDD8FW1sep6&#10;Y3xr3QoTtzZAwylmqGJelbCriWotzNCnfxX8Mb8xdH+Yo/TEQBQc6YvsQ72Qdrg30qk0WaYyDvZB&#10;NqGVReUcGoC8IwORd3QAco/0o/pz20BqELJY5kr3k2MyDGw47p8YhhQed2enOT5d1RCNP28Gs2+H&#10;ofHvn2P83t2Ys4lRcs7vmDNzEzb9eBRnzzjhwmV//LL1Ol5/cwUaNBT3VEeJ2eLkqtfohc6dP8DY&#10;177BtJlb8REd18LPT2H+/P10dD/Tta3BgAFfoIvFbHTo8B5at34DTZpMUOrZatYajJrV+qNmFTqx&#10;Kn1RtWpfnm8AITUE9ZuORvPWk9Gm/Qx0tvgE3fsuxYiJv+Cdjw9i/rLzWLLmMuZ/fYEO7zDe/GAb&#10;hoz9Hq06zEPV6u/w95pBRzcXnYduwCdrr+O0ayyi8x6ikDfNA8LsPu8VcXd6PUMeb58cJpUcgR73&#10;pfGYFCqZ+6XxQtZFEn2NSudxSU/pDBllxdmpWUbzWE1eDkFno4Au+c3lfwFdYn46dOn/dXQ1hZ2p&#10;BHymkDOFnZTi6BSoGQCnr8eT9ReOzhR0AriXR0WI9HAL434j5ARuImVZ8zLo/KND/6oovQKjQhAa&#10;E6zALojvcQwNwWGvYMIuCK/d8kHPG4HocTcKPW1j0Ns6DBPv+GOljQ+u+EdAnZaNMv6NlReJ94So&#10;e/wv6u3++6Djt+CDsnJEJmfgRFAUIReBoU5xjKip6OaZjc6eWejlnIQJdlrMtoulY9HijlscAjw0&#10;CPFh6RMPbx8dXAN0Cuh86OqkPq4y6KRuTu/mTKIrofe/AbqX9SLSiowNDJVBZ2x8+CfQRRija7jU&#10;zyVBG5tB2OXisqU33l72DapZtIVZbTPUaGyGhkNroNu8hpi4vhambK2PkZtrodvnVdBwHMHRoTbM&#10;GpihY1cz/DKnAZLp3p6cHYaS0wNQcKwv8gkvUcFRvQRqeUcFbhQhly+dh48TjIr0nYrzjg5D/vGh&#10;KDR0Ryk+OgSPT0rXktFIPDkYO7Z2wsA1nVB9wxg0/WUBhn27DhOnr0bPttPQpH5/WFhMxsRJKzH5&#10;Hbqw0fPQvKU0PvD3VBodGqEGIdeh0weY8uZGzF18BJ9+eRTTPt2lOLCJr6/FsBGfw6Lre6jfcCSq&#10;VZc+dV1QtYo0IEjHYOkQ3JhxswldmKGfndJNharCfVVbU51RpWpvVKs6CDXqTUSrLvMxeOyPeP2d&#10;nQTeIcxaeJrO7gKhdwWfLj2NUW9uRavOS1GtwRyYNVqC+j3XYvAnR7DikDtuBWYgsfg5yng5lxNo&#10;JYRbIV1ewdNnylP+C3k/5VEywWgmocbwRAdHwFHi9ESZsk8Rl3njCewk8sY/khmM9XV0cQV5SLt8&#10;Dznzf0Ha298g+bv9SHYP+j8GulhD+W9AZ3R0qjhCTkT3FqHUy0Uq8bViVIQhrko9nTG2hhBuImN0&#10;DYoJr4ipAQRaZflHBMNPFEkQRoUjhLALi+N2Ojv7sDAc9QrBl3ZBGE9n1/tGMLrfDkOPe9EYdC8K&#10;U276YPltd5yns1NnZqK8nH/cJzKKQj45ibT//PrXoBOGGjiqlCWl5VAl5uBkUCw+d6eTc4lGT9ck&#10;dHPPRFd3qZNLxTi7OMyxi8ZvLlG4SsB5emoR4knIeWvhRXn4xisTaXoGMML6C+gSCTe9jA0QAYSJ&#10;SBohjNslukqHYZEReCHBL7qXVAadqV61TQGbuDQBm/SLU7qZCNT0ox3CCVkpI8Olf9yLhgfZHsbI&#10;GkbQSQNEhIyEEKm4LHVz0pWEbi5Wk8V/qw6/HrmCfh+/C7P+9dBgkBk6TDBDszHV0HBELbR/2wzD&#10;ltfC9H318Nb2Rug+owVqtaipALENXd/6RU2hYwx9RsiVyJjWozJmVQ84I/ByjgxAFpV5uD+yDg9A&#10;NmGXe2wQ8gg8Ue5RlkcJuWPDkX9iOLJODkE2AVh6ejhwfiwKL47B2UP98damXmi8aghqzZ+EFuNe&#10;R6uWI1FT6b4h0GmDBg2GoFGz4ahZrxvXpT+cNDzURt3avdGj26d4k3H0s/kHMO+rk4yVxzD53a3o&#10;N2QpATgNLXiuuvV7EFxt+B6CS4GZdEGROkljI0ZtwrM+S+mWIn3yjKrP7TJaQt7biepF2I1F07bv&#10;oD2B13vwOrzx3n7MW0F398M1LPr2Kj5bfgmTPzqILkN/Qj3zb9Gg70Z0m74fb6++jt8uhsEjvlhp&#10;NZbxuCkPniIm9wFiskqRUvyEwNOPz82jjNE2gxKoZfMmyKIEcrJNL/1sxxJplYYKSmZX1hYWIP2a&#10;E3K+2I60d75Dyvf7keQWhLTyUn1jRF5aBegqQ62ypOX1peiakgBtsq4CbpoUAi6V1x7L6GSJrIRc&#10;At1rgkRXPdyk+0l0okbfEGFojJB6uHBlSiZ9VJUHWSvjXpXYKi7O6OQMkbUS6KQ0BZ0sG9cD6OD8&#10;I4PhqwrSgy5CBb8oFZ1dKI+hq4vle3isc0gYjngTdk4hGG8VhF63A9D1DkubCAy7HYx3b/hhtZU3&#10;zvoG8d+XgcdlUkv8okOxfgQF/+j8LF7QSv/6z0DHDxv8tispe4SApHQcCpCZQ6MxxkmDXh4p6O6R&#10;DgvXFHRzTMQou3jMtYvBFkLummcU3LzU8GNc9SPsfLwIOQPoPP10SnyVejo95OjuKKmX08dVfd85&#10;6V6iODyW/kHcLsCj/gl0lYH295Jj9TICL4JQE3cmbk3fD+7l8azGermw0BeKUAnkkunkCLqQOGgj&#10;dEhNyEVkVCZO3PLG+2t/QfOpA1Dv7aoYtrI63thUB11mVEfdnlXQbqIZ3tpYDV9fa4p5xzqg37QW&#10;qFOL8bWaGVoPMMMPy9ogan9fPDnRCyVH+xBYA5AvLk5i6eG+irIP9yPk+jHC9lUkyzK2Ne8wAUfl&#10;MrLmHxmMwiNDFWeXeWIQQTcQZWeGAedGouD8cJwkJKcQdPWX9IHZWwNQ1bwPalaXFkxxXY0JmoZU&#10;C7oucVzGfnKNULtGV3SzeAfTpm7EF58fwbzPD2P6zJ2YPPU3DBmxHC3aTqaDs6B7a4oqVeqyrMNz&#10;NOK56NRkdES15qhRqzVq122PenUtUL9eT9Sr1wO1CdMaXK9exxxVa8iICBkO1obvE9jJcLMuqFKt&#10;DzUSDRvNQr+hP2LqJ3/SzZ1RQLdqiy2WbbLGjEVnMfCtveg+aS/6vncMYxddxOfbnXDSIx4+WWUI&#10;yX4M2+h8XPJLxp2gNISklSGLoBMA6mH3nM6OgDOUMnmAKJsSyOndnh5y0oqrE/F2kYftxBcWIe2m&#10;K7KX7kH6e+uQ9sNBJbqmPbyvdC9RQEewmYLOCLXKMjo4I+i0BF08QRcnri5Vx2inQwwVRdhFpWgJ&#10;NIHcX6XMWCItrYyoInFwYfEybjVCcW0ROhngr5cqQY1QHhtM0AURcqJgwi1UY9ArHJ2xUSJIomx0&#10;EEEXZACdODsV4Seis+N22R+i0Udax9BgHJYRFC6hhJ0/et/0Rbebgeh/NxzjLCPw9jVfLL3lilOe&#10;Qfx3JCrPRn6mjI+VOYv/fgTFfwQ6iauP80oRGp+O3cEqfOYSgdGMpd0It3ZumejonIFudgkYYROL&#10;z2xjscNRjRtuUYRaLPzoaBTAecXB1TsObj7/DnTi5IyQM4Lu3zq6V0Ptr9IfL++TTsZ64Kmk068C&#10;OmOHX9MB+i8aIExBFx7G46lQaYQIJeiiE5GeUkAg6/DDnguweH8mqo1rgc4LzLD4TE2su1MPk9ZU&#10;Q6fJVTD+q+pYdbUGfrRtjPe2NUPHUTVRjZAzq0VHN6IGlq3sAA+CrvBkH9w/2lsZ1iV1b9kHeyPn&#10;UB9FArqsQ4SdgO5AH6WUujoBnCjnIKOtLBN6OYcZYwnBIurpCYLu7HDknBmEbbu6ofd3XWC2jJH0&#10;Uzq6CdPRmXG1MWOrDLqvrjg46Qz8wm1Vr9YR3bu8i+lT12Phwv1Y8PkevD9rG8a8thY9+85G89Zj&#10;UL22jF6oy0hag4CTkRHSKivvb6+MdGjcZCI6dpqBnr0Iq4Gfof/gOXSBc9Fz0GyY952Jtl0/QsOW&#10;U1G15jC+Rzold+Z52rEUADPOmvXl7zYWTZrORM+BqzF15kEs+f42vt1mh+933sOqrXaY870lJi+6&#10;iqEfn8fIRVfw0RZ7rL8WikMeCTjoFIfN11RYczIQ225EwFqVDV35UwV08uxdKQsocXcyhta4XBFr&#10;qZdBp2/FjeNyfGEhMm65Ifervch8/0dkrDus9KNLK/970BlhV1n/G6BTIKcViL2ojxPpp2QSSf2c&#10;HnCi8FeBjjLW272qMcLYwhqolvo6Ai4qCD4EnS9B5xepYnQVhcE3MpD7AgnHQITwuEC+104VgRO+&#10;4VjlEIzXb/ujz1XC7k4oellFYDDLyTe88cV1Fxx19CaUdXhYVqZn2z+MoPgvQWcc8fCIH1zhg4f8&#10;h6Vjv78aM93CMdhBja7OqWjLuNrOKRXdbRIx1lKNudZR2EE3d9clhnBTI9gnHv5eOrgTcgI4V18t&#10;3Ak5AZ0RdnrgEYYvQS6ZkEvmul4COoGeP52cP6EoqgCdAW6mEogZ69xMt/1Vsk8gmayUeuC9GKf6&#10;Kr0KdEaFhOoQFhaHOE0ykpPz4eAahk9W/oxaA/oztlZD/+Vm2OpSDxfjWuK7qw3w3s91seJcE/5d&#10;m2K9dQOM/a46GvY3Q9U6BF0zxtvxtfHR8va4vLsPkk/2R/nxfihT6twIMYObE3eXz9gqA/jzFNHt&#10;UfmHeRxdnFEFlMTXgmPDCMyhyrjW52dHouz8CLgRnLPWtkH9L9qhxurx6P37CszZvh9Llu3FqGHz&#10;UK+W9EtrRkcmsbIWywZ0ex3QutV4vD7pWyxadISQO4J3PtiMMRNWomfvj9GoyQC6LXF/NQi5aqjB&#10;94mTq1m9Peo36Ia6DenEmr6Ptu0/5/GrMHTE93zv9xg78XuMnrgOw8f/iAGjvkePwd8Rdl+hSauP&#10;UL/hJDq+0ahdi39Ppb+cDCWz4Pn7shyOeg1nYPDITfh48WV8ueEO1my3xq9HvbHhsB/m/+yAN5ff&#10;xeRVlnh/qyMWH/XHyrOB+PKoBz7b6YqPfnPG1we9cdJZi+Cs+8jn/SKdokt5G0i/QanDK+K9INNO&#10;FXCb0dllUQI6BXI0BNqnT5WuKAI6XVHRS6BLX3sIye7BSGd0VVpdpY7OBHD/BnRGCeBMQSeRVQAX&#10;Sf0T6BTYMbaaNjzo9TLkKoPOqBAD5CrDToGbAXaiwBg6tZhgwk7q5kKU+jlT0CkAjPAnAP0RFBmA&#10;YMIugO9xDw3DWa8wrLQLwhSCrdd1f1jcCmGMjcEAy0iMvMjP66I9DrsGIDwpA2UPn+hh9zcjKP6d&#10;o3v2FJkFRXCJi8f2wDDMco/EcEcdujskopNzIto6JaA7HdwEyxhCToVtDpG4w8jq40HQ+cXBl5HV&#10;m5HV1YdujpCT+jkvbjOCzqhXgc7XBHQCOaVUIJfwr0Bn1Ku2vZDs+98DXaiKDjCKMSM2GXH8Yrh4&#10;wwVTPliIKi0Y0yzMMPzratjn3QbOBV1xOa4T430T7PRpgiN+rbHmehMMJegaj6yOmq1rwKwzo+3E&#10;2piwuCV2bbFAJGPrc2U69SEoPskYStiJik8MRMnxwbh/7IVKRMdlnOtwatgLHR+OBydH4emZMXh6&#10;cSzKLg2D/4l++P7XDjD/nG5tvgW6//wJvnY8g9txWtja6bDky6NoUTHhpTi6WoRVK1i0ewMTxi7H&#10;zFm/Y+486Q9HKE5Yiy49ZqJJk/50a/p+dVWoaoqTkxESXdGmw9voO2wh+o1YBoteX6NNx5Vo1Z6l&#10;+UKYd5uLbl3noUvXRejcZQnam3+FtubL0Lkn4TlwFQaMWI2BjMMdu3+KWvXH8pwysJ+OsYpE2x78&#10;WaPRtMU8DB63AzOXXsF3O1zw+8kA/HY2AN8d9sLCbe6Y9asjZv1uh3m73bHwgA8WHPDExwTdh785&#10;YsluV+y9EQ6P6Fxk32cgIrAe8TZ4wBtJgCeSVlppsRUQKnV4VAXoeLNpnz5TQCfRVVdU/B+DTqD2&#10;T9H170EnkItDBCVl1D+ATqmjI+SU/nKEnF5cNomtlaOrKeiMDRSmjRN/7UMXoo+uEYGMqVJXR4dX&#10;KboK5HxUgQReKHxjAhCgprNjjHUODsNx7zAssw/GhDtB6HstCD34uXS9HY3u10Mx8pIH5l5xwX5X&#10;f8IuBeWP+GHwb/6qERSvBh0PFiMnmVf6IhcWlcI1OgVb3MPwoWMwBrto0M0lBV2cE9DJQUPIqfEa&#10;KfsFreUeOxVuu0XSvWng462Bm28sXL1iFTcnoHOno1MaIihZFsAZS08/AjFAp4DO2MLqR/dmlNTN&#10;+dLV+QdKHR0jLLcFEoZBocmvBJ0RWi/rxX7ToWDKPlPQhbyoh6sMN1PpGyNMpYNKlQK1Jh2xsenw&#10;CtRhy6FLGDLpLVRpxKhmboZeX1TDD9ZNcTW5HW4kW2B/cHvs8G6ErQ5NsfpKE0z6uQ7avFkfNTrW&#10;5vHVUXVsLXT9tAm+XN8RtoyqpQTc4xNDkXWkv9LFJO1IX6QfHYT0I0OQfmgQMpQuJIMZZYfwmCHI&#10;kO1HhiLt6DCk0MllHBlGRzcCRadGIuv0GHjRCa7/rQv6f90SVWa3RIOVr+HjC9twN12lOJWYlGdY&#10;9/NttO04gxAR0Onr1po07IsxIxZh9mdbMXfBHrz73naMe209uvadS5c2FFWrCuSq0vnRnZrVZsRt&#10;iVp1eqNZi6noO2glJry1CePe+pFu7Us0bj0LVWu9AbMa41Ct+ggeO5waTSiOR7Wqr9O9vYO27eaj&#10;/5DVGPvGzxg3bSv6j5H+cvNRp9F4VKkhc9R158/rxd9tKH/mm2jS+gtM+OAQlm9xwc+HA/DrGcLu&#10;Sih+Oh+Or+jaZu90wuzdHvjiaCC+YmT98rg/lh72wfoT/jhpHQ2v6BxkFj/CE7o4adcr400h1d8S&#10;ZY2OLo/bchiXpIFCGiIEdIk8XsbHCuiUxojiYqTfcUf28n1I/3C9UkdnCjpjq6vAzQi6yvV1Rr0K&#10;eHHSGCGgk4YIaWWllIYIQ2OEvtVVRMglSN2cQQRYhLg6kaHxIYJA+zegE73s5gyOTiNx1aSbCYHl&#10;R5j5RRgbImSd8VUgRxD6RQUr8dWb+7wIOm9xeDF6V+cbFQ778HAc81VhpVMY3rgdjH5XA2FxLRg9&#10;LKMw8E44Rp93w+wrTjjqE4qYjHw8ecRP6rm+vk7fPCET//4d6GQPP7zneIi0+/lwVidhq3csZjlG&#10;Y7g946pLAtpTnZxi0YOQG0cn98XdSOy1i4KVMyHnEU1oCcgEcmq4EHquBJ0AzU3q5wwyAk7v5hIU&#10;R+cdoIddRV1dQAL8DDLG1YCgVAQGpxvq6ZIQpNSLvYDYi7o6AdbLMoJMpAoT2NHlGfa9rH8HusoK&#10;C9YpD71O0uUhWp2JKzbhmLdxOzpNGEw3VwtmQ8zQbmEVvHegLn6waYKf7Drh+5ud8N3tBlhrWQff&#10;3WiM93Y0RedpjVG9NR1QC8bXQVXR4N26GLuyJbb90R3BB/pDu7cfgnZ0hc/2jvD5owt8dvaB546+&#10;cNvRCx7be8F7e2/4cd3vjz7w5TbvP3or+1z+6AW3nX3hfHAgrA8MxPEd/bFgozm6LmuD6nPao85X&#10;wzD+0Br8GeYI3ZNi5ab2ji3E4tVH0KS5uKcmqFalIRrU6QmLTm/hjSkrMXf+TuoA3nprC3r3X4CG&#10;LYahSs2WBE91Srqd1KSba4NGjYahe6/PMHjIGgwavBq9CETzXtPRrMNY1KjXj8dKK66MV5V56iSS&#10;StmdkOzNyDsIDeqORbsO0/ie2eg64Gv0Hf4DRk7YhIHDVqN5qxk8Vsa2yigIKV9D9VrvoceojZj1&#10;zU18t8cHWy+osN86Hnut4rH+fCiWHPLGvIO++Px4EJadptu7GIwtN6NwzkkHD1U24rJKUVj+BI8I&#10;M4mvD3hHlFIllNJAwe25XM7i7SSjK6TbifSzkw7F8mBsAZ10GI67X4J0Gy9krT6A9FkbX4Du0QvQ&#10;yfxzAjIBnFFG0Jk6OlPgVXZ3xu4lGukkTLApqugwzChL6EUK6ExUGWqiyvv+DnRGGevtRIGEXQBh&#10;50/Y+RF0vnRx0gjhq9K3uioi1HyjCTvuF/lECeBC4B0ZrMiHy7LfX+r3KOfwMJzwC8c3jmGYcjtA&#10;qbPrepOwu6NC3+tBGHvNFwvu+ND9hfPfmoonD+XrSF9PJxT7W9ApTbXPylBUVAhHTQI28gTv0KUN&#10;cY9FdzcdOjKudrLXopd1DCEXjUWk6z6bKFgzsrq6RytDuwRwCuQ8Yyg6OwPcxN2JTEFn2hghkPPy&#10;18NOAR7h52vQK0Enjq4S6GT2ElEYYVcZYKagM6ryMXr990EnD7pOTS5EcFgydhyzxmuLvkTLt81R&#10;f3o1NJ1thm5fV8fQbxpgyMpGGLS8Mab8VB9fnq2BX+0b4Eerdpj6Wxu0HdcA1epUU4aAmfWlI3q7&#10;BlotaIT3fuyAnb92wTXq9s+dcWdzB9za3AnXNnXFeerMJguc+8kCl7h85efuuL6pO2781JX7u+DK&#10;JnOqM07/3AW/bO2Bub91x8jvzdFoRUdU/aonWn83BW+cWIu9ofaIKM2ka3mOhKInOHLFm87ra1Sv&#10;KRCqS5dVHx3ajcaoEUvwzju/4KOZdHMz9mDEiO/Quo24staEloySqMqyJqpUbYXGDUeje/d5GDt+&#10;HcaN+wHmFh/wfL1RhS6vStUGPE5cYlNCrSUlrbrNDWUrqrWyXK1KU1Sv3g5Vq/dCrdrj6TBnY9T4&#10;jXhj6k70H/QtGjd5n25wPH/HkdQEVKk+DU07L8Wo9/bj88322H4lGsedUnHUMQU7bqnx/dlgLCXk&#10;vjhON3cqAJuuh+OCJ6+nxFJklzxFGTOrQE5i60P+Lf77oGN0tfFGzppDyHgF6GRkROVREaagM8LN&#10;VP8IOsoIOFPQRSbHIiKRADORsR7OVJX3vaqOzlT/CDqBloDNRD4CMwPoKo7jukggVwG6mBAEa4KV&#10;Bg2niGic843At/eCMeUWYXfFF50Ju65MkX2twjHmujfm33DFCbcAOtgUPHxQJqzTi5/FK0Enxi+l&#10;sACO0Yn4xScG0wm53m4adCDk2rkkwsIuFv2tokjXMCy5E4Y/bSJxzy4SAc7R8PYUB6eGM12dSGDn&#10;boispo7OCDlphHgBO5EecEa9ytH5y1x1ykwnXGbMDSRgQgg8gVsQgSnSg+6FjAB7FehMj3uhREqn&#10;yAg6I+xkW2XAiUKD4hESqIUmSkZCFMKHv//q306h5/vvotVHTTB4XRVMP1ANb++ohZ6f1ka1AQTZ&#10;wCrou8AMq6/WxrHQtthgY4Hh3zRBne7VGb/oiBqIC6wPs3ebwWxea7RZ2gLTVrXA7+ta4crmdrjz&#10;cwdc39AOF9d3xpmNFjj9k5SdcYHLlwi4KwI5Rea4samjMh72DI9d/G0HdF3ZFjUW0zWtGKEM2J93&#10;8wBOxwYj7nGZcn084I3qGpyGpWuPoHOvtwkPmRWEEbRGc/SiE5s69SfMmrUXU6f/gaHD1qF9u09R&#10;t7Y8nauewclJn7jGqFG7H7p0m4+Rozdg+KhvYNFtKhrKkLGKmYX1fef03VWk4UJ+jvSxk07E0m9O&#10;OhILCKWlV+oHpWtJD9StOwYdLT7FYP7s1ybtxDC6txbtP+XPFudJ4FV5CzUazUGn4Zvw/uqb2Hop&#10;EqecU3HCKRmHbbX47VoE1pznNXwyCF+eDsI2q1g4qQuQqdwj/Mfzv1KWE2hlTDil1H3eG/8V6KQP&#10;nUzrpGWpgK6E0ZWOLnv1QaTP3ICUV3QYTiTYjLB7Fdgqywg5gdqrQGeEXUW9HGNrZNILVYacEW6m&#10;2yPE1VH/Y9BJHzqDJMr6M5bKPlPAGSFn6ur8omXkRBBCYlnynPoGihB8cy8Qb9zwQq9rfjC/FYwu&#10;d8PRg7F29HUvzL3mjP1OfgiMS8b9+9KpmB/Aq0D3/OkT5OWXwS4yBWvdVZjqQifnGocujlq0p4vr&#10;YKNGv7sReJMk/coqFH/ahsLOnrncOQp+Hmq4EXROBJyje9QrQecuLa6G5X8CnQ8B9nfR1RR0fv8S&#10;dKFcF8l2o/6PgS4yFamJeXBx12D+D3vQ8q1x6Dq7AeYfqobtXrXw4506GLGwBqqZV0H1LlUwYXlV&#10;7PJshqsJnfDN1VZo9wEB19yM8a8h6vW2QPOZQ1F/6RiYfTUAZguboduCmtiwpi5ctrVF0E5zeP/a&#10;AY5busD+t65K6Uy35/ZrN3jSsXlu7Ql3ujfPrRYI2GGBiN3msPnVAnNWtULtRY1g9nkvNP7pI3x2&#10;+yCuxKqUKcVzS4DSB08Rn3Ife47aYyzdXP1mAjDpDlIbdet1x5ChczHz4x2YPe8AJr6xGR07zUeN&#10;6hMJI4madSlpgKiHOnW7oX3nGRg44gcMGf0DOnR5G9VqtSCEpJsJYa9M6UT3WrUlXVo31K0/AHUb&#10;jEA9OsC6DYdzeTBq1e1LFyfTLnWiZHSEOMZ2LM25fQCaNpPhZtsx/aOD6Df8O9RqMI1OcSKPeZPH&#10;zER9i1V01Wew/kQQDtlocdJBhzOOCYyxGmy4GomvTodg2blQ7LRPgJvuPvKe6VvupFL7CWEmoHsg&#10;kHv2FCUsi7nnVaCTUROvBp0+ur4adDJ7yV9BVxFVTZVuEJf/CXSmIyNeaoSQOjqDKsdWY1x9aXu8&#10;jJTQj3HVA02e5fqfgc5PwKY0QoQggJJOwtIq+29A5xPFWBvJ7epA+MURkho6u7BQnPAOwnL7ALx+&#10;JwD9L/uhG2Uhc9rdCsSQ88744Nw97Hb0Q3B8inId8yOBmdQ96L+99J3tkgvyYBWZjM3ucXjXKQoD&#10;nTXoTshZWEcrMwv0vqnCGzfDCLlwHLULgZ0T87VLOALcI+HhGQ0Xjyi4uoki4cYY68Ho6smo6ukV&#10;p0haW719CDZpffXTwtuPsPONgzfjqjggnwAp4+EbqFMgJq2rAYScIi4HsgwMYGQNSKGSEBSYjOCg&#10;JKXFNDQwCcHcH0zQhXKbPNU/jOcQhRKKL4nbwvkevRhTKyuIkTVIqygyRKdIJZ2Hg+MJunilVBTy&#10;QqFBcZQWsaoUJCfkwspFhfdXbkbjSX3Qd05NrL1UHVfj6+NkcAt8uqURekyvjiEzq2Dl/pq4oGqL&#10;U1FtMPPPBqgzsooSWWs3aYUh77+DGTt/xPjjP6PJ9rl0X93RfH51rP22HkL3dkX24b5I3tcNmj09&#10;oNndE9pdPaDd2QO6XT2RuLsXdHt7Q/dnbyT92RNZh3vh/ok+CNnfA0vXtUa9r+iUVg9Ap93LsMHN&#10;Bp6xiQjwT4Q1vyFv8DM+ctoDH83dhhYdX4dZdemkWx/VCZvmzSZi9Oiv8cmne/DZ3D8xduIPaNly&#10;GsHVm2pLieuqgxo128O867sYOXYNndwqdOw8DfXqdeU+6UNHkDPW6l1cezRqPIZO72P0G/o5Bg1b&#10;hsFDV2LgsOUE19cw778Ajdu8yygqkVScIKN2Vf4cgZ5ZZzrMsejedxUmvbMbo97cQve5hOd7j/sJ&#10;OrPpqNniCwz74CC+3umM3TcicIZAu+yWzgibiJ9vROOrk8FYcioMm63icTuyCNr74t6k3U4fW8XZ&#10;lhJqpbxD7nNryd+ATjoNC+hk8L80RsTyfQK6+OJSpN7zRda3+5E260ckfi+gC0ZGeRlB9xAJBZlI&#10;EMhlpyE+MxVaqZdLpwxlnDi4NBEBZ1iOJeg0KQlQU5rURC4nKsvq5ATEEHrRiuLp0OIURZoogtCL&#10;0NGpiRTHRhdH+BkVrtMrjPtD49UERgwCtdF0SZQ2BkHGdUIuQOCmlFEV6/6EnciXsPONIfCURgeK&#10;pT/XRbLdN/qFfLjPm7DzIuBE+uVweESGwT0qCJ5qwi9WzhUB55BIHGeMlQaKt2/4Y9AlH5hf8UOH&#10;a3R3l3wx7JwTPrtkhwPOfohOyiHansFMptuRCrvnz8qQ8aAYtzXxWO0egXcdojDCKQ49nHTozKhq&#10;fjcMfW6FYNLNcCy3VOGgXQQcnVXwc4tgXBWgRcHdKwpudHECOKM86PA8PQk6T60iLy+CzIfOjYDz&#10;8uc65eEbq5SmkdXo6sS1BVSSAjiCThQcmEalEjB0ZoReCG9UkSyHEXyhhKOpwvh+o1SE3N9KQBcY&#10;rygyOEGRHnJ6l2eUArlQvWSmEhVLbWQadLHZuGjtiykLV6LR8Pbo96kZ1l+rgTvJDXEnsSN+s26H&#10;Rfvr49tTdXHcrTEuhrXHZofmmLC5NuqNIeiamqFpl874dM0K/OFijZ9DPTHh5j7U3DwJzRY3xtI1&#10;TeG7pw/uy9ToJweg6PggFBwaiLxD/fUy9KPLk2Fix/TPdH14ehBwYSgSCLsNmzug9eoOMPtpKHoe&#10;W4sf7Z1wxdoPe345jzmfMurN/AlvzVhHaHyMqjVljrl6BFhTNKw9At0tZuP1Sevx4Ue78M6M7Rg0&#10;9Cs0bTKa7qwFYSijHhoTYq0JmxGE1gq8NnkTevX4CHVqSCdfGVlh6GxcpRFq1u6EZs3HoFv3BRg2&#10;Yi3GvL4OE17/Dq9N/B5jJ63F6CkbMXDienTuuxxNWn1MdyczkvTlzyLslGFknWFWbSgaNP8Q3Qet&#10;wbh3ttOB/oJOnRcZQPcGajScix5jtmLmt1fx82k/nLNLwjWPXBx1SsGvBN2yE4GYfzQYK6+qcdgr&#10;E34p5SiUx57w3lCiK++QMoHcc0Lu+eO/dXTG6JrIN8rwL40BdAlFD5Bk74+M7/ciZdb3iP9+H5Ld&#10;QpBR9hApdI3xhTnQEnLanHSljCX0NHR2plITejEEXQxBJ4rmsl6ynILo1BREpSQriiT4ItISFIUT&#10;diIVHZ6KDk8UTtCJwgi1EINCk/glLSIIQxKYTAwKio9DgDYWAfGVpYYfYecrYGNplB+B5xsbqZQ+&#10;GrJBrYIPoeYlIGOpl4ogi3xJXtEqePKYyvKgA3SLCFZKD677RROmEWrYh0fjaEA0vnEIw7Sbfhhw&#10;yQudLwfC4noo+l/1xehTNlh00Q6XvcORmJppjK78kPILYBmbgg2+GuX5DsPs1ehhH4fO9zToYhlJ&#10;yAVh0u0gfEmLeMguHHbOdHJ0cb50a16MrO50bm5eMXAl9FzF1Rnkzm0yGsJDGRVB2Imj89W3sHrQ&#10;uYnc6ew8Da2t+lZXvXwIGz/Kv5IC6OgCCDlRUFCaohB5uDUdnN7RSYwk5BTp3ZtRYXRrYYy5ovB/&#10;1IvGB5VB4QK2SlIRdKpQXkAGyMVEJCE+JhNRqlQcPnMPI9+ei7oWjdHvPTP8eLk+rFOawjG3Lc5G&#10;tcJuj7p0d41xOao1drk3w3xCb/SmqugwywzVe5mh1ZCu+HzLj7gRFQg7fut/F2iPLnvno/GSjpi6&#10;tAku/9YN6YcG4NGpAXh6ahhKZJiXocNwLmGnSMbBEnRFCugGAxeHIelkf/y8xQKd1nVB1e0T0PPk&#10;Ol4UN7Hu90v48K2v0L7tUDRr3ZsaiOp1ZPpx6Z9Wj9G0Jdq0mIhRdFzvvrMFM97fgfGvbUQni1mM&#10;qH0IMXFn1XlcYzRqMAAd289C3/6r0Kvfl2jadKQCSom10tFY6uKqM4526ToDY8Z+g1GjfkC//ivQ&#10;tcdCdOa2zl3fREeWHXt8hs59vkCvIT+gz9D16NZ3CZq3eYu/l6GzsNJSy0hffQyatZ2F8W9vxdRZ&#10;+9GDP7dKNXkq2VRUrTsbLbp/h7GzDmLlLmecsEnENe88HHdJxZabMfjqeABmH/TD4rMR+J0QdFIX&#10;IV86zSkvqeSR+TGe0NmJm9N3Fv6PQUdHl/7tHqR8+B3i1+xFogujK0GXxHPHFeUiLjsdcTkZ0OZm&#10;KmUs102lptOLySDQ6PBEUQScXlxOTVUUSdiJIlL5RU0IviS6vfAkQs9EoYReMMEmCuGyXvFc11Uo&#10;UKeFP2HnZypdHPwTRBouq+FLh2eUD2HnTWcnpReB5yWwI9g86dq8WOoVQUW9JE9ucycEK8uNcHOl&#10;w3MV4An4BJI8p7smGpZRsTjmr8a3jsGYdscL/a/5wuJqMHpcZqQ954wpF22w6rYDv9A8YFb2sATp&#10;BYRcdAK+J6ymucZhqGciujrHoxMh1/2OCsNvBePdW35YeccHR2384MRvp0BHXwS4MEfT0Xm50WK6&#10;0mK68RdxN5EH7acnCU6n5+3NPwDl68M/COXjq6Y0inz9YuHrHws/PzX8ffnNYFCAPy1ygAaBgXoF&#10;BKgVBfvzg6EDFIUSiIq4LdSfVpsKC+C3lSJZVitSBdGW/40igmnnDTJuiwzWICpY/ZIiA2MQyW8R&#10;URSX9eJyUJQidYgaifw7xkcm8t8fjJ+2HUP3kW+iaptq6PKWGZYdb4gL0a1gndEJl5Pa4mhEfRxX&#10;NcWf/k2x6nptfLCvKqburIbha6qhEV1ds6HmmLvhO9jyG039+CFOJ2ow/vwvqP31AHRe2Azfr22P&#10;oF1d8eBkbzw7PhAlBwfop2na3weZjKuijP29kHmgF3IO9kLJ8X54fm4wEo/1xq+/WKDLhu6osXMS&#10;LI5/hzd3H8E7czejR8exdFwSPaWBQOrkZGypNArURe1aHZTxrFPouGbN/APTpv+O/gO+QaOmb6Fq&#10;NQtCTMa9VkXNGi3Rqf1b6Nd7GTqbL0HdhlO4X4ZpSX1cPVSr2gw1anRFy+ZTMGr0t3ib5xk6fDWd&#10;3TuMoaNRvdYA1KrfDzXqDoFZjRGoWfd1dOq2CCPGbcT4KZswgA6yWeupdHLy1DF5SI5ME9UfDRpN&#10;xqjXNhB0h9B35AbUbDgLZlVnoEqNT1Gz2RJ0HbMFn661xJ4bGlzyzMFJ13Rsva3BspOB+ORPb8w5&#10;Fop1N+NwLTCbcHmMUjJO+qA+ZAwte8boymWmWsJOD7oXw8D0g/pTCLuk588U0Emr60ugs/ND2re7&#10;kfLeGsR/swsJjv5IefAAOoZjTUkeYnOzocnJRlw+oWeQbFPnZCEmO7NC0VkZiMpMR2RGml7paXRu&#10;6S+L21QZqYrC6fZEKikJwLAUfvkn80ufCqGCGXVfViKCEpmaEhIM0hFoOvjq4vWK18JPtiXGV8iX&#10;0PNh1PWO1+il1ZeecTGEXQzBFEOQRdGRRSqSZS+1WpFnjOyjGVJHE140RpSbOlKvmEi4Mqqaypmg&#10;c9GQNxoV3Hhe+6h4HON9uNQ1EOPIqC6X/ND1oj/6XvHB8GuueOuiJWadvAwz15BA3A4Mwa8E0zv2&#10;KvR2iUNHl3i0s9fAwioCI28G4aPbgVh/1wvnrD3gRoXaehB03vBz8IG/vY9S+jj7wtvJFz4u3vBx&#10;pQylnxuB6BGAQM9ARUFeQQgUeYYgwDNUUaB3GLeFIcQrGKFegQjlcSF8j5ShPsEI8eV2kV+IonAf&#10;yovyDkGET5heXFbx/RHewYj0CUWUL8X3RvoEIdI3CFF+wYg2yLgc4x9qUAiiDZJ9ohj/IKhFflIG&#10;KtL4BiLWxyAua5TlAMqf6/5ICApBVrQacSEq3LhxG/NX/oDmA3mzWlRF8ylmmLGtDn53aY1TMb1x&#10;WNMdW/064HublvjqSj0sOlUNnx83w5dn6mDaz/XQZKwZ6vZsi/eXfI27Pl5IefoIdkWFeNf2JGqu&#10;nYyqi9pg2spmsN7WDvmnu+HJKbo2gdyBvnrI7dMrbV9Pqju39UDR0b54emYQdId74ddNndFlfTfU&#10;2P062h9ehZG//oGR05ehRUPpQiKQMyOUqlLSMiqtnrVRu05n9O7xAd6dvh6ffbobb775Kyy6LEb1&#10;mjKxpczmK2Csjrq1uqAPo+qIYcvRrtNcAkn6tbXmefRdSOrU7IjOHV/H0IGLMWLU9+g5gD9X6uCq&#10;DWLclIfXjEX7ztPRut3bqFlrNN87FHXqjUXPXjMx5Y0f8cYbm9Gz51Lue437xNlJtO6BenVGod/A&#10;5Zg4Yy+GTNmG5hbLGHVno0rVj2FWex6a9/4Rb395Bb+eD8dZQu6UWwZ22ibhm3NhBJ0XPtzngy9P&#10;hWHPPR1swvPhl/wY4ZlPoMl9jPQHQNFTKFM6lRBgArlXgu7ZM2XGYXmwjoaOT2MAXYoSXfcgjaDT&#10;rdyFRIIutayMoHsMTWkBYvNylXnrpDRKk5uDGIJOTQAqIvhisrMQJbDLYmoQZWYSeFkvKSIjE6qs&#10;dEXhmWmKVISiKi0VYQI7g0Kp4FSmoJfEbcmpCExMppIU+VO+hJ/Ih/DzTUri3yaR0lGyzgSWoIUX&#10;nZ6pPBlxPeMINAJJQOZBFyalp0YN79g4RZ5qHkN5cJsboShy5XF6RcGFwDOVE7c78Rj3WMKSQPXU&#10;JuBapBbrvFV4844/el/2Re+LdHeXfDDwsheGnbbGqCME3c7L57Hhxk18Zu2JUY4R6OKkRmu7CLS1&#10;UqHb3XBMuO2PZXd9cNLKET7WtlBbWyPc1gbe95zga+OEQBsHBN5zRJC9MwKpIAcnBDtynQqhQp2c&#10;EOLighBXV4RS4a5uUFGhrh4IdvXk9hcKd+M+dxdF4UrpiggPN0R6itwR5e2hKNrDCzHu3orUHj6K&#10;YjxknduN+7iu9vCE2tMDGirWwyCeJ9bLTZHWxxNaX0/Eecs2o/T7Yr1duN0gH73ivV2R4KWXzssF&#10;Ok8XaD2deV5naKk0f2+URIYReh7Yf2gfxn82C/VGW6DOa1Vg/pkZJm+qhQXHWmH5BXN8fa4dPt3f&#10;CG/9Vh/v7KiNpRdq4BfHavjOsg4mr62FRoyudVo1xbTPFuKmuxvSnpbD72EZlvpYosEf82G2rAcG&#10;LmmEUz+1Qt6xnnh2YpDi6HIYV6WBIpswyznYA9n7KUIud393ZTKA52f6I/lQL2zdaI4ua7uh6rYJ&#10;aP/nCkzcvhszFm/G8IHvoH4Dc7qgRnRDAqbmlDixugRJF/Tt+wHeeX8jPp29F5Mnb0bHDnNRtarA&#10;qAuqyZxxZk1Qr+4gOr0FGDNuJTp1+YBuTkAkjRnSbaQt6tUfiEFDFuCN19eid+9FqFZ7JGHYnc6t&#10;N9q2nYSefRZgwLC1jL1r0K79ZwTsWP6MHmhQtz8GD5iDya+vx/Ch36NVy1moUXMU4Sjx1QK1aoxk&#10;5F2EYZN/I7R3ocfozWjabgl//kz+Wz5GA/NVeG3OSaw76ovj9gk4556BA44p+PFaDOYfCsCHf3hi&#10;3p++WH02DFtvxeKgbSpOOWXgbkguVNnlSmtsOYF2nzATRyeD+01BJ08SS6ajS6ADjHv8DDE8Ppr7&#10;4wm6ZIcgZPxwEOnvr0UCQZfg6Ifk8oeI43vUD+5DnV8IdV4BNCw1BVzOL0BMbi6iKWMZnZODKFF2&#10;NiJNFJGVg4hMSkpKlZWFMLo/USihKArLpDLSEWoUXV9weiqCKimQ8icQ/RmF/VJSFPmmpFJpinwI&#10;Qe8kbktOgT/ll5ysgM/HAEHvBIGeXl6MvR7aWMV5uRJwbrFqAkoNjzgCjoASecTpDNIfqxzPY0Su&#10;lLNGA+dYDVxiY5VlRykFoFpCkaUNz3E4QotlHipMvu2Hflc8CTs39L3ohgEX3TH8gj3GnreG2bZz&#10;J7HmyjW8a+2OgY4qdLaPRmvbEHSyDEcvq2iMtQ7CV3c9ccHKGqF3r0N39zJU1pcQaHUbQVaWCLK5&#10;ixBbqwqF3bNEmN1dReGUysEK4Y6WlBUinKwR7WiDGAdrRDraQuVkhwhHO6gMinC2QaSrlUE8hopy&#10;s1EUKaW7rSKNmyPiXAkfV+cKxbo5c7uLohhXJ0VqHqd2d+A+B2hdHRDvwtLNjlCyVaTztCOw7BAv&#10;6zyvIsM+rYdNhXRePJZK8Pyr4jytCTorntcSGX5OKIv0Q6SLNdZu/hHdp09A0+kt0X95NUzfXhXv&#10;7a6L8WsboP/c2ug7oyZ6vlsFfWbT6W2phi0udXEyqilWWzdAv4VVUau5GRo3a4r3Fy6EpZ8XMp4/&#10;hupxGX6P8obFiR9htmYo2i1ujC1rWyCF0fTp0f54uH8gCg8MRPYROrtjfZBztCdyCbW8A32Qx+ha&#10;erQfQEcnsxLvIOgsvu0Ms03D0H7PV/jk7Bn8dvouNm06gWkfrkLHfm+iej2JhG0JKGmIaIgGtfug&#10;/8BPMf2jzfh49j68/vpPaN9uJiHUm8dJQ4SAri3qNBiFPoO/wqgJqwk6ia3SaCDOUEDXGbXqjUP/&#10;wcvw+ms/0NlNpyOzQL1G3WHebSIGD16EAUNWwbwX1U3q7X5An76L0Kyp9I3rhUYNJ6JH94UYNkz2&#10;rUaLFtNQ3QC6qtVGo1mbz9Bn1I8Y//4+jJi2G217rkDVGgSd2SzU77gCoz46hG92u+GwjQ7nvLNw&#10;1DMNm+/G4oujIZj5hw9m7vTBp/v8MXsX3R3Xv9sXiAO3NLxp85FLwImju0+AGevojKCTIWCm3Uu0&#10;Twg57o/g/jiJrg7BSP/hCNI+WE9Htxs6Rx8kEXTi+KLlubB5xYjMK0J0fomiKAIvMi+P2/WKIOhU&#10;hJwoggon4F4o6yWFUsGEnCiIkHuVAgm7AMKusvwIOl/GXJEP3Z1eqVS6Im/CzpOg80rk/qQ0eCVw&#10;uUJJ8EzUKfIg6NwJOleCy5nAciLspHSJ08BNq4VbXMLL0sZTcYpc5DiBHKHmFKtV5EwYOsfFU3Hw&#10;kJjMc9sK5FTxWOUdg3fuhWLEDbq5q17occ0dvW94Ygg18Zoj3rtqB7PrLq446OKFzx38MMw+FG0c&#10;Y9DWKQZdbaLQ0yoKgwm6j6z88YelA+zv3IDq1nlE3jkF9e0LiLC8QrhdQ5jtdYTasKRC711FqN0V&#10;veyvINzhGiLsryHS7hrU9jegoeLsbnD5FqIdbiPG/jaiDYpxvAm10w2WlMN1RVFcV7noFel2U5Ha&#10;9S7hZv2SNG7WBJteMQSlIndLgu4uQSfH30U8pXW7Q6Dd/heypAgwKt7DWpGO2ypL63mLusHjriM9&#10;yAal0W7wt7uJJau+RofJfdHp0wb4+M/a2OjYACvvNMbINTVQe7AZzFpWQ80u1dH3wyr45mRVXItv&#10;jBvxnbH4TAsl5prVJeg6tMW871fBLiKEjuEpop88wqmUKLxxdz+qbpyCel+0xOcrG8N/tznKj/YC&#10;DvcHDg7EgyN9UXCsFwpP9EbxyX64f2IgSk/0w+PTA4CLQ5B+sje2bemIjqtaw2xtH7TauxTLne7w&#10;m1KLQFUSDl10xjuLtqCVxVTGSRmKJY0HjdGgzjAMHroEM2Ztw8xP9mHMmO/QsqWASqZgkq4iUkfX&#10;BjVqDUd783noQUA1bzNKcYYSh6tWaUQo9kLdhm+ge++lGNhvCZo3H4OadXqgS/cpmPj615gw/luY&#10;d/2Y7m48atWeiu7dV2DkyA2w6DSHsBXnOBq1a0/n9jUYOHSdMq16lSrS5UTGuQ5F9bpvo133LzHs&#10;zW0Y+fYudOixElWqz+K+z1Cn3TcYPP0gFv/igj9uxOKwWxr2e6Tip7tqfH4sEB8Scu/u9MOMnd6Y&#10;/osT3llrjfkbbLDjhC+8IjKR/1g/1lWi678FXeQ/gq7sBejyixBJuEUXEHZUVEEB1/MqFMEoq2KU&#10;NSqcUTbsbxTCuBskkKMCBWqvUEBmOvwZZytLQOeTTohR3mnJeqVymbATedHhedDFedDFeSYlwz0h&#10;0UR0aAI5ys0AORfKidByJOikdCboXOPjqHi9CDi9eLyyPU45Vi8CUoFdHN+nhQuP9+A16sVj7OMS&#10;cUKVjFVuMZhmGYzB1wRy/uh+NQC9rvuh/y0/TLAOwCI7f/zs4AUzbXomfHQp2O4Zimk2/ujpGI2u&#10;Hjr0stegu8RX62CMtQzBnLse2H7bGja3rsDf6hw0d89DbXkRKhu9wq0vQGV1gbH2PJ3ceajsuG4v&#10;uogIu4uIpjQEX5zdZcTfuwwNQRhDAGoIM6PUDlepK4o0jlcVRTsTki5XFUW5EnyufI/LTTq024gX&#10;aLEUxbndJtD00rjeMugmYt0FQjehIyATqHg3rrtdr5BO9pkonscr4nnk/EbpPCyR5HkHyZ63X1Ki&#10;xw3uu844ewMZIdYojHaCi+UlfLJkIVqM7YCe86pi9eXqOK9pjIPhrfDh7gZoPLEKzFpXQ/We1TDp&#10;61o45NEQ7oXNcSmqE2b83gg1BIQEXdNe5ljy2ya46GJ4Ez1B7NPHsM1Pw9ce19Bx2xw0WNQVb33R&#10;FFe2mCOLsRWMrzjZFyUneiLnZHfknuqFgjP9UHx+EErPD8CjS9x/fSjiLwzE+m3d0OabdjD7rifa&#10;7P0CGwPtkPCkBGVPgWBdAdbutUb/sUtRS2YDVvq9NUT9OqMwZNg3eH/WHsz4YCcGDVqCBg3HcJ84&#10;OanXk+Okb9sQgmo66jeZiuq1BUL1CCPpN9cQNWsNQtPms9DZ/Ct0av8J6jLm1m3YHwMHz8W0aRsw&#10;dNgS1Kk/gO+RRpBeaNhoKrp1W4qOHeehVq0p3CbO7jW0aLMAFr2WokGzyVyX31FAJ40TY1Cr8Qfo&#10;Tsc3YOwvaNlxMbfJONhZqNXma/SevAezv7fF+pOh+N1Sg+22sYyuKiw64IWPtjnT0bnis32emLvL&#10;FfO32OObn21w5KgHggMTUXpfnk+gH9CfL5D7G9AZh4BJQ4REV23xQ6Q4hyHzx2N60K0Q0HkjoaxU&#10;OSaqjKArJOhMFFFYSBUgoqgAqoI8hOfnIiwvp0ICM6NjM7q3ChdHBeboFZCdAb9MAozyzyLcKOP6&#10;q+RLeWWmwDM9+YUIOw9CTuSWkqzI3QA7N8KtQgK4RDozg1wJO4mZTlqNIsc4goulC0El0BI5EXB6&#10;vXycyIFgdFBzmwF2AkaB6b34RJyMSMEaz3i8RUZJd5Iul73R5YpALgQDrwVgxDVPzLL2xT6/KHhr&#10;k/TdS0rKyuAQrcN3TiGY4hCNfm4J6O0Yi+624WjPGNvtdij63wnBrDue2HvzLqysLiPQmhCyEl1W&#10;FHn3oiKVNXXvEuF2uUIqKQm5aLq76HsEHBUlLo/OLdrppqIoKkaWnen0nCi6O0XOdHoueqld7+jd&#10;nAvhQ+lcLVnSqVFaxeXpFcv3iDQut7h+SwFVIt+bRCXwPPEG6ahEur0EU/EYnYig07ndqlCix12C&#10;7RZSPK/rRbiJkt1lmyVSfG2QEeyAtEBbXD93GFNmvYd6Q5ugz3wz/HSrJuySmsI6uQM22bXF8LU1&#10;UW+6GTp8aoYvjzeCZWJ7eBS3wB7PJpiwtgZqDBHHVwVtRvXGN/t3wj1VxxvoEbSPH8OvrBC7ozww&#10;+uga1P6yPzrOb4ovvm2JK791RdCBfvA72AeOe3vAdm9P3NvdG3Z7+8P+z/5w2NsXLn/2RcDRwbi5&#10;ry/mrLVAw6V0Ymt6oduBJdgd7oZcZeg6kHH/KfZe9MHot1ahdmMLOjYZzlUbNaoPQfceX2LC5F8w&#10;Zvx6dKHzqt9wKB1TO9So0Rx1a7VCvTo9Ua/+JEZReZo+Y2VtGawvw7pqMro25nGDCK9P6QTp5hq9&#10;y3P2R526w9G710KMGrkCHc0no1qNVqhTuw2atxiIbt3fw7ARKzFuwjqMHPUNevb5HF16L8SgUasx&#10;bML36NZvHlq0nILGTSeiXtPXUafhVDRpNQc9hvyAviM3oX3nZXSAM1Gt9sdo3GUVBr2zH598Z4k1&#10;+32x6UI4tt6IxObLKqw5EYLVR/2w/rw/fr8diX2WMThwLRyHj3jg7impu43Ek5x8PHv6BMUE3H8H&#10;dFkEXer7P0K7fCe09l4E3QMD6MoRWVRCqN2HiqVeRRQhR4UTdGEEXYgAjgqlgg2uTdyZ0b0ZJYDz&#10;z9XLLycDPllpinyz0xX5ZNK1/Y28KU+CzoOAe6EUuKelKXIl7ERuKRQjrEtikokS4JJEgBnknEB3&#10;xpjpEK9RZK8luFg6EYBO8QmKHOjm9Ip76Tjl2Fgeq+GxjKwuWkZiXQLsdYk4HpOI7zxjFcj1vRGI&#10;zoyr5te90e16AAbcCMKoG/54744PfnEJpvvLwIOyRwSd8lzWJ0oXk+uRSVjuEIWRtmHoax+F/g5x&#10;6GoXDfO7QehwJxgD74bik7te/Ca8BxvLu4i4y3hpSYhZEW5Wlwg6Oi9CT2VzCSpbSiBH96Yi2CIY&#10;XSW+RovuXUOUHd2ZA0HnKFC7RcgRZgI15zuKorkuimGkUjvfVRRLsMUykmpdLAksK8LLWilF8dwW&#10;Z1Asj1VKOr1YQkocn45KpBIIP51B8c43CTpC0EQJcowcS4AlGZRIJ6is070lEW6iFMZVURKdXJrv&#10;XeQF3aOjc0CA6w38tmMD+r02DHV718GwBVXwm3U92KW2gENGBxwJbY+lV+vjjZ1m+HCfGXa6tMG9&#10;NAvcSWmGjVb1MXF9dTR6g2DpXRud3h6LtaeOwisrhXGoDLryB4h++gBX0yIx9dZuVPluAsw+a4xO&#10;c6rjjS/rY+GaDpi/zgKzfuiMeavMsfirLljweUfMWtgJ7y3owLIF5i1tj/e/aIteHzdFtY/boPY3&#10;wzHh5A84HemHAl4LvD+RXPQQf5x0xsCxn8OM8HrxtP0+dGMfoVefr9C772J0Mv8Abdu/jo4Wk9Cr&#10;/1SMGDUTEyZ9gYlvrMa4yeswZNRKdO8zC02aM74qE2TK1OcDGGGno27tTwjFtxll+6Fa9YFo0vhd&#10;tGn7MVq0fQOduo7D5Lc/w+IVm7D2l0PYvOs8dh2xwr6jNtj+5x38susaNu+8jvW/X8Gq9SfxxXK6&#10;tM9/x3ufbcLrM37Ca9O2YPL7f+D19/ZgxIQt6D3kO3QfuhpD39yKd5ecxTI6tZ+OEGgE3f7bMTh2&#10;T4tTjsm44ZkMl/A0BNHRqpLuwy86FzbWKrhc8ESiUzCeJqXjaXkpo+sT/q2e68W/Vx7hJlOsV/Sj&#10;47Y4/iEllgrIBHRJBF36j0eR+t6PiP9aQOdZAbqIhw+hooMLf0n8HQrzFYUX0M2Jo8s3uLm8bAQR&#10;dAEGxxYocKukAAJO9omD8yW8xKn5EopG+TC6+mRyuZK8ud2TEdaDEbZCaRTB5p5MuCWnKHIn5NwS&#10;k+EqgGNs1UtH2DFiUq4CO5ZOdG8KxOIIPMqRy04Em1O8TpEjlx0JMgdGUwe6OjnGnvHWnpC7x3U7&#10;yoPbvAg4x4RkQk6HVb4avGMVhgGMqZ0v+aHzFW/0uBWA3rdDMOSqD9695Y2fXYPgHqtDTqnUqhrH&#10;uj5/jKfPHiK2oAinA+Iw28YXo2wD0c8xHt0c4tGV4LOwDEJHq3D0pj629MWeO45wunsLYdaXEcPo&#10;qrY6T9AZoGfD+KpE2AsIZXyNIOyiben+KPU9RlQqhssxBJ7U2Sn1doSdWqmjY+Qk8KSsLNkuiicI&#10;EwmyJEJPSpHUv1U4Oro9pSScYt2vM9YaYiqj7wtdg9b5qrKcwDhrlGyXMsnjpuLgRImMspWV5CHg&#10;Iyy9ryI94DoehN9DWsg93LhzHPNXLEKb7haMSlUwhq7tN+u6uJvWBHY5rXA9oR0OBjbHLw4Nsc25&#10;Ac6GdsCtuK44Hd4Ua2/Vxjs7aqAzXWDN15qh5yfv0W1chH9BOh1CKbR0c5qnJbAvSMASusoOfyxC&#10;rS96oNonjVB7Tgs0+LIr6qzpiSbLu6D/J50wclJr9BjcFA0GdEC1kd3Q4LUOaDClM2pP6oAqY+my&#10;3uiEVp+/iQ8PbsEJNzeEp2ZBSydhFxSLFZsuoMfAOahRxwI1atVH7bot0LjZWHTrMQ+jx67ApCmr&#10;8db0Nfjw4x+xYOlWrFx3AJu2X8D2A7ew6/Bt7Nh/Gxu3XsLX3x7FjI9/Rp8h89Gqw9to1nwqGjb4&#10;ELVrziDkJhGAvakudHpj0bbDJxgxfhW+YLQ7fN4SToHRCOQFHiojAHhzxtFRxWUXIjqVrkbLCBaV&#10;BPcQ3jj+atx1CcNFS28cuuCMHUfs8MseK2zcboVvN93Gig1XlH/Puu23sf2oK45dDcN5m1hcc02A&#10;tQ9vYlUWwhJLkFrwCA8eEvbPnstEtch+8AS+AYxn1/2gtQ5EWVQiyksKGV31U6yLJMZKKQ/DziD4&#10;5JGICVyX4V9xBsWXPOR1FYa09YyudHQJX+9CPB2djqCTp4RFPCwj0BhPCX2tyOsAAP/0SURBVLQX&#10;ylMiqzG2ilRSCuhyCbrcLMWxCdAqOzrF1fHvJfVwIn0DA6NpepYi/8xs+KZnchsdn2GbUd7c7pmR&#10;USH39HRG1jR4EnLuBE2FCDmjXPkZKSLoXBMIOYNc6OacCTbHWMLM4Mwqy5lOTUrHWG2FHDQEozqO&#10;EZVgTNLARxootMk4GZ2E1YTcdNtQAi0AXS8GEXTB6HYtGH2YOofcDcG0O774yTkErnEJKCwrggzj&#10;40cAM/o5PBdXx2hU9qwcURlZOBkYgzn2AehnF4xOzhr0cNChx70otLUORTvLEIy4G4g5dwOw09oO&#10;9ja3EWd1E6l39LCLIOQirfWl6t4FBXYCuqh7VxVF219XFGVwd2q6OlGswOxvQKcxSAAmkqiaQHeX&#10;SNBJKfor6OjoCDoN3Zcp6OJZmkr7im1SV5foSdGtJXrdRALPUVn6fTcQ73UNmQG38TDSCQmBNjh6&#10;Zife+OADxra2qNLADEPfNcPP1xriLqOrS2Fz2GS1xLm4pjiiaoVjUU3ppNriTIgFDvk1wU+21fDJ&#10;ETMMWFUFzd5pjSGff4Lfb95ESHEOEp7Tzd3PRVR5Abzup2NvtDdmXfsT/bctQLN1b6P2OsbEPz5D&#10;rb2foNePb+DDD4bj454dMbBhC9Rs3AvVBr2FZlM/RJN3P0KNSa+j6qghqD1xPPrMno05G37FL4cu&#10;4PAVe5y844Kth2/hky93YcDoL9Gl59sYNHQSwfY+Pvj0Oyz5Zjc2bDmBnYeu4/ile7hm4wVbj2C4&#10;BkUSPDqExKUoCtIkwDeSF2iAGjftQnGADnHDlktYtPQAJk75CS3bfEJ3R6dn1o2g64w2dIbT3v8B&#10;W/deh5NvJLQZOcgpf4RCQiWPkbqA16eMMZXOugKXvKfPkP3oMbLKKcIppbgc8bn3EZNKOMTyBo9I&#10;hndIIjwDk+AVlACfUB38wpIQps5EpDYXMYkF0KYXITGrBNmFZSgue6LATXk9F18LlD1+BlV0Ntws&#10;w/kl7os83hf3s3OVgf2moJOGCQGdPDtCnvWaxHUZ0C8ygi7RTYWMjSeQ/v56JNDRKaB7WGoCOnFu&#10;ArsX+l8FXTrjK8El8svKUkrvDLo6wzajZJuniTz4PnfF0dHBJSXRqRFoBhnXXRIYWRXpXZyzODlC&#10;zlFiaBxjaKw4OULsFXKKJ+RYOsRJAwPdHI+102gUST2dB4HpFJ+Mc1Fp+ME7HjNswjHkmj+6XfCH&#10;+eVQ9LgZiV63wtHnhh/euuOHjW5hcOb1l33/gQI5/SdpBJ2yKtWsj/DkMZ1Deg6OBUTjI0c/DLYP&#10;xUAHLXrbx6L9vQi0tA1HZ8swDLOMoPPzwe57UvluC40lnZn1RUQTctEEXhRBF2F7gXH1IiKNoCPY&#10;Ygg1kQI8xlcpBXCxjKlGx2YKuljZ56CXlq5P3JzSemqUm6UiI+CMkJNtrwKdjm6tosGBihNnp4iQ&#10;47qOShC35iW6qeiVoGNsFcXTWWUFWPLb3gVR3nexZd9GDJgyFlUa14fMQGI+2Qzz99TB0cCWsGZ0&#10;vZnWDsfVzbEvpA3+CGiKHZ4tsNetDQ4HNMFOz9pYdLY6BnxTFU0JuoELZmLL9WsIKcyGjo5OVZRF&#10;6PGbuCgN1qkaHAh2xwr7S3jv9jG8bX0a73B57s39+O3XZbg59U2cb9kFK8yaYnSdvhg18Ut8/MNO&#10;zPv1AN75YQfGL/0RU5auw+w1v+CHX/7E5j9O4Kfdp/Hz3rNYu+04lv34JxZ+sxNfrt6BDT/vw95D&#10;Z3Hutj0s3f3hER6JCH7DJ+TLlEZlyH9CID17hCKJdE8f6cWoXfDsAfc9Rl453U7JM8SkFMPRR0vH&#10;dw/vffIL2pq/ixq1B6BBo4GYMnUJ9p+8BVViBkoIMf1El/Kc1YfIeVJCFVHFynLe03LqEfL4xSwA&#10;LOL1awROCd1Y6dPHKOHPLXn8BKVPnisjGx49eaboMfc/5rqUArZnAjXRM6nC4QYR3y93Rfnjp4iK&#10;L4C7UyxCb/sg1SMcJWnyAGX9zzPCTiQRNkeBnX5K9QSWFVOp3y9nClAha9MpZM/chKTlu5U6Ol2Z&#10;HnSRBF1kkb7h4SXYGQBXAbo8Peikjs5YDyfx9Z9AV9Ga+gqoVZY33ZsnwfYCdPoI655K55asl8DN&#10;KPdkgi7RFHT66KrUzUl9mzYGdrFq6u9BJ1KiLSWQu6dWKxLQiRt0iE/CmZh0fOuXhKm2URhAyHW9&#10;5EvIBaP7DRX63SSLbgViyg13fO8QAPuYeBTdv6//TI0vfg6MrjJsWT8P5zPF2T3F07LHiEvLw6lg&#10;DRY4BWHkvUD0tI1GF8c4tHOIQDurEHS7E47xBN4CWz/ssXWAI0EXc/cK4iz1zk5gJ84ukrCLstVH&#10;V9Ooqibk1FwXaezo6AgycW2mTk4BHbfH2euldbgFnZMedC/cm1F3CEi9KrbRmVWOrqYxVRTvck2R&#10;zuXFPn0sJeQMqhxbTRXvcQOZ/tYoVbkg0OkaI9IKtJ1oDrNeVWHWvzoaTq6K/iuq4otTDbDbuyMO&#10;Rlrg94D2+PZeGyy92gJfX2iEn23q4ISqPo6ENcMXZxqhy6KqqD6uESw+eBs/nj0Fv8wk6J7cJ/B4&#10;8eanIrAgDYF5qXDJ0OEarf3ZhBhcSNXhVnQE7O9eRuS6pSgYNxLqpi1wxqwWVtTvi68+Wof9Zyxx&#10;2z0Elj5RuO4ShAtWbox7zrhi7YyLVg44Z3kPZ+/ew3mre7h8zw43Xd3g4BcC31A1wmOToMnMgq4o&#10;B2kP8gic+wTLY97kT3nTEyp4yPIh1x/o9byMkm1PlC4ZSv8zKrP8IUJ0qbhi64tla/dj6OhFGDjo&#10;M6z+YR98I+IUxyaYkYH0RY8fIvfhAzq2UmQwhqSX5VGFyOR6JuGQVf4AuU8eKOAr4IUtD5yWhgKZ&#10;ZUQkoBTJaFV5cfdLUl6yQOjpqWdYF9jxxdsA6vRH8PJLQ9Bdf157wSjSZeIh4WkKOZHysGu+X54R&#10;m8blJJYy3tUIuiSPCORsPo2cWZuQSNDF2XtWRNd/C7rwXLo56SOXk/Vfgi4oWw86cXMif0Ksckw1&#10;lURZn7QMeKUJ4Ayx1dD4IHVynkmpevELzigPqadLIOwM0VVaXvWRVerhxJFFM4YSeH8TW0USaUX6&#10;uBqrlLLdLV5Hl5dAJ5eMdYGJmOakRt9bTJjK4H1vOrlQ9L0ZjAFXvTHlpie+dwqATYyO7pxfOfzC&#10;1bc98I9rEEGn/3RlXZaUFxeelT9BfEYeTgSpMc82EMOtw9DLIQZd7aJgYRuBrtbh6HtXhTGE3Rxr&#10;X+y5awf3OzcJu4t0dnR0tmcRYX2GwLtAl3eJoLustLZqHKRLCQEnoDORAj9xd7LPketOFEsFdBW6&#10;RVd3G1oXfXeSODdCzZUwrNBtvVy4TGlcCVW6NQGdEXaVY6q4OcXVuRF4hKJIR3glmMAsgceZLptK&#10;tmX7WSM/xBlOVmfx6Yo5aPRaU9SfVgXm8+ui04KqaLPQDP1X1VCmSF98srUyOuLNbc0xamNTzNhZ&#10;B5ttzXA9vgEuR7fHglMt0PwDQrJnXTR/fQxWHD4Ad5lvjG4muDgD/gRdQF4KQvMzEFFcgOBHDxD8&#10;5CHieNOkxkQh5+QBlM+eAQzogrwW9eBetQb2N+2Nnz9Yg3Pn7RCdmo0HMobz8XPkFZcgkREoOjMN&#10;qlQZIJ6oDBRXS+MHoZrOmJz79AEKnpSjiI4n//kjZNNZZjwuRmp5IVIeioqQVlZAAOUjrTQPqQal&#10;lOZTRUh9wGOpDEIp7+lDguwRgcc4yuvL2V9DwJ3AR7O2YMfem4hMzFGiqri4PIHbfZ67pBCpJTwH&#10;l1PvFxjKEr1Ki5Ei5y/jMt1ROoGRQZBmPSpH9uNHyKEzy332mBB6ivsKAMUlyrMf9A+7ka93442g&#10;XPyULMpLVssJQF3hM/hH5iLIJghx9wJQqEnDo0f6cxXynOLkxEkan+ovD7VWQEfpuF95rmtpOVK8&#10;+Nn8ch7ZszYj5evdSLznCa3B0UXTFRtBp0RVA+T0DRAmopMLJugUkBFwShcSaYyge3tZBCC/lPwJ&#10;K1P5ZVZWJp0eQUdVgC41HV6EogK8VMbWFAJNQGeAm1dKmiJPbndNSqaDM22MoHTxSn9MJ0ZRR2l8&#10;iNXX0SlQM9TBVUDOUB/nSN3T0M3R0Tkzrgoo7enkzsYkY22ADtMdI9D3diA6XvNG5ys+6HY9GL1u&#10;h2HoDX+8ed0daxy8YKlRI7OUn+4zgZfRnfOPa5Bh9pJKL2Un7f6jMqgEdn5azL0XjmF3+APuRaOb&#10;kxY9HNToZhWOHlaRGE19cdcXh6zs4WbFWGp7Cdp75wm8M4ixJuhsGGnvXUSM3SXC7LJedlcrHJ1I&#10;3J7ajiDkvljHqxWKc9Q3VJhK4yQAE3gRfq+Qhu5MpHa+ypLnIJD+SbGEXKzbVWgZSY3SEXhGmEkD&#10;hSnolAYLxR1KF5MbyPWzQZq/A65fPoy3579L0DVDz8W18MmhBph5qCaGra2OdrOroc206ug1vRZ6&#10;vlMPrafWQJvPauDtHTWwx7saXLJb4nZMB3x8pBHqv14FZm3qotHowfjqz338Rk1A9NMiBJcwtuYl&#10;wycvid/maQRdCcJ4E4fTsyTm5SHT8R4Kv12OJ0MH41nHFnjcphGSG9SFZaN2+G3wu9ix/gB8I2MV&#10;xySvcr6v8HkJMgmuNMUx6YGV9aiY7uQBb2ACjpIyn55MtmU+vo9kwi3hfh50JbmKEotzkVRJCcWy&#10;Px/xIi4nlOqdWAlhJ/MXC0jS8spw7Iwzlq86ht9334JrQBwSiwoJKLq4x6VIvp+PJJ4/hWXqfUKV&#10;0BPpYVeEZII08YGoUFES/w0p8vR7wi71oagMaVzOIPSy6fhkyJZASWKnTE+mn4fR8DLeFIZCss0T&#10;/m3Ty58hPLEIYc4RiLEJRE54Eh6VPMJDgRwl3UuM55XWV3mYkPEhOQlc11ICulQ/DXK3Xkbmpz8j&#10;7atdSLbygOZBidL9RF2qB50CO2lp/TvQUcauJabdS/6qLIIuh3AzdW10dBl0dy/phcszgs5bQGeA&#10;mbKcLCMhDG7OxNEJAF1SkuHMCGuUAj3pNmIAWYWkMcIINZb6EQ7i5vSQE9lJGR8Hz0Q1IafFmegU&#10;rPNPJOQi0Y+Qa3fVRwFdtxvB6HErEr2vBeLNmz7Y4BIMa7UGKcVZvJrlquLL5GM1vv4edGLn+XFL&#10;fUdYejaOeMditmUoBtmr0M0jHn2cE9DbLgZd7kWil5UKE+8EYrFNAA7fs4enDYFgeRUpd88hyu4M&#10;wu3OIZKgiyLooqSkogk6pY7ORDH2jLcOlys6C4tiCTVpqDCVmm5P7Uw40bG9CnSyXaRhJP13oOMx&#10;7lcIODo7o9yv0vG9kLFuTudO5ydQdL2iLKd530KurzWSvGxw/uQuvPbxFDQd1wwTvq2LXx0b4EBI&#10;U6y43BwjlldHg6FmqNKyJqq0qA2zrmZo/6EZ5h2rjSuaxvB/0AmXo9pgxvbaqDfMDGaNaqLZ8EFY&#10;uW83v1F1iHlKR6eALgneOYnwyEmBb2Ee/BntfHmDB2u1UJ89i5QPP0Rhh/Yob14bzzo1wEPCLrhB&#10;U/zWsCuWT5qN4xesEHv/gXJzZj67TwgUIIPOLJ2gSHtAV2YiozvTOzQBDqFmgFt8cU6FZFtySd5L&#10;SiTgEujARAI8KZMVh0aX+LiEzuo5HVs5rBzC8fNv1/DDT2dx5LwjAuIS6cIEro/5OxBehOY/gS6J&#10;oDMquUyc5gMFbiJT0GXJzNkEk8RMicf/CnRckkcaxmc/hMpbizC6ulS/WDzMLsaDR4+V57zK39EI&#10;ugIeL/V0GVyWB1lXgO4BQRcYh5w/riJj9q9IWboTCXddCbhiRHF/DJ1I1L8AnTg9U9j9PejE0THa&#10;ZogMbk7q6OjcX9aLejtphPCS+jlGVWl4EHkaGiHcDR2ETevoXKV+TgFd4gslJsBZJ11GTOrepJGB&#10;Ts0oWZcOws7i7ujiHKXRgaULS+lGIo0T52KSsNE/CR8yPQ6ia+t0NQBtrwWj660wQi6M4AvH5NsB&#10;WOsUDHt1AnL49xPICeaMn53I9PUPjk4W9G8p4QWkik/HER81ZjnTMtJKDnKMQ3/neHR10qCzTQR6&#10;3A3GaFsVvrjnjaO2DvC0tITG8jIBdg4Rdvq6OqOilJESL1pgjXoJdE6ElIiOTs3YKtIYGi1iXV7A&#10;zKhXgS6WriuW7kv0SsAZtutdnDg6gZyUlIDPTS9T4BkV53q5AnQ5BF28212cOPw7xn44CU3HNMKk&#10;b6tir3dNWGY2w6nwDlhxugkGflwdVdvWgVndGqjVwwyjlpnhJ6v6cMhqjoCH5jgZ2g6TN9RGzZ4E&#10;Xd1aaD5yML45sIsXmhYxz4oRcp/fvHR03jkJcMthmZ8D3+JieBEiMlVO+JXL0H42GznmnXG/eS08&#10;61wfMG+GtMaNcNKsAVZ1HImtP/4JxygtdHRNGQxg6QRdmsRMwklAJkoqzqazyoKuIKNCsp5QmAkd&#10;9xkBJ65OlFQJcqIk/k6JdHGmSiqhE+TvnEHXKC4xq7wMfqoEHDzmgJXfncD6LRdh6x2BHIJJunCk&#10;lvIcRTnK+VJ4PiPojEoi/MTR6QF3X1GaCehSGOelFMjJIwlNQWecWVuptDFe78o1ry8EciKpW0wr&#10;KEdIQCL8bUKR6BaFMkbsh4RX6VN9dFVAx3MXMjbl883yjNd0Kpnb4nmO+IePkRKiRdaeG0id8yuS&#10;luxA/G1nBXQSXdVlD//q6ARqlEDNKCPkpNX1VaAztrIGMJZKdBXYGeXPbcaOwxXisd7pUi9HB2eQ&#10;ArdUgk4ksCP4jMBTAJeYqG+AkNZWws4lWQ85x0QCjrFVQGXakmpsQVVaVCnZ5hgnrk4POhn5IONX&#10;3aVfnVaH89EJ2Biow4eOGgy9GQzzyz5oczUQnW7Txd1Sof8Vf0y87qPMQWcTFa+vk3umr4XVf256&#10;ahm8XcXrH0EnhRg7aZkqfUjY8R+9PyAWs+jqhjtEoJ9rAnrS2Zlz2cImGD15IUy0CcGXtj44aGcH&#10;N1vCxPoS4u5dItgollEEXYzdBcZVRle6OEWGvnVKdCXo9LH1iiKNvURaujORPeFF4MU6Uy7i2PQR&#10;VWQKuhfb9Y7u71zdy6DTK5bwEkmdnURURUpjhck6Fc9zSnRN93oBuuMK6Cai8bi6GLvaDNud68My&#10;owVssjvgZHR7fHG0Cbq+UxO1+5rBYlo1LNxfFydCGsC9oD7cC9vgD9d2GL6iFqqYE3T1G6DVayOx&#10;+vReeGUnIpZQCi3Nhn9BKnxyk+BJR+efkwO//AJ4PCiAf14agn1cEP3TemSPHonijk3xqGNjoGsr&#10;FLVpAWeCbmvDHlj/wQqcvm6L8KxU5D5/QAAQEnRsAhQBnFFGsBkl6wr8TECnRFcFjHR0lSSOrjLo&#10;Egm6pCK6swc5yH5SyHhagrj0PNy0DME3357B0lVHcf6uN6FWSiA9ZoxmFKWbU0Qn+G9Al8J4LIAT&#10;iaMzurkcQug/Bd1jSurycu8/RnAob3jrMMTZhaKYsaqs6AEeGEAn8VVAVyzrvMNyuJ5JmYIuOTQe&#10;6ftvIWXuL0he/N8DncgIuH8GncAt+yX5c9uroqv0pZOIaqqKejhDnZxsU+JqIh1dAh0dJTHVGFlF&#10;jgmJcNIlKCMYXLT6+Cox1V5NwFGyXCHGVGXEAyOtDNZ3k7508Ym4FJOIXwI0+NCByfFOALpc80Hn&#10;676EXCi60MkNuBGCydf98c29ANyJSkBWUTE/LH5CAjp+aHoXzpd8gJVI92rQyZH6/yugk1IeFnKf&#10;F1REQgYOBmjxkVM4+tmHo5tjFHo7xqCXXQS6WQWhj1UwxtwLxAJHLxy1s0XoHQLE+iLU9gK3c5TU&#10;1en70EXd00sZLSFS4GdosJBxsAap6fSkTk8aM2RZ4yyQeuHmRAK4WINkWVl/haN7lbuTAfnx0hhB&#10;xbmKW6NrI9jiBWgGqGkFlk50TM50eZTATursUr3vIMvPShkmdurwVoz7cAoajmuMUSurYattI9yJ&#10;bwPH7E6wzepMh9cO72+rj0GLzfDWhurYbNkIN+KbwTm3GW4ntMXa683Q93NpiCDoGDnbvf0afri0&#10;H/75SYxBjxBOqATkp8MvjxdpdqpyQfvkZMOTrsr/YT6CZIrs8xegmz0bWX264UH7pnhq3hIPOrdG&#10;TJ0GuFCzDdb3nYrfN+yES1gosqQe7nkZUgklXWEWgZVJCdCyCTcBnX7ZVDruj1fEYwggiaSJLBMN&#10;zk7KRIOjSybckgkjAZIiwilZxGNSHuQp9XDZdFyewfFY//M1zF38J/Ydt0VUajZyn0qjQolSb6iP&#10;rYSeCeSMoDNG1pSHJYqSH9ynShWlP6JrJOSynz1F9tOnyuwjAiRjdNX3szJc4EYZCtmu748AFJU9&#10;RVBEDlysIxBtFYDCkBiU5+Tj0RNpcdaDTgBXKFGWbzaCLpUGIYnnSCDo0sITkH3wDlIXbEXyEkbX&#10;Wy6IJeiiuT+aUJaGJWmMUETAqfINMZXuzQg5o5MTqAnkKkCnjI4g6GQsKyOpuDfpFGyUvsFBGh9e&#10;HteqxFlDvdxLkBPAGeriFNAZoGdsZRU5C9jo7EQK6GSZoDO2wBqhZh9LV0c5cFngJ3VzDpRsd9PG&#10;wp0u0DFBh0txSfglWIfPHKWRwRsdrrih0zUvWNz0R+c7weh+xRcTrvlhpUMIbkbrkFRYiufS8KB8&#10;ivqgKmsK3/Qf4EuvvwHdX1/KqXiRPL5fgpCUDOzwi8Zb9/zQn1Dr76RGL1rNHvci0ZWOrsu9EIyw&#10;C8QyGzdctrRGsDXhdO88tARd3D0B3nVEEnARtlcURRJwoqhKXVD0Do7rMtDfXhyhAPMy1HR8aoJI&#10;ACd1dSJTd/cCgLL9ZUdnBJ+WkDJuE5hVODVnQk6RHmgyekLWBXKxjnSnBtjJscroCd+7yCDokj1u&#10;4dLR7Zg4cxoajW2NkcurYotVHdyKaQWHlI5wyeyES9EWWGvVDvNPNcA3V+rioE9jWCa0gQ33Hw1s&#10;hy9O1EOfJTIqgqAb2BSdPpqODTdOKa2tCfzmCivghZvNCzTnxQBtby77FGbDt7wQAblZCJO5+X7Z&#10;grQJ41HargWetqWzM2+BnBaN4FG7FbY0HYQ17y7B+VtWiCOIpC5M6ugSSrMIIQGduDcCjT9LV5DD&#10;ZX39mzg+kQK6kgwFdFL3pisuYin1cPq6O6OSuK8ymEyVzBs7+1EZofMEkcmZ2HnQDgu/PICft1+D&#10;S2AM90u/uQeEXRGjNWHG9b+cQ7YbICelKOmBwE7v6oyxVUAnpYCugDAygk4cm1zXBr79zYvHP3yG&#10;UHUhXOxjEHbHFzk+oXjEyPf8sb7rjMBNWlxFuVyX6Cr1dOkEndTVJT18gkxVEvIPWyL98x1I+WoP&#10;km65QXtfQPcMEQ/vI5x/QxX/JpHFhYikq4sQ0AngCDfjQH5ZNsLNCDpl3dAC+2IA/8ugUxoa0tNY&#10;plQSrx2CzhR2AjYBmkjgViFDQ4TR1f0d6KQxQlQBOkZUO8ZYKaX11VkaJpToKnVyajgy5p6P1WFz&#10;SCw+c4nC6NuB6HLZF20ve6HTDUKO691uBWLMVS8s5ZfMZZWOn/19feduSioY5KGU/9XrX4NOLKEC&#10;SdrEgocPmNcTsd0rEjMJtkF2YejmGov+jLK9HNToYMsoaxWC1y19sMLKGZetreBvc4MQIzRsLxJ4&#10;dHW2lxFlc0WRcXiYMnKCzs44WkKkcZR1HkPASSNGDMsYRtoYJ8KOgJNSZAq4F/DTQ83UxRmXBXQv&#10;9vH3Mta9uVzWy9VQUrHOlwjXC9A4XVSWZZscKx2Gk31uK91LMrwtceP0Hrzx6btoNKYFBi2tgh9v&#10;18elqJawTW0Gx8wWuKptj12BnfGTWyts92mIcxHNYaPrjOsxHfHrvSb4aH81DFtnhvbzq6LGlHbo&#10;POdDfHvtCrwKsqB+UkpnxwsyM5mwo5szgM5HBmnn8yIvZXylgnSx0Fy8iJTPPkNxVws8btEMTzq1&#10;xNPObaBp0gF/1uiMFX3ewO6th+ETz4vmKZ3P83wkP9KDLqEwnUCjmxPQ5YuzEyenh1xl0CmOTurd&#10;6N6M9XUv6u14Tt64or8AitskwgropL9bYn4RzjCmrPjuJL7dcApnb7pClZRGKPFaI5IEdEl0On85&#10;z38BOtPoanR0/x3QlT2m60q+Dy8vHYItA5DiFoyH/P3wWD8/nXQtyefNURl0afy3SetrYvkTZEQm&#10;I/+oFTIW/4G0ZXuRctv9fwV0yrhW6U9H+edkwDdLxrTS9WfRxVG+4vqVhga6s/TkSkpROgmLKuro&#10;Ugmzyp2Dk6VzsHEbHZtALoHxNJGRUxoguE2WHcSdGRsi4gwNEVJPJ52BZT1WGh9i4aqJgbdWTYen&#10;w8WYVDq5RMxxjsTY2wHocckH7S76of3VQLS/EYiOjK4jbnjhK1s/XCYMtTkl4EdZYd+e/W+D7sUF&#10;QVP//DEKeHH7a1Owxz0CH90LwjCHKAxy0aGPSyw6OESjjY2++8l42yCsprM7Z+sI93tWBBwhI87M&#10;9hJilBlQ9LOfxFjLrCYSYSs1UBimbooxwE5kBJ2pjHAzhV+ME50g3VdlR2d0eaagk1ZUkQI4yrgu&#10;YBPAqZ30oFMg534VOg9GV68bSPG+jVzpR+d/D/cuH8H7C2eh0ah26PRxNcw72gCHAjvCOq01XHKa&#10;40ZiK+yPbIudoa1xMKIpzkW3xQWVOQ56tscP1xvhs2PV8O6fZhi5vjaaz+qE1rOm4ZM/D+KCPPIt&#10;mxdcVhLBloqgXF7o/Ab35ze4zEYhHUcDC3Pg96AQvgRTiI8XNJs2IWP0KJS0aYPy9i0AizbIb9Ue&#10;N6u1wE/N+uPX2Wtw1dYFkQW5vCmLkfmMYDKATh9bcwzSw84oHR2fEXTxxbmIJ4B0xXR2BidnBF1i&#10;MVWoV2VAKZDiTS2NEeLo0u/fxz2PaPy685YyNva3vVfhEhSNnMfSIZn7y/R1e385h0mrqxF0ptH1&#10;Va2uSl0ar+IyXs2PnusfafjPoHuGh0+fISG3HEFhaQi+p4LOMRSlcanKAyWkrk/Aqe9eoh8dIX3p&#10;9KDTj3vVCeiikpF7nF+IjK2pBF2y4uiKFNBFlT+AijE8nP9GqZuT6Poq0ImU4V8GyBlB5ydOTpF+&#10;dhIBnQzYF1WATECXkVIhz/QkeKYJ6BhNKSPkPKSF1SgD3EyhZ2yMkBZWiZzSFUQPPH1jhHGUQ2XQ&#10;2bGUfnXSCOEaFwNngu6KOpmQS8EnLnEYdTcQPenaOlzyRfsrQeh4JVDpGDzwsisWWHnhYmAkErJy&#10;8ZTXhKHhgECSllbpqqRYsH98/WvQyUsuCDmllPKDBHY+8YnY56nGLLsoDHSIRHcXFbq6qtHOXof2&#10;Vhr0sorA5HvBWGnng/PWjgiwugONDQFDaawIIktGUSqWyxpbgsq0cUIkdXIyP52JJLqaQk70X4HO&#10;KFk3qgJ03G6sezNGV2ODgzGyGmOrElllLKyhX10yl/P9bHA/2Aked85hwYpFaDKyF2pPqIkhq6rh&#10;+9utcSehM3xL2sE6qx0OqdtgZ0hbHAxti8OhnfC7U1usu9IUa843ZJytha8u1cLU3xug7cw2qDN5&#10;OPp8/gWWnTqKE4HucEjTIqAgE6H5WYSdfgoeP+XbO13fgZTwCCwrRSAvuoizp6H95APkdO+CknbN&#10;8aRLczxs1wZedZpjfx1zbBjxLnb8cRDuMVrkPHuEfBAQ9zPp4tIItP8MdNJP7qUGCiqR8Ps7R6dA&#10;itsz+LsWPC9DFh1ZSGwWTl70wterj2HF2kO4es8b6aXSj+8p0h9KdH21o/s/D7rneMz3pJcSSNoC&#10;hDjH8Us6FPmqeDwpeURXCMWVFvG4yqCTaZt0LLWPCDo6l7wTtgrokpfuRiJda9w/gC5S6ukoGfL1&#10;j6CjuzPWuRmrM/wJOGP/OGM0lehqnFBTP6lmEryUCTX1kVVkrId7Ka5Sss04gN+0McKRrs6O0dNB&#10;J26OoJOW0zh937nK0dWOpTg4Ny0BqY3FlZgYbAvSYraLGiOsQtH1mjs6X3FFp6u+6Hw1AOYXvDDg&#10;sjs+s/bG8eBoqDMy8OSxvmZVHiyuf8C40dr98ycor/8AdPoLQjmtLFBPnz9CIaOCvzYdv/uo8aaD&#10;Cr2cwgi7aHR3iEcXWy3MbaPR2y4cb9D1fW/rgavWNgi0prOyIUSs6ZasLkAtM6BY34BM3xRzTz+C&#10;IsaOMLIzQu6yooqWWKmjE9gZgUcwvQp0aoJOQziZSk3FGFTh7HicQEwkcDNKwGcKOmPdnABOSkXu&#10;15Drb4WH4S4ItL+CpeuWofGYfjDrXxf13zHD29tqYZdHa1jpOuCGpi3+8G2G72yb4jvr9lh2uyM+&#10;Pt4AcxhZ115rgN0ezfGLfX28t60u2k5vDrOe7VB90AAMXTwPm2+ehUNKHMIZT8OK8pRB3fINroAu&#10;Iw0BvNAD83kjlJWxzEOIhxPUP/2A1LEjkde+FSHXGGUdWyGueStY1m2PX9oMwto53+DKPU8kEg65&#10;eIDEUkKsMBW6QoKM55I6OmOjhFG6Ih4jsDM0SAjstEWiHEX6BgppnCDo+LsqjRGEknQtUUp+OSpi&#10;tE0loDIflShKKr4PG89IrNpwBnO/3IVD5+wRlyV1iI+QWU6w8Vz6Bg15r2G5lFG1lO8V8TpUVPoC&#10;dBXx9VE5cp48UeaQE9BJy6s8kLqcoJP4anpNvxD/I+JOaZTIY+xNyCxBmFcCVFZhdPFxeJZdyvQq&#10;D7XWn1eiqynoUrhdHF3io6dIjU1F7ul7BN0fSP5yJ5KuO/NvJ6B7rgzqD+PfJ7SQn22BDAOTERJ6&#10;6Cl96EwgF8zPXd/4YIitAjpCQCSA0+vFiIcKkKXR5Smw08s7TRoaDEAzyFg3Z5Tp9sqgc1Xq6Qgt&#10;GaplmFNOplwyhZxMgW7LdWse40hHJ9OlSz+7a9y+NVSNOa7hGGkZiB7XfdDtigd6XPWG+TV/9Lji&#10;jyGXvPDZXW8coZOL4nXwsFwetKtveJD/yeMnX/ScE/3z6z9ydK988YPO5wXskJCC9T4xmOIQhr62&#10;4ehpr0E3p3hYOMWi671IDLgXhun3/PHTPSfcsL6FMJvr0BF2OpsLhN5FRNneQKTtFZYyfOx8RcND&#10;rOOr9AJ2ArZoAifG5QXojIol7OR4jYOASv9ejcHlveTsFNDppeV7RPrjXzg5kZb7FbcnLbIEoeL6&#10;PK4i0+82HoQ5EnSXsXj9MjQa3wtmg+vA7HUzdPrCDNN21qBba4wf77bG4ost8NaeRhj+c1P0W9sE&#10;A76tivd3muF3x0a4EtcRB/yb4f3f66P1uEYwa1iDaoTWE8di9bE9cE6ORcyjUqiKCwm67Bff4Mq3&#10;OL/R8zIRUlIM/+Ji5anpMedPIuGTmciy6IzS5o3woFNzFBJ6YY3a40+6utXD3sWeA2fhm5aI5Od0&#10;Q4/p0ErToGV81ebRmTHWmnYxEemKjK2uphI3J65ORkNIw0QBEqTLSql0MZFoW0hJXZ50M5FtRuUR&#10;TEVIf1yK3OcPEaBLwcbd1/HJF7vw6+4b8I7UIZ0wlAH9GYShvF9GWigtvaUEnQFslWWEnNHVZZSX&#10;I5eRJ1/q6AgkpYsJ740HjD4SPZX6Z64rsDO8nnODSO4hAV0J/5teeB8RgUkIsQlHtruGBCvAw0cy&#10;qYC+1bVyHZ3MTSd1dGnlz5Acn4Gc8w7I+lJA9wdSrzrx7ymgA1RlDxFaUoLgwkKCroiAExF6hn5z&#10;Uuohl43/h72zgI/qTtf/TNwTEiC4u7sWp4WipUYLLdBS2iItpRTqBYq7u0vcZSYTd3cdibsnuMPz&#10;f98zmWRg6d3d/927d+9uTz9Pz8wZC8mc73me3/uTBG6PY9BpChBV3CmYh3tVN7u4uKY9S9uxRZeS&#10;syPxbXXRQe3YWAyx8EICHEkDNc194VjT9Ewa0Amwyy98YSQET7nE0gadlGKrb54SIbkKgmM+XOnx&#10;fWkqLA/LwjjPWPRguBHU+tnHoj/F1d43YjHWLgofe8bjdGw2Mkuq8PCh8EegvxGjjeH292//PdDx&#10;F4O+Hc+f0lX3zm1hpoEtkVmYI01B/4AM9AjLwwCe4slPgV6yTIyRJOMD30hs8QuBp48Ead7uUFGE&#10;zSNXpyTgZUlutHQqbio8KAQ4vaQm0AnOjaCT9RLomiuwBCXBxRGsNK9ll/cy6BQMu6Z98/MCCLQB&#10;5DZJ2kUJTTGCxW14eeFOBDoPiq7+iPS8io++WQmLKd2gP00XbZYQ6L4Uoe/XOhiy2RDDNlti4Oq2&#10;aP+OJYym61E0FaPPChE+Pa2Di+lt4FvVDacSOmHRtjZoM4xAKczsqw9rcnWrT+xBIIFO/vgeMujq&#10;n1hHX2x2dNritjpyArEEhMS6EqRHBUL180aUjhuO+vZWeNDJEk97tkNp+y64btQBm7qNwS9f/QKn&#10;6Ghk3K1FxbNbKHnEzqyUQEdQa+C4+tdBp46r3E6nhlBLcYLb7Og2FywIwIUvgU79Ooqw9G/iiKqo&#10;bcSx64H45Kvj+PaXi3DwjUYWnZQ89KyGxM9l9/j3gq78wQNUE5Dqnj5tAR2JI6e6KNFSbBO+0sJt&#10;ddcThh8fZyDW3XmIjFRyz5RQigPT8VRRiYd3uZ1RXZDgqZr+CHRlBVVosAtEzeoDwsiIYnt/+v02&#10;NoHuPoHuFoGOHR1FWEH1L4BO6ENHoIunvwsXHTQFCMHZVXGXk5axrezuNCMeNEUGTRucRkK7m1aR&#10;QdP2xnq5PY6lmaHk5WPaIyGEjsJ56kKEMBKC9oGqHITlZhLklHAlKB6kyL8qPAtTyMn1s49GZ7to&#10;iqox6OkYS04uFuPtI7DSIxoX4pTILL+J+/fpt9+UUDVdfv5/tv8W6NRhllFLAYBU21iPEHkBtkak&#10;YVZQEsXYTAyUKQl2SvTm7id+WRjjk4S3ZEnYIomEs28AYiU+FGHVzi5HSpAjwAlDxDSFB3Jjcoad&#10;BkQMJXZcgQQ1UjbBjNeT4LUlXgU6IaoS6ATY0Wu1o6s26DRA5OeqpS5AaINNW3xcAB1P0xTrjZvx&#10;MgQ5XcC7X3wMq+ld0HGJEabvNMKCUyZ4bYcZun2hC9PXRTAeaASddoYQWYtgMEQkdEP5XWIEn4q2&#10;kNV2wbGYbpi/pR1shukR5Bh0Omg9Ygg+P7oTfvnk0sj9qEFXI7TRccNz8xTZQoM0XckJBgkP65BQ&#10;IEfKhdNQvLcQFX264HYnM6BXG9zt2hkhxq1xwKInfpixGEfOXEd4QSEqnt9DFWEg7xaDrozia8vI&#10;CA3o8oToynDj2PqXoGtxdgykF0HHjkxTrNAo/1YDysilcjeX4rt34RyYjO+2XscXG05i/ylPRGXk&#10;C7OTsOPj91cSfPn9+X3V0VUNt0K60Gr0R6Cr5fjKro6+tdxOd5e+vzwUTWivo/sMOw5H2nrGF3IS&#10;w+7WvSfIzK5EhCwVSkkiHiQX4GHtTdzlaZvoVNBuoxM6DNPruXtJxZPnKC+sRqN9MGrXHBJAV+IY&#10;QL/XBjXo6OdLod9REp0/KfXs5Di+cnRVA06AHPef4wIUwU0Q/e1ZDLrEKu4UzA6Ovg8cUQlqLUUI&#10;AhzFVKHQ0DTaQVNoYNBpQ02YCp1hxpVVlhbUgsiNsTTAexFyqiZpqq0tw71C6HYYuTl3AuC+jFx8&#10;GpGDKd4pFFNj0O16NLm5OHQjuPW8HowxdiH41CMCl6LSkFNcjYe8gImmGU4AnVr/P9t/C3S8VMgT&#10;4XpIHy9c+p6i9mYdgukf/XN0BmYEpGFAEMXWwGwMkWWTq5OjnyQLoyUZWEhflB+lUXD28Ueqtxvy&#10;JY7Cwjktg/4JToI4wt6AUit+CtFVqMaqXV0WAU0bdBoJQGRI0mtZHE1fBTqOrtrPE6Ku8Hx1m92L&#10;hYqW28Kg/0g3Ap0vGmP9IbtxDgs/WQLz6d3Qb7UR1roaY2+CFTb5WWPGPmO0WSCGXieClz7JSASb&#10;sSIs3meIa9mmiLjfGj5lXbAjsBOm/WqFNpMMoEswFJmK0WbCUHx28Hf4KNKQ/fAOsukE5qm2OcLE&#10;VJQ2x9dIus+Vtvh6+uI/pBOnugbJQcHI+eF7VE4ci5vd2+Bpj9Z43L09cm3awdmkK37pMRk/rdoK&#10;l+BYFD26RY7kLvLvEOQaSuhELP+bQKcdXVtApylMcHS9qZYQa/mYRgy6RpQ+vEuQ4Pa0uwjPLMbh&#10;84H4Yv0ZbPj5ojBzcM1jnnfusQA3VaP6s/4IdAUUAQvvkKsjaP5XoFO7uudC+xoDj50dw47b7LTF&#10;oBNyLW13HzxDhrIGoUFpSPeIQmNYJu6XVuM+gey/Bh0dK67Fbacw1K87jFIe1O/gTxeTemTSuZOm&#10;FV1T6im+kji6/gXo2L1pIiv9rYUIK8xmUieMfogt51mDOZ4y7GjfJE1UZWna3HjJQu22N5YmjmrH&#10;U0H56uMv61UD+DWxlRWcywvklMBbUYqj6SqsiszEJKHwEIfOjpHoZR+DPtcjCXL+GHbDD0vdw3E2&#10;JgPZReXCEDv69dGvnquq6guNsKn/FH/39t8CnaZZUPjsph/gyTOKsTcbIJHnY1NUBqYGZ2AI2fwh&#10;AVkYHKAihydHf2ma0Ga3yC8Ve7yjIPXwQYY3QYkhw8CROQjjXjMFsbtTuzp2d6xsf3J7BLtsAhQX&#10;ItjV5WgB7sViBMGMX8vvS6/hfTY5NlazoyOgMdwYqCw1FNWQE9rhaK+RpgjBnYwZdDzVOg8Bq4+V&#10;QWJ/Hgs+/YhA1wMD1phgs7chrueb4EauJXaEt8WCPeboPJfcXB8dkhg93xXjm6vmBDhrJDztBJf8&#10;btjg2hZjfzREl3d1YT2RQNdfBzbThmD53q1wzUxGxv07kD+6h/RbFFF5QZPyEoIcXd2rKhFNex6s&#10;zVf6RIp2iQTDxGw5Ms9dQtk776GxXw886NYWz7vbkrvrgFjzLthr1A9fT1iKU2fod02vq3p+G2Vc&#10;fW2sQG5jFXIJcnl0O58hJ4COwcadhTni8tTrVQSfaqEQwRIqsSR+vOAuFycYSuTkBEen6XPHEZeP&#10;MwwbyH3dQeXTeyh/fB/y2no4+adizabz+PiLQzhnF4qihpuoJxQV3WPHyO/N7pFHZNwkyKmLEIV3&#10;OBrTZ7B7FI6rK7DqQf73UUmgq37M0zbxjMUcXxlyPGcdQ44XplaDjheo1hY3eatn4Kb7j54jp6AB&#10;oaFZiHOJQKlfEu4qy/Hw8RPcJCC+XHVlyJXS7UoCYXV5HW67RaHhm5MoJ1dXZEegq6lFFn1C2v27&#10;Wo6OIyuLCxFqyLE01VbtIkQcD/eifTzHVqEAQRc+LjYIru6PQdd8m2HHkCOYsRhqmg6/rFfBTVv8&#10;HM1U6Cwe8cAujseu8vGQghL45lbgVHox1kVmCb0v+nFMtYtCb8do9OTCg104RtsFYIlXCI7GpCC5&#10;pBoP7vKwLvrl0e9c3YHkfxl0r9r453j69DnK6mrhpSjADzEKzArJwoigbAwOUqFfgBJ9/TPQT5qF&#10;sZJsLPFOxH7PQIKdK9LI0XGVVdU09CudAMfLJWY1gS2TnJ4gup/JwGLABWva59Rw+yMJYBT0t4KO&#10;XJsW2NTAoz1FYp6cUz2JpyuKw1xQG+2BujgCndMlLFy1HOZTuqHPp8ZYa2+AqwpDBNZaI6CqAw5H&#10;2+KtI63Q9TM9tF0qwtRfDLHVqzX8ym0Rc78brmZ3xbJLlhi9WQfjv9XF2G8M0WaeHqxn98eC7Ztx&#10;JiYcwRRDYqvLEM+zl1QUkxh0FGWEXvB0ReeuBhxpGmsRS1DgIkVGYDCKN25Cw5jRFFs7AF3b4XmP&#10;Tshv3QUXRO2xruNEbP12L6QJaVDdrUXN/TqCXS1UBDFFfRnFxXKCWYUgNdwYagy3F8UuraWbCbk+&#10;BiY7OyGiqgsSamfX5PiEx2sFYDGUKsi5VT59gDCKON/9fg3vf7IfOw97IUlRSKAi5/eoHsX31aDk&#10;9yu4zW1+5Ozu3RTa7FhqkKqPCdM2PbgtOEXuZsJDwiqfPBZGSjTSN5Xb6LjDr+Dk6IvLe3Z2L4pP&#10;NHVqIZ4hr+IuomNyEekaDblHPG6mFuIBxWTu7/eX3UuAcjpDK588Q1VVLW56xqBx41lUrjmC4hv+&#10;UJHjziJjkE6gTiFwJ9HfLIVcHLfJadrltEGnGd+q6VYizB7MFzZNQYqbMcjhc3R9GXKaCupfSAt0&#10;IQy4XLUEUP0B3ATxc1T8PHZ1DDuurBLwKKaGcvEhvwCS3FKcTyvEhogszPZNxEDXWPSwjxIKD/24&#10;C4lzLIaRy13iGYETcelIKK3AbZ4skdsQyHmrLzD/mO1/BHT8v6f0rSihK7FEWYRt0UosDMzCwKAs&#10;dA9WYJC/EkN9lOjvm4NhkiR8KInAQe9g+Pnwqv8UOf3IPVFkzeGZT6TXwOvCZhL0GHgshlwWgUgb&#10;dNlaMPt7QcdxVmif86fPJKmLFy2FB82oCc2U6zzdOk/amS/MPuyM6igPNCQEIMD5Ct7//BNYTuqK&#10;jh/q4aML+nQ1MyLQtUbkHVs4Fdng9+C2WHLBBHOP6uKTy6Y4RE7Pt9QW/jVdcSi2A4FQH5N+EGHZ&#10;cSN8dsEKw9bowWx+F4zYuBybXK7gaLAM1wl4fsp0xFSVIKGO4EZf+pgqii4EPO5PFUOgi6mlE4Ei&#10;XjKd9BlZ6VAdO4qyhQvQ0K8vnnYh2PXojJoOXeCt0xo/mfXE+nmrcPyaF0WfYlQ/5enKG5B7qxQ5&#10;tSXNsFMDr5LELo6B9yLk2KW1gK5aGFambqfjERQMJm6rY8fFjo6O0+PqCMzgq6OIx8B4jrSyKuw+&#10;5YmlXxzEpi1X4R2SQDGvApXPbtFz7gifI4BTiMJc2FBD7mXQ8X0BduQYuc1Ou09dA4GLYysP4dLE&#10;VnZ1L4NO3X6n9hSPCFqlDY+RnFGOCI9YpNiHoiY6B49u3qT3eiw4xZdBx46unIegVdfjlnfsC6BT&#10;0t8s4+lDpP0V0GkP4NcGXXwT6DTFKHVH4VJEcedgrQKEdodfbb28CHVofj5BjGDVJO32OI00hQfu&#10;SqJ2cCxuq+OKay7C8+QUg3MhIXBezMzDD+Tk5vkkqdd5cExATwJcD6dEoRvJcNdILPYJx9HYVMQV&#10;V+I2t8mxdRMMtLpt9B+1/Q+Bjv5Pro7HAlbX1iEopxhborMxMyhZgN2wQBUBToXefkp0pUg7WpaM&#10;j6SJ2OsbAhepF+JkrlCSc1OSu8rkxXUIdCwN6DiyMuReEB9rhtl/pRbQadrqNMUKTSFCXfQglxek&#10;HvKlKTxoQKcRrzFRwKAjR3crMQjh7nb4dO2XsJ3WHzaLjDF7vxF2RprAu8QSwbVt4FHQFpfSOmFP&#10;eGd8K22DnwNa0xWvPbwKu+B6Vld852GLN/foYtFuEXb4GmNPiBWmb9OH8VwbtF88BTN+WosPd23F&#10;pguncCMuHPG1ZUijkzqWvvjR3G+KnR1/2elLH8ljYhvpJHlwC0kExBRfT8i/XY+K1ybhfrduBDtb&#10;3O/QBukGFjij1xrr+8zAD9/sg1tsEkooRtJpKbTVyetKX5CSouzfCzpNx+L8m+zqGFDc9YR0j1/H&#10;oFOr7NEtclpPoWpowCX3cKz78SLWbTqLM9ckSMxVCrG6+vl9ei1XX5vgqQU2bWenEYOumECiKVAw&#10;7NjV1T6juEmfxQvuCLMOk14GHEsDQm6geUgnYRW30+XWIMInHvFXA1AWkIKHZdW4++Sh4Oiq6bvP&#10;oCsn8SzDrNKnT1FRXYcGn1jUf3sG5V8eRMFVKXIoamY+e4h0ArEGdMkvxVVNZNUGnAC5pplKOL62&#10;TLtEkOORD+Ul6uJDibr4IBQgmmAXUsiVU7VCCwspuhLwaM8LQ4fkqWHFkPuLwgPd5+PNIx+48EBw&#10;E0SwCyBnxyvuh+fnQkbPP5+TL6S5hX6pGOoaRy4uHn0dU8jJJZJiMdyBIOcViSNRSYgnp3jrDv0F&#10;GHIa0Ua/un/Y9g8HHbfaCT2W+adkMlMmqGhohFeOEhvD0/B6EE/vlIX+QTlCNbafTIlBFGNHS9Pw&#10;nl8MtvkHwEPmjlTuMCxzIbA5tTg5dnUsglUmQYudnUZZfwG0V6sZbloSHBzFVY3UfersX5CmjY4H&#10;+WvEMTafnB6D7k5SMBJ8XbH555/Qe95rMHnDEoM36mGDtwncCqwRUtmernKd4KboKMxPtz2qPfbE&#10;toG9ogtcFT2xx68d3jtmhZnb9bD6gi6uJJniQqolFhy2gtlMK+iP6gjraSPQbf7rmP/DBpwK9BUG&#10;+Sse3kNibQ05uSohwnIHYq7ARnEVVhgD24g4ippxGYnIOnUMRe+8jcaevfCoQys872CGBgsz+Olb&#10;4nvjvvhi2ic4Ze+FbHIoNXR6F96vIaBVCI5ODbqSPwSdGm6vjq4a0DWrqQ2PH8+7U6EeaUHiaMod&#10;l4vvNUIal4PtR7zxxTen8euuK5DGxqCcXGYd+auCu/UC6DSOjqUB3l8DXen9++pZTZ6RA3v+WAAr&#10;t9WpY6y6KKENurv0Pb5DJ97D5+quKLwuhLzsFiKlyYi5KEW+ZxTuyAtxh967hiDXDDp6HkOukFRM&#10;jq6ith6NknjUk6MrJ6f610AnQI6c3F8HHTn4pmmXhNgqjHpQt8NxNNV0/tXo5UJDWL5aIXkUSwla&#10;wtRJr4it2m1xGvEUS0JspceCKM5ye19IQTHss/PwS5ycIJeJIe5J6O4Sgz72cRhgF49BDtGY4ByN&#10;Je5xOBCeitjcIty6fZfgxn04hA499N8/FnK8/cNBx42H/J+wNf3Ej+gKml9TA4+sXGyITMekkHQM&#10;I2c3IkiBIQEKDPTLwgD64oyTROFDvzDs9pfB188NmVIXqIQhX1yAcCCYOSKdIJRJ4MmiYww8Bhwf&#10;ZyBmB7A4prJrY/0l6OQUY5UEKXUfu6ZiBb0fFyzUYjfHQ79aOhFzRVYDNxW9npUbxG127OwcUcGg&#10;Sw6EIsQHJw7tw5QlC2AyuR3avquD908Z4XyqNbyK28GzoAM8czviemZH7Ilqi60RrXA8vRsORPfC&#10;irNWGP+DEebtNMIuXxN6rikuZZlj0YnWMJlhBJGtDkTmptDt0g3Dl3+A3b7OSGFgUPThkyGWvvSx&#10;dFXXiK/uMTV0MjRUIf5mLeIozqRKfZC3bi2qh47EfVtbwMYEj9pYIsPUHAdErbCq60Ts2HIEoYoi&#10;lDx+iIqHBAqCUW4DRVcCnYLio4reTwM6bWkDTw06LkSw1PDj/m8qOpHVoyg0Lq6KANdUuaV9yYN6&#10;YdZjXociqagCF5xjCXRnsHr9SVzzCKSfpYZA94D29chr5Gpui6P7r0BXdO8W7e+gmOeqI5U+uk+u&#10;jhwYTxrwnNdo5WFh6q4mzaCj763g6Gh/l77O9wlg7O64W0pR3T2EB6ch6JIEOXZBuJmYidv08/Dk&#10;npX0Gp5KvYRexyuB8RCwQgJdWX09GmRxqN18BqWrCXRXfKEoLyfQPSDQUXS9VY/kBgIcQY5HQWgi&#10;q3a7nCAt0AntcjzcixTDc8tpRj5wbH0F6DSVVY14cH4IxVWW4OSEfm/qqc4ZehrIcZscg03oBCwA&#10;Lg8ycm8yfh6BMVxFrrCggmBXAYesQvwWm4O3/JMxxC0OPQlsvcjB8ToPg8nNTaTbSzzisI8gF0Yu&#10;sJ4uqsJUJPT7VRc3tQoP/8DtHw66V230z8CjR49QSI7DLl2ONWEZmO2fhQkhSgwOU6FPCM9nl4Qh&#10;PlF4jWC3VBaJgzIZgiTu4Ak7cwlqueTo5KR0ipGZFCnV8ZPhRXDj5RMFOavvC5C70eTYXmyr49lQ&#10;VC/phbGzQtXWSajQquh9NF1a1F1M6PmBznSfQUeQ49vBPMuwO24l+aEowgeuF09g6RfLYTO+Bwwm&#10;6mDURh1s9jbC8TRzXFLYwKWwO67k9MK2IFt84dYKn3t1xYdXO2P09/ro/6UOlh0xxY0UGwQ3WONc&#10;jjUWnLSB4et6BDkRdES6EBu3Rre3ZuMn18uIqScn9PgeUmu5ba5EaLOLq+LuJnx1L0Y8364pEQb8&#10;xzXcQmJaKuR7d6Fw+hto7NANsDTHk3bmKLcwgYPICBsseuCHD7/GFUk4nWi1qHx6C1UPCaYEOhXF&#10;5Nz6aoIV69WQ05bg4prFzvDVQNQWt90x5EqFURB34BulxPofLmHJxwdx6LQ3MiiCVT++K0z7XnyT&#10;ojVH4aY2Oo2z0xaDr0gDO4rwxQ9vo+TRHZTSe1QSyGsfP0Etxcp6chPc5UToRMxge0kMOJZmcZ2K&#10;xvsIjcqA5xWK1Od8URkQjXqCC8+OUkHfdl7XlZ1cLotuFxBMS+rrUOcfi+ofT6NkzQEUXvaGipxX&#10;FkVxBl0qg64JcMKShk1OTuPgWIkEtMQmJ8dtsRxXeXV99QgILjxUNI9+aC5AaI1XfRl42gtOB+Up&#10;SEoSdwvhyTPpMQKcukDxoptj0EkJdDzqIYLgF60qpmPVsMsqx7ZYJd72T8FQgll3p3D0uh6O3nYE&#10;PJdEjHRLxGKPJOwOzSSwFqKa/jbPCfS80a/qf3T754BOqJ48xiOKWVnl9AtJVuGbiBy8GZqDUaFK&#10;9A9XoWdgJvr4JWOoNAFTJTH4XBKKQ7IgyKSewtx1ef4UHWXXCEpXkRV4nUD2/wc6dmw8G4q2msfM&#10;kjTOj7uhsJNUFya4kzCBj0CnFFYnY2CqxcWM0kg3uqr7oSTGDz52F7D6m3XoPKE/dMeI0WuVCEsv&#10;6uHHAANsizDGvrgO2BrcHSsutcHk3y0xcnMbDFxjgV7LRBjztS422lvAp7g9ou91wrnM9ph/rC2M&#10;Z5tC1EYMkR7J2hy2cydjw7XTCC0vgOIBnSR15Nqq6UtfrZ6QUxBBjhVVW4xoAkw8xbekolxkOt5A&#10;7qefomrAADy2NsWzNsa41coUoWJj7DXuiPVj5mLb7pPwzsmmE5aHZt1G7q1yyGtLhA7EuQ0txYiX&#10;4cV61TGG2MvHX4acRuwAywh0DI0EZSW27nfC4uV78eOOqwiIS0dh401UPmTY3UWB0N6nBt3Lzo6l&#10;gR3PQvwy6LgrC3c5qXr8GDU8hRM5Ch41wZNnCmq6zd1GGIC8VCNDjwsWtXefIDo5Hx7X/RF2wg15&#10;boGoVOajjhfUpse5/xyDjhevfhF0Maj+4bTQj67okjdyS0uR8+w+Mv4K6DQxNYFcWwIXIEgcUXkW&#10;kiiKq+oVuwhoL0nTNsfSbq8T2urIzWkWnFavxaoWH+OiBItnGmHxGg/qjsCq5mKEf66SAKhABBcl&#10;cktwPbsUv8TnYpF/Gka5xKKHXYzQT66nfTx6OSdjmGscFvnG4PeoNHqfClTdfKjuoyh4uP8ZF6e9&#10;/ZMcHf8zuKLyDA/uP0ReGTm7jDysj87GnJBMjAhVoE9wDvoGZGIAOb1h/umY6ZeITwITcdg/DBI/&#10;H6QGuBLs7MhlMeQ0oON2O4qyfk6Csgh0OQQinrUkJ5CLDbx/GXS0J7ixU9QMM9PAjdVc8KDP4kgr&#10;xFuCGQ8R4w7ILWtZNMEu2LEZdMXRUgF0azZ8je5TBsN0ig6GfCPCsisGWOtkhBWXDbH4jCVm7bTF&#10;4C+sYfOGMYzGGMJ0vB56vyvCW7t0sTfEHP5VHRB9txvOZXTB/KOtYfaOAXSGi6HbSwRRHz20mj0c&#10;q07shSQ3C5l0MqeT0+Kpm3hCTnZ1GuDxPqKmCNEUOePv3ERsXTkSYyKQunsnVDOmor5dKzyw0sdD&#10;G3OoDI3hoGOBTa0H4av31uCCJADyR+ToKMjl362Bkgf7k7PjPnUaaClfAT2NtEH38vFXAY7FbXy5&#10;tC8nKDFYeFD/8asSLFt7CKs3ncFll3CkUkSqfkRujKJnEf2b1BXblja6V+ouqcnVaUBXRqArf/xI&#10;KExUPn2CKoqX3MbGwHtRz4QiA0/DxMBj0DXcBxKyK+DpGo5AAl32dQnKUnNQd/e+8B4C6Pjnb1I+&#10;ReSimmpU+0WhatNJlKzai8LznsglAAkjXShaC9G1Tl18SCWl0POFGWma3JzQZ45iqQZ03B7HoAsv&#10;I5BpgNY0vZIAtKZ1H7SP8V5dkGDIkVMrJOdWRLBrUlChCsH5uc2gE6qwTZFWG3SB+fR8Eq/zEMDL&#10;EipK8GNSAeYHZ2GwZxLF1QR0tUtAb8d49HVJxnD3VCzwisaW0DhIyAGW37yLZ1zmZs7R70vYkf4n&#10;t38K6NjPCcQW/jXP8ZD+uPJKgl1mHr4i2L0eLsfwwGyMCMzBsEA5BvPCGFKe3ikFn8licSAgEFJ/&#10;N2QQmLiPHc9Hx46N2+jSCVgZUkdBmX7cVqdpo2MYvggxFoONR1zwpAGaiQME8DU9zgUPVg6JI6t2&#10;W526fY7jq5MQW1kMwZIIVzQmSFEY7gOPa2fx6Tdr0eX1/mizQISZu8T4XmKEHz3N8cEJA7z2mwh9&#10;PjOE2VSKox3JoRmIoE/7EUt08JW9mOBmBmmZLYJrO+NkckcsPGGJdl+I0OEjHXR6n6LrDBEs5/TF&#10;0t0/wzE1DmkN1cimkySdTniGXRxFWI6xmggbzRN10gkRTy4h6mYN4imaJDnRhWH5MpR374JGcyPc&#10;s2qFBgtzxOqZYru4M1YNm499hy4iuqSQ3Ag5p4fkju5UoqChmOJrKQFLDa9/NOhY3Hev4n4j7jx/&#10;hJJbN+EcEIsNW68S7I7j9wNuCElSCfPU8ZAxngWF2/00IyW0ixNq+KmVz7pLt3lVMXZ25BhLHt2j&#10;iPwQZU8eCaogGFW+JD5WQW6sir6zvACONuiS8xrgI0mA/0kPJJ1xRW5EIqrqblEUfi60z70KdJW+&#10;EajYcAzFn+xCwRk35FJ8zCFHnnH3puDokgh03CaXwkUIbpvTBh3BLb68VBAvSM2OLrysiABGENOK&#10;pSyOrBxdWcL9puj6chtdqFB5JQfXJF5PNVgruoZy+xztOaqyOLZqOhLzQP+gvFI45RRha1Ih5oWo&#10;0M8rFZ0dY9DVPgE9eIC+WzwGeyRgjm8afg5Ph3emEqV1jU1Ojlvy1ZD7Z2z/FNAx5FqsqfofeY++&#10;XNlV9biWlY81UQS10DRMDM7G6EAFhgarMCwgG+MlKZghi8fKgCicJocR7usOnoyT2+oEQPkRmCT2&#10;SJPYCUqXEvQIYjya4o/Eoyx4fVlt0Gkm9uQVyIRRF8KxFtC9XIjQFCNYPHysOMwVdfESFEb6wvfG&#10;Oaz6di06zx6A1ot0sPCwHo7HWuJcojV+9DLBh2cMMHqTEcznEOS6kkPTEcGogwgzvtDHzmBd2BeY&#10;wavYFj4lnXEsrhPeOW2Kkb+KMPuAAebsNUSnZWK0erMLFv74FS6FB9GJUQ3F/XvIpniW0FiJqGqe&#10;TLGouc2OxSMoYnh4GLfV1dcgNiYaKVu3onDsONS1ssItczM8sLZEgZklzotaYYPtaPy0ehuc6eRN&#10;J2AUPa1H+SOC1K0S5HB73d8IujwCK6vlOINPPYLij6Sk5/B6rrVP7qKEIml4pgr7Lvhg+dpjWPPt&#10;aThJY1F+/wGB7hFBjJ5PoOf35S4rDDX1hAFclNCArwF5TSogoBRShC+iqFj04A4Bj2BHzq70yQOU&#10;PyPoPdXWA2FfStajjGBXTd9ZbsfjNrrax0BK2R34BqXB7bgbgg/Qd8kzGDXFZagneLKj4yKEokm5&#10;FI0La+tQIYlA6fqDKFz2O/JOuUBJ0Mh6eAcZd24h7WYduTl18UGotgqOrpogp17NizuDx1eQMyfx&#10;Gq1RHE8JchFai0trSwM6zf1XDvF6CXQhBSoEEui4jxx3/tVATl1ZpdfR/XByeRG8fmtROVxU5diT&#10;UoQPQnIw2CcNHZ1j0MEugmCXhB4UVwd5xGCGVwK+DVbANacYxXUNePqYbQ8TQF14aAbd/zDx/img&#10;e9XG/9x7T55CXl6NqxkKfBmbjNmhmRgfxFOyqzAoWE6wS8NI/yS8TjF2nU8Mzvv4I0TiQkC7DqWE&#10;3J2E4CR1QCqBK03oa3edHF5Lvzu+z0staouXWtSMp2Xg8UgMLi7wXjhOxwRpOTphoRwST9P0osMj&#10;0WuLQ9xQFeODwihfhLhcxXc/b0aPOSPQap4eFhw0wOVUa0iKbHE1sy32RdjiC/sOmLDFCu0XGMBo&#10;oAhtJ4jw3m8mOBFnBtdSS7gWtYWDshP2hXfAxxcs8PYJHWz0MsVGDzOMWy+C9RsdMH3dpzhFkT6u&#10;phY5jx4hob4SksIc+hw5IssK6eSgqz5BLoria1QVfeGryxDdUEWRuB4RudmIv3IJinffR1UndnUm&#10;eNzKAjWtWkGiY4rdxj3w9cxPsP+kq9AYXUJYqX9KkLpTjqyb6qFh2lB7lbQdXYsYZprK66vFY1kZ&#10;WiUPeTLNm8iuroGdXzTWfHcCH326ByevSqGoqRe6vxTd49cw6CqFvbovn0b1Td1ZGukxnt7pJoHu&#10;drMYeMUP1VG2jBIGx1ltNR8nCJY8fUQgfEyfqYYddx/JqL0PaVQ2Lh93hsuWc0g674zKlFRUEbDy&#10;nz8RAJdFz88m96J88gwFdJKXS8NR8vVe5C39FarjjpBT9Msg2GbcvUPOvO6lCiu30dXS35FceKXW&#10;al4VVc3jWaO0wCaoqfCgXXzQuLpmuGnrZdCRo+PZR2RCf7mWwgOPgAgh0EXRYzEFFFkp9rrmlmB3&#10;WjE+DlNgtHcaOrvGoZ1DBNrxeg9OqRjgloo3fOPxdWAq7FJKoKy9iWdPeYQJ/fL+h6H2qu1/DXTq&#10;Lijk7B4+QFZ1Pa6ny7E2PAOz6eowOkQpTMk+ICgHIyUZGCtJw/SARHwpC8NpX4KdlGAnuwYVuS+F&#10;H8dXB7qv7mfH+i9BJ7g6tWtjF9dcVGBH13Rc/Zi6CMFtcyqCHIu7pQhtdVpSUdwtosfKI91RFE3g&#10;kTpj576dGLbwNdi8YYA3tolwPMEU0tLW8C6whYOqPd3vgF/92uL9E60wYr0BRqzRwaenLHAmoRXc&#10;S2zgVNAWF9I64Hf/Nlh1zQJfu+rhaIo59kRZYfrPIljMaotRq5Zgj5crgssrEFVfB4e0eBwK8MKV&#10;xAgCXQG5g0qhjS6SnF0Et+XQPopgGHunDlGVhYgLkiH7hx9QOHosqlu1xmMra9xt3RqpRq1wSbcj&#10;NnSbjE1fbIFzeCzyn95E/XMCz+0KKLTa6P5W/b2gU7e71aKUQMR93oLTlPhuy3m8//F2bN1vj8jM&#10;AoKguhsKOzg17KrUDrKp83FL370XQZdP7kkQuTuOsoXcz+4hQ+9FaYoXxY/vofiJOuJWk7Orp7O0&#10;hr65qrtPEZiSj3PkzM59dxjBe86hIDgcZZVlyCMnyJBLp+dnPXsG+aMnyKupQ5kkDMXrdiP3g5+g&#10;PELfL3JIWQ/vI+uVoGMnx1MvkZMT1mhtuS/MUFJKjo3cXGSJunMwS1N40JbQNkd77ZlIWpSPkCIC&#10;XJOCC8jNEex4enTuEMxtc+qpz3MFyEVxhba4CB65RdiXkodlIQpM9kxDD8dEtHWMR1tycR1cMtDP&#10;LQPT3RKwLigZdtn5UNY0kqlRD6N7TuB/9p8EOrVp5UFtT/Dw4UMoS6pwJU2FryIzMTc4CyOD5OTq&#10;uK1OgeF+cvQPysDUgASspuhySuIHf39XpHH3Do6iMkehL512O5sadC2Ay5RdF6RePJteww5OAzkt&#10;aUDXXIx4CWzqURMt4s7ERSGOBDpXlMR6IznIDQcO7sLoeVPQapyR4MB+lRmQQ7OAT4E1PAut4Jpn&#10;DWcC3uHEjljpaoF3zxngK1cznE1sBbdCG9jntcORuA740bsV1juZYmeQHuxzTXAs0RQzt4hgPtcG&#10;Az55FxuuXMCFxEScio7GVxfPYMXhXTgs80QsObnMW/WIqy0nyNGXvZxiCymC7sfcqkFYfQUi5BmI&#10;v3QJme9+gJIuvXDH0gZ3baxRYW6FYLENthr2xLpJH+D0ZRekEkSqKLSV3mVYVVJcVMdWBb3Py/FV&#10;AzW+zY9ppH7sr4NOUGOdsC97dJMc1HOkknvZc8IFSz7Zja9/OA8HaRIyKAnwhJ0MQ/68ls/QiGOz&#10;GnQ8ky+DTlv5PNHAPYqzTbBjMdxeViFF3MJH91HymOItwa7mGU8KABRTJAnLq8TZKz449t1R+P58&#10;BHInL+TLFVBQNE4nV5dCTjDzyRNkP3gEZVUNir2DUfDlDqje/R7KQzegVOYj5wGD7i7SG+ubOwcL&#10;FdYqbp9jF0cXJ7qYaaSBXFQJOXWCmDBLsKbKysUHgpowz1xTEYKLD0IBQjP1Eql5xAMXI8jJsYKa&#10;Kq8BJFkewS6X+9Tx4PxchJGiCIAMOaf8UuxNKyTI5WC8Vzp6UUzt4JiC9gS5jq6p6OeehZne6Vjv&#10;n4wbqXLkUmR/Sr8HTUs9n/UtzVj/vO1/0dFp/tnCCF6C3RPkVNTgSqpCcHazQrIxkSLs2AAlRvhT&#10;lPWXY7Q0FbOkFGN9I3HWLwBh/u7CNE4qwYH916DTKItir3ZkfVl8XBC958vFCL4vTBdF0hzLJdCV&#10;hjugOs4NxbGeiKFIvf33HzBk0kgY9dVH3w9E+Py6Ec6mW8OrqB28S2zhQaDzLewIh9yO2JvQGhsC&#10;LPBDkClOJ5nDJd8S13PbYUdoe3ztZI7NbkY4HWcMSak1ziab4s1dIli+3Ro9li/Eoj07sOLMaSzc&#10;tRMjVn+GqRu+wC4PeyQQ0BQP7yC+joBWUaQGHQEvlAAYUVeOMAJJBJ1I0SGhSPnuBxQMG0OxtQ1u&#10;2VjiXmtLKAxb46ioHVZ3m4rt3x+AJCMD8gcNKHrCYOB2sUrI68uRQ++lAUyz+D6JjzMItWH4t4JO&#10;1cDOrpocWx05qCd0vw6XXUPx5frT+GTNCew5JUF4Zp4wAUD1s/uC++PPaQad8LPQZxE8chsboCLg&#10;vShyebcIghxvSQXcPYWkAZ628u/fQt79uwQ9irPkvrg7Ck+rzivxx9XdwXXvSJwht+mz6SDSz9CF&#10;ND4R6XW1SCQwJpDS6CKeee8B5OWVKPAIQN6q36FctAnyfVchz1Ehm9xc1q3b5OhqydGp3VxCFXcn&#10;YeC1TL2kEUfWyGL1WqsaadrjNDGV2+M0EZZvC+LZgZva5zT940Ly1e1yLHUfOiVFV3Z06ugqjJCg&#10;5/FchWGFRXCn+Lo/vQgrwvLxmk8mernEo719PEXWRHR1SUJ/tyRM9EzA50GpuJGehzyK3o8fMeTU&#10;aVWj/43tfxV06n90yz//Pn2J+Op9MVWFddFKzI7IxdiQXIwKzMUIPyVGUYwd55eEubJEfCuLgZ2f&#10;jMDiRGDT9Jkj0BHwuCChbqtjuPH+OtKl1wRlEug0RYhmqBEchRERTXvhNsVi7jAstMvRfRaDTjNM&#10;TFOgYJVFuqAhyQeFBDqJ8xl89c0qdBvUH2JrA7QZJ8Kc3w2wO7QN3PK7EOjawzXXCp4EMzdlO1zK&#10;bIM9ca2wLcICB2Nb4TLdP0uxdbOXNT6/qo+fvAxgl0kuq7o9LqRb4L3juuj4cSu0WzwOg5YvwYB3&#10;Pkbb6TNgNH0Mhn5BcdbbGWlchSQIJDLoytWgC6O9ALtKul1fjSgCQHRWNhJPn4Vi7lso7dwNjdaW&#10;eNbaBhVW7eEk4sH+Q7Bx4Tocc/RBeFkZCp83kJOph5JAoqgpp6s1j5R4EXQKBlwT6LQlQEiAD8FM&#10;EN/mQkUdqf4FKSmKKxtqUESOqwY8D91NSKNTsWWvAz5adQhf/3wRbiFJwgiHWgIht+kp6GfJI6cp&#10;rGkhDD+rFfrPFdy7jQJyWAUErHyCGTs5oUBxh3SXoEdSUvxVcARm2HHEZdFn8j6fu7A0tevxvHdl&#10;5MCELin0fc26/QBuYak4v8cBbt8eRtzeM/RdC0UqOakE+tx4gmMSKfXOXWQRnPJcA5D76VbI538D&#10;+c4LyMnIERbFSSXHmdxQj/im4gO7OWEiTR6/TKAT5pfTiIFWzG7uRdhpgNdcfCCnxwrl2FrEQ7Po&#10;7980r1wwD/cSlE9w435yKmGFLhaPdvDLLRDWeAghJxchDBErhndeMQ5n5OOTcBUmeeWgr1MyOjnE&#10;oKN9Aro6JaC3ezwm+yTjc/80nEtRIIcg9/QpneVNZGs5y3lrufXP2v7XQPeqjc3tbW6zK63BmeR8&#10;LAvLxvTwPIwPLcKwgDwMlGZhCMWWMbJkLPBLxE+SMFz39Uao1Bnp/uTsWFI7ZJOr0gCupb1OLQ3o&#10;NK6OJcxXJ4CyRTwvXi7BLY8rrLRnabs7TYGCVxHjkRGNSVLkR3vC6cYxrPjyY3Tq3QciAwPodhGh&#10;11IdfH7ZHJfSusG9uBM8i20gLekASXFnOOW1x7FUG/wSwhN0tsa2kE74zZ8i7VVTLDtHsdfXCG65&#10;rRDW0AZXlK3wuZ0FBn5lBas3O8CMYGrUloBq0waiwV0w7MulOOTviQyuOj59iCQ6+cM1oCujLywp&#10;tITiSy2dGORsoulEiJFJkf71BuQNH4EaKys8M7dGbev2iNSzwilxF6wfNB+bfjwEl4R05D6uFQoT&#10;ilsUTQl0BbUEsDo12BSNaskbKwRp3JzG0Qmwa6BYSwB7UQQ9cmy5BDdVPTk5Vh29f12VsJJYOTlT&#10;XvE/Ob8A5+1lWLH6IMFuH847BAnDwKrBjo6ASZ9TQJDjYWKlDxtR8fQuKnluxGcEpeePUfHsgbq4&#10;wNM2EfRKKJYWPySY3SfYcfWWlEsXiDwC7Qu6qR5XK4hdIEGy6NE9+tznBMZ78IjPxInDzri84TCC&#10;fz2KdAcfpKrkSOSmA3KE8Q9vI+nObWQQfHJdAqBc9ityZq1G9m8nkZWSTo/VIoFgl9DQiNjqGgFu&#10;XHDg0Q4xZezmCHTs5DSujmD3KshpK4IUQlFWEMXb4CbYhRWUEOgYdmox7LjgoD1ZpkxZAJ6NJIT+&#10;DeG5SkQQICWqYvqO5uKzcAUmemeht0Maul5LQBeCXGeXFPRxS8QY91is8EvBxeQCZNbU4wH9joTt&#10;n8+0V27/UqBTT7H3BPcePUZsUTWOx2TTL1eONwh2o4JU6M/TsftnYIQkDZMkyXiLXN33kkDc8PRD&#10;rA9BR3oVBb7XkOdzFTkC7LQLE00i0AlTtdNjLSMj/lbQcTFCreYCBYMu0h03GXQxXrC/eggfr3wf&#10;XQf0gKiVLkQ9RbBeJMasPfr40bcNjid3wNXsNnBWtIWjsi0uqdpje1w7rHSzxryTZph/1AqLTrbC&#10;wmN6WH5ehD0BpvAusEZoozXsCq2xSWKLUT+2htkEY4jMDCASG0JkJIbhgK6Y9NVnOBoqQRadxAXP&#10;HiKBHJ0adBRnGHKlBLmSAgRW0ZeeoBPF066nJiLtxHHkzJ+L4va2uG1mggaKryoLC3jr2uJ7y0H4&#10;ct6nOOfgjeTb5Jpwm8DAQKoQpk5S0l7eUIEcjrIkDfC03ZycIi5L7faqBSnJzbFy2YXRe/AsxsW3&#10;yMUJqhZUercOFQ8ahVXASgkGAVEZ+GbTOby7eBv2HnJCmqoQVQ/ryWXRax5Wo/BRHfIfU9R8fI/2&#10;BECKjfkPHqGA93yfHKDq4T3k0j738R3kP7lFcfyOMLOyUIF9hfh4IQFRowKK8GVPeHaX5/T6R/CU&#10;q3DovBuOrN8H1693IYbia0p6EoGrGjEEujgCXSI5wXSCj8JZhqwlPyB92mdI//Ew0uOTkXSzWg3F&#10;ujpEc3NCeTkBjZwbSTPVkmZadD4W09w+1yKhKEHS3I8guIWWknsnhZQQ0Iq5Owj9/QsJegQuVhCB&#10;LpBiqTDKoakzsCClQlh3NSpPgfDCAvhQXD2eXoAvQhWY6p2Ono4p6HgjFV2vp6KbYyo6eqZhuHcS&#10;VkrScS5GifSqGtx/zpaFzuVnz7k/8L/E9i8FOvUICnWB4ubdu0grKMfxODmWB6ZiemAGRoapMCRE&#10;ieF+GaR0jApIxyJpPH7xiYKjrx+ipS4EOHsBdkpydpl+9sigWMvdUdIk1wSl8+I7BLosAp2m8JBF&#10;UVQzZEwzhRODjqu62hLa6IIowgYz6NTikRHcYbghUYI8cnQ3LrPj+BBdR/WA/gAxWs0Wof9XOpi+&#10;Wwfvn9HDlw5GFEtNsNXPHNuDW2FrRBd86dkd0/e2Ra+Vxuj4gSH6fK6HGTtF+NpRjDPRppAS4IJr&#10;beBQRHEysCPG/doaxmNEBDoSj4HtKoL5uK547ZvPcDDUF2n3G5FL0TWWnFtYRZOTI8hpFFSejzBy&#10;ZOG1tRSHChEn9UbiV2uRPWgQKlpZoN7GGPVtzZFqYIUDojb4ss9k7P/tKF3xc5D5jOLcY4527MAq&#10;kFVbiuwmyGlLAzdWdg3PfEK36fk5BDZ5Y3WzGH655AB5YH/RvTpyWryGxE1h3rmqZ+TKyJnx1Ew8&#10;lXpyQSl+2+OIRe9vw6bvz0MWmoICiuE8TK0G9Fz63uQ+eojk+gYCQgXCFORcMgsQllOIcIpekUUM&#10;DAJQbQMSbzYig5ydki4IefS6Avru8cr61fQ5VaQaOlGr6Xgl3S7XUhke0XGeCEA931xAWS2OOwRi&#10;x+q9OPfBZoRtO4yc6Eik8/hjuuDEPLqNWIq/KQSiLCcpMug5GZM+Rdrmg0iPTUQy/Q4SyS3G1tYg&#10;qkLdPy6aJPST47UeeCaScgJe02B9fkwjhhvPJ6eeaqmIIMew4yqsGnQMOF5FXy0GHB0jBRHo1JBr&#10;mXZJM8dcQK6como2YghyvvmlOJZZiFWRKkz2laOncxpa26WgnX0aejiko58Lj4RIwXuUss7HqiAv&#10;rcW9hzwimCMrqaV96n99+xcDHYv/z7B7ilsUY2PzSnE4Oh3LIzLwenQuJoXlYmxwJkXZTIySyDHF&#10;OxVvSaPxg28Y7HwDEC1xhlxyBXI/rrQS5MjFaYMug0Cnia45BEIWdznJ+htBJxQg2NE1RViuzPIs&#10;w/UJvsiL8oTDtSNY+tVKdJzWFxYzRRixSYwPL5li+TV9LDouwoIjInJrRlh4whRvnbTE/OO2mLil&#10;HbostoQhL4jTR4TW9Lo520TY7q8Ph0wjAp0VAqs7wK6gHTb6tMXoH2yEkRU6A8nJjdOF2ZsGMFnU&#10;A4PWfIDN9hfgV5iDxMYqhLNzI9BFNDk6dnMMuvDSPDqR6ASprkckRcaYNHIgBw8h4/W5KOjQAdWt&#10;jXGnnTlKzc1xTWSKdVb98P3b63DeXYLoxjI6we+jiuBTQkDlGYnZ4eU1ScWxlsSV0Lwm5dLJnM+F&#10;CIbjPYp/9Lo8buh/cBO55JhyCQasPHJZuY/5Nu0p+qjopOEKZtGzJwKAsihaHrULx4q1p7F6/Wly&#10;mcFILqkUpm6qoFiaUlqDIEoB3h4RdMGR4MoJD1w56IYrR9xw7bQn7C5LYW8fCBfPKPj4JyIgMhOh&#10;KXmIVJQhpqgGiVW1wjjTTIr1ObduQkFOTNC9u1Ddvwcl7RX37tDP/gil954js/Ep3LMqsPeUDJsJ&#10;vgemf4HANRRNvb0gp7iYQM+NenIb0QS6RIJOuqMEae9/h7QJK5C6cT8yYhKFqbaS6PNi6aITVVFJ&#10;f5eW9ji+/bI0j3E7nWYqdI34PiuMABhcQkAjuDWL4BaSp46srJaZgVsG6wtTNQldTZQUa4twIa0I&#10;qyNyCXLZ6OmSgdbk4Kyd0tDJKRm9XFIx0jML73tn4lBENlLJbT5+yuNG6PxVn8h/gu6PNs3vh50d&#10;i+frr79zD3FFFTiarMDKKDnmUIydSleYsQHZGO2dgzGeyRgvicRCgt1P0kg4S3yRIHFEOnclIThl&#10;+9FtqT1SKcoy6DJJ2QS+HAIgdwpmCWtREOiaJ9/kggO7N4abtvhYE+w0hQl+Dc8yXBPvTaDzgqfd&#10;aazcuBodZ/VHq/k6mLVXD7siLHEg2gwbPfTw6RUdvHPSGNN2GmHoJkN0X2kCyzeMIe5FMdeUHJol&#10;Rd0JYizeo4uTcXrwKjCGH0XXoPKOuK7ogs+vt0fftRZo844uunwgwoB1eui93hRWy7vD5sOZmPHz&#10;d9jq4Qjn9ASEFOcipprcQGWp0E6nia7hpfkUbwrJ1VF8vUmRqSgfce5eSPnyG+QNGo4aG3PcbW+G&#10;ujYEWF0z7NRrhzVDXsfm7YfgrshCseB2eAGYh+Bplcqe3UYx6+ltFD5uFFT0sIGiHukRie4XP6UY&#10;+PwevZZHDjxCCb1HEamQ/sqq54+Q8/ih0GgfW9dIP2cVAslNBCjJeaiKKdIReAh8WXcb4RSRiR/3&#10;OePLDWew+6g3gjOKkEfuPzpLjnMn3LD/ywM49PZmHJ71NY5OW41DU1bh4JSVOEIQOjJnPQ6+tQmH&#10;Fv+Co8t34MSawzi5+QxObL+K04ddcO6SBJecgmHnEQkXWTw8Q1LgGZ0Jj0QlfJJz4c1KUsE7nhSl&#10;wjVZGg5cDMR3q09j3bg12D3kXfgv/hqKi9ehyM4R5gIMJ0cadbsRSQSidHtfpLz7LZLHfozUDfuQ&#10;Gc2OrgYJtxoRU1eLyIoKRArRtElNcNNUVPmYBnQvrPfA+ybY8T6E3B3DLbCwsFlBPIifXBwDTj3t&#10;knouOfXUS0o6ztOf03eCHKFfQQEuZubj20glXpemo7dbMlo7JKGNfSo6OWegu2sKBtGxBV7p2B+u&#10;RGJuBe484DY5Jhudvy0nctOd//3tXwp02pv6l6X+Jd17+ASJRVU4npiHz6ILMDeqAK8FKzFaloNh&#10;vikY4RODCZJ4vE0x9jffEDhTFIvica/cRYT3UgeCHIPuBoHuKoHuGoHuOrk+tRTk6DTVVI00UPsj&#10;cUVWA7r8cCdUxHmgINoboW7XsOmXDeg5axAsZ+lh7h59nEkyg3u+NS6mWdEXwxib3U2x7IwRpv6m&#10;j+7LxTCdKIbIVgwxL29IUdR2qgFWHjfBtRw9+JaYQVrQBoGlHXE+uSveP2KLnl8SJL/SxaL9hvjw&#10;nBGmbzdHhw86QTyRPnPGdEz7Zi222F2GT2Yy4imixlCMYtixqwsuzhdgF1RG7o5iZwxFyZhKOqGS&#10;6LmHj0M1cy5qbG3RaGOEhnaWUJhZwEm3FTa06YePF32KPVfdEFpUieSbd5BC8S+7sR45txuEIWg5&#10;925Bfpec0L3bguQscmTyB3dIt+nxu8i8dQ9pDbeRXn8byZWNiCupRpiyEAFJSnhTFHXyjsElOxnO&#10;nnPHqZPOOH7KWShCuAclQBqVgut0Ufv5gBMWrzqJ5euv4qhjLNwiU3HuyCX8PPlz/NxuBg5ajcQl&#10;i5GwNx+GK5b9cb4VyXoIzrYZiRO243Gk/WQc6DQDe7vPxo5+87F15HvYNmkZfp2zFr+8/wO2Ld+K&#10;nWv2Yu/Go9j7yzns2XoV+3+/hoM7bmD/9us4uOUKDvx8Hlu/PoAtH/6Kn8Z/iW3d5uNCzzcQPmcl&#10;cvacQFpMLCLI2YY9uYtI+j1x7M64IUHyom+ROGoJ0r7eg8zIBCSQ442704BoctbhBLpwAh0XE5ph&#10;R2L39rK0nVwL6NQjIBhq2pDTBp22g+NhXv5KOUJzsxFRoKTXFkKWX4LL2YXYGKPCLFkGBrnHoaNr&#10;PKxdM2DrmoUe7tkY7JGOWRRZfwvOQFhuKe7eva+G2r/w9i8LumfP1FcHzZXh9r3HiCmrx7HkPHwc&#10;kYWp4TkYF6bCsCA5hkhSMIauLlN8MvCuXwy2+vnDXeKFZIKc3J9gRu4uR2ibcxAmBsjyI9jRsWwC&#10;HIsdnGZKJo2EBXP+C/FzeJwrT9OUF+qE0ihXFMd4IsXfGQcO/I5h88fCfKo+Jv4owt5wAwKdOTzy&#10;W8Eu2xJnEqxwIKQNvne3wEcEvPFf6aP1WBHEVjoQ2YjQfqY+vjhtCcdcc8gqLeCT345e3wX7IzsT&#10;OM3Rf50Ib+/XwTaJNX6WtsGCXVZoP9sGoo7WELVuA9uRw7Dkl824FB2EyOoSirG1wuLWL4COFEKx&#10;VphyvaYSsYW5SPL0RPZnX6Kob39Uk6u7SRG2mlxdtIUt9ht3wRedx2DtO+uwY88VHLsuxRmvMFwj&#10;ALnGZMIrWQlpJp1UyjI6oeizCqoRXkDxmUVX/ICsQngn5sIlLAcOvgmwdwjH1bMSnDnohKNbLuDo&#10;N4dxfPkWnHh7I7mxNdg/dRV2vrYCv00hzf0SOz7ehL1f7cD2b4/ik0+OYuS07eg+dRtmfHoUG9cf&#10;wo7Xl+GA9Wjc0O2GUJPOSLbogUyrHki16oI4686IsumKaOseiLbqjXDzngg27Q2ZSR94mPSGk3lf&#10;2Fn1x1nboTjcdSwO9pyEvf1nYc+QBdgz8gPsGfUx6SNhv5v2+4d/gKPD3sWxoQtxqf+bcO8+E7Iu&#10;UxHTdwYyp7yPjE07EOsfjjD6nYdTJA8nR5dQVIp0Bt1bG5A08kOkrduFjPA4Yehe3O16RDfUEujK&#10;EcZtc9z+plVk0LTBvUrcv625UzABLTifYJZPTq1ArcBCuk8KYvFxoS2OCxCkPCUC8whyBLpI+vsH&#10;kKO7lF2E72JzsUCSjiGuSejqFE8uLgUdPJWwkcrR1SsZb3il4rewbHq/UtTcJSfXZEj+lVn3Lwu6&#10;5o1/ezwDKXHv9oMniKJf7q64DCwJT8WM8CyMCVdhZKBcaK8bQRonS8cSgt0eSQg8ZT6ICXRGJkFJ&#10;RWBTUKTNEooUVwl2FGH9CXQvSbNuxF+Aj4Cmnom46RjdVgY7QBHshFwCXUm4I0qjXZEb7o7r5w/h&#10;jQ9mw/I1S/RbKcLXDmJcyzCGT4EFvAut4JZrDVdVJziTruR0xA8eNpjyjSEsRpKj68aOThcrDlng&#10;Ro4Ngqpt4ZXXBZezemCzpANm7jDCpF9E2OSsg2vZtjgQ0x5vbTdD23FGEBmQMyRXqNvKDGMWL8Cv&#10;rpcgLVYglRwXw46jqwZ0rLBiUmmRMA42qq4CMcnxSNq9D9nTZqK4YzvUk6u7ZWuBwjYd4GvSAYd0&#10;2mFzm6HYMHw+Ns9ajp+Xfofta3dgzy/HsW8XwerIDZw664Izlzxx4YoXLl/xxJXLpPNuOHvkOg7v&#10;OIs9PxzGzi+3Yef732LbrJX4fexi7B4wH/u7TsMpm9G4bDoYlw3744IegUe3L47q98E+037YTZ+7&#10;q/tr2DJoAZb2/xD9bd+HkdVCdO60EEt7zcHx9qMRYtEHee17obZ3H9zsNwC3+vVHfb++aOjTF409&#10;aN+Vjneh2x17oaZtb5Ra90SeZTfkWHRDikknxBl0QLheB/iLO8JbpxvcdXvBUb8frhkOwDX9/moZ&#10;DIAj/XyeRn3gb9Ef8W0GI6/jcJT0HI+y/lNQNOoNpH3yNSLsPBBCETCCnG4ogS6GwJVmL0XqWxRd&#10;h3+I1NU7kBEag4SaCsTeqiNHV0OgK6O/R4lQNeWhXZHFxWoVqRVBMOP1HVhchBAKEU2AExaYJpCx&#10;AgXAvSQ+lk9OLo9EewZdYL6SLkgKYdRDYEEJriiLsTFBhdn+mRjqmowujskEuWSKquno4SVHD4qx&#10;k3zj8GNIGoIURbh5n+MqnZtCfzmtAfr/gtu/POiEgSP8G+T/kcuruXcPIfnF2B2TivdCkvAaObsJ&#10;kXkYHZaFIf5pGO2ThdneqVgmicEuWQjc/CWID3CGiiJqvq8jwc6eYKeOr+roekPYc5RlvRxhNdK0&#10;y2mLOxMrQ+i9CXRFITdQGe2MqgQfyJzP4uMvlqDNa13R8W1dvHdID8ciTeFd3A6SsvZwy2PY2cKf&#10;4igvg3hBYYsvHWwwcKU+9EaIYDVejIU/G+JsXCsEVXYlOPbD4fgu+NS+NWbsMsH7x3VwONIErmWd&#10;sT+xA+b9bgLbEXoQ65Ar5PhrKEa7CUPw/t4fcDkxgmJmHVIpUmoKErwPJ8BFlxDkaB9SU0onYw2i&#10;C/KQaOeI7BUrkTewD8qtjQl2Zqhr1wFy6/YINmwFRx0rnNZrg0MWXbGnwxDs6zkRewe9iZ0j3sHu&#10;ce9j9+Ql2Dn9Y+yb+TEOv74Ux2YsxYkpS3B8wmIcGTEPhwdMxfHuY3HGdjAuWPWBvWlXeBJgJDpt&#10;ESZqjXiRNckGcaI2SCTF0u1w3dYI1qffl1FHOBHMfjMfhDd0+6OnqDdGiXpig35f+Nr0R0n3/ngw&#10;cDDuDhqMW4OH4OawYagjNQweTuAbitqe/VDbvTepJyq79UFpV3pN1wEo6NgfStu+UJLjU5h3QZZx&#10;R6QatEOSXlsk69nSvh0S6edL1G0r3E6lnyWTHlead0ZB6x4o69Qf5b1GoKzXKOT1HoGEOe8g7MBx&#10;BKekIIScWsidRmGK81R7cnTz1yNh0LtI+mwr0oIikVhdjlj6+0TW1iKsvByh5ODCmooKmpiqLjL8&#10;ZfFBiK0FxUIRgUcxaBSQlw9/Ap62+Jh6+iWeMVjdTscjJWLo9ZG5xXDIKcHmlHy8GZKBge7xgpPr&#10;4pqKXp7p6EUOro97CqaTmxMgpyxA7e3bahPCwUuYCl09xOtfdfuXB526/kqbcLngeeWB+nsPIFOo&#10;8H1MIhZFp+P16DyCnRyjQzIxTpJDEZaO+cXjE2mUsLKYl9QbqVJH5Ep4xhNybaQsFldbOdbSXntN&#10;V5b2bQ3otCW00wmgU/elyw22Q3mkC+qT/BAnuYbNP23AgFkTYDPTHBM2iPGzpyncCzvAr5JHRFjD&#10;PqsNPFSt4V/WBm6lrXEwvg0WHbKE7QwDmAzWwdDlYmx2MYFbfne4FQzElsCOeOuUFeYescS3Hma4&#10;nmMN99JO2BPbDnO2mqLNOD2IjCn6GhHoOopgMKIthn3xNn73dkA0Rah0chXRTRM1RlUVI44ibUw5&#10;nSxcoKgqRfjNWmHdgbjwKKTu3IW8aVNQamONShMj1FuZo9amFUpbtYLS0JQAZIAQsSG5HhM4ic1w&#10;Q9wal3U64iK5obN67XHSoD3OGNjign4bXCEo2hMsXAgQnjqt4Cs2QYDICFH0HkkifeTQvkDXEKUG&#10;pqg2skKjqQ0aLNuhtlVHNFh3wW3SHeuOaGzVFlVWNlC0ot+buS1+1bPBpwTBjSJbXDfqBlWXIXg0&#10;eAQeDx6Gxj6DUNV7ACr7DkFFnyGo7jkY5b2HIbffKMiHjEfWhKlIn/EmMme9DcWb70E1632oZr6H&#10;vOlvIW/SbOSNmYaC4a+haNBYFPcfgdL+w1BK71Peawgqew9FVc+hqOxB92lf3Gc4CvqPhGrwWCgG&#10;jkXmgPGIenMxgnbtR0BUNIKqqugichvRlZVIdJQiYd7XiO+/CPGf/IokWSh4lpnYxjpE1dSQ4y5D&#10;KMOrCWJqwHGXEW6nK6PbDDb1il3NSxQ2tb0x4LjdTdgz6LjrCMdToQsJuTiCWxABMSCfnZwKPICf&#10;h3aFUkJykJfil6R8zAnNwFCvGPR2jkQXl3h080hDP680DCTjMNE7Gd8Fp8FfXoC6u7zCBp2JGtDx&#10;nruT/Am6f+zG1diS2/WQ0B9ta1ImFkdkYVqEEuMicjEqiCcCSMMEaQLelCbiM0k8DvoEw8/XEynS&#10;6wS6a8j15TY77jzM3U946qaWwoQGeALoSAy0V4FOM/yL+9RxXzpeO6IkwgP1iTJkBrvg8KFdmLH4&#10;XbQa1xZdFoqw9JghLmXZQlbZFt75beGsaAMnhQ188tpDWtIaTvnt8J1rBwxeYgq9QWKYTRfj9R0G&#10;2BPdCacz+mGdC8XWvab44KwZDkW1InfYFq75tsLQsjd/M4HVazoQd9GH9QhddJgthuEEQ7SdMxKr&#10;Tu2Hb74CaTfryT1QPCUHEVdXivj6EkRX0wlVXkRxifa8alh1JWJUKkQ72yP744+R36Un8o2MUWak&#10;h1oTfdSbmqCGQFeuZ4JCHUMoxHrIEOkgWaSLBJEeuS8dRJMiyFWyokVicmY6BEYxUmmfTscySXJS&#10;rliMQl1dlOrpo9LQGNVmlqi2tkWtbSfUdOqJKnJbld0Go67bINzu1IsitC3qW9NzbKygbN0aYfRc&#10;t1bt4W3VAam2PVDdYxAeDRiB2/0HoaJnL5T2IHXvg7Lu/Wg/APJh4xE/+23ErViPsJ+2IejgYUQe&#10;OY3Yw2eQfPAsUvefQeruo0jZtgupP/yGzG++R/bqDcj59AvIP/4E8g+WQfXOR1C99SHy5n6AXIJj&#10;zqx3kTb7HaTMfRfxC95FzLz3SMsRtOp7SE5ehDQmDsFlVQi7eRsxldVIcPZHAjm6uL5vIXb5z4jz&#10;DURURRFiKLbGEOjCCHQayGlLU5Dg6BomTHWeK+zVIpemVWTg28IwrybwtYggx6ArUCKoSEGuMZ8i&#10;bwnsFMX4JaUQ88PkGOAdj+6OYejhGImunsno7ZuJAe6JmOyRiK8oMXlxB+1bPAWpYD3+T23/J0H3&#10;mH7RT+j/N2/fQbCqGFsT0vF2VAYmR7GrI9AFKjBRloUJpJl+6fjCOwrHvf0g8XVDqsQOSsllqKRX&#10;IKcIK3QeJqBpChPcdie037HTYzenKTxwR2EtadZ2VTU5OgZecbibADpFuDsunz+KhSs+htXQTjAb&#10;LMKoVfr4xs0G5zLbwjG3LVzyreCktCB3xwtYW8OLALgnoi0mbCJnNopc2QAddHpPF++csMRq165Y&#10;eLIVZu7RxVp7Y9hl2iCwoi2cVG2xxc8GM38xhtU0EczGizD6c0PM+tEYXeYbwGJ8T7y5+WuciyHn&#10;UFuFxLoqBBcXwFuVAd+8dASVqBBeUSjMcBLMfe6qyhBLji8mOhiJe3YgY84cZA4cgJyunVDYrj1K&#10;23ZGmU1HVNi0R2UrW1RbtkUtqdGiFW6am6PezAw1ZqaoIiBW0O0KOl5paU17G1RZtkYFxd+SNl1Q&#10;bNsNhR0Jol37IK/HQOT2HQHFEHJDo19D+mvTkTZtFtJmzEPazEXInvkWFFNeh2r0GBQN6E8A7IL6&#10;TgzDrijp3BOlXfrQsX6o7sZgJHWlWNq5M6ro8dKO3VDcsTuUg0Yi9p0PELJtB0JuOEEWFga/9BQE&#10;p2cgJDUdoUmpCEtIRWhcPELCQxEcGIAQX18Euroh/Kod4s5cROSxM4g6fAqR+44jcvsBRG/ZjbAt&#10;uxD6+26E7twL/z37INt7ACH7TiHwnD1914Lgl5aFIO643HhLGLOa6uRP0XWDALqoj39AtLc/OeoC&#10;RNPfJaamWmif4+LCywWHlk7BvKSgGnQahRDstIsMfFszOwm3x6mP82wkeZCR0wslMHIbHzs5R2U5&#10;tqQUYXFIDoZ7JKOzSyzaO8eiE8GtK6WigV4pmOgRjzUBifCQ56Pi3n08FzoC/2u3x71q+z/r6PCc&#10;Qu2jx2hsuClUl36NT8W7QQmYFpyOiWG5mBKYh9H+2RgRkIk3yOF94ROJg5IA+Mg8kSAM+7qOXL+r&#10;BDteO4JHSRDYCGjaldjmooRQeGgZ9iWI4MZiN8eVVy5WMOjqEvyQG+EJu0tHsfiTpbDp2wWiVmKY&#10;jxRj1AY9fHbDGLsIaKdTbXEuwwqXc8jZFdrAvdoWBxLaYMo2PeiNEUPU3gB6A3UJdvoY+p0Zxv9m&#10;iLeO6GCb1JgcoQ3CawmYirb40bstpv1qhjbzRUK/usUnDPG1nSHGfS6C0UgL9H1/Hn5xuo7QskIk&#10;kHNwSkvA7x4O2OnjjKuJkQigq3tsDUVaEg/659lOQnPTEcYLie/bi4Sv1iBhyWKkzpmPjKlzkTHx&#10;dQLSRGQPH4vcIaNQOHA4yvpTTOzTh+Jdb4pyvVHUtzcK+vVB/oAByB00BKqhI5E3ajyU46cje8pc&#10;ZM1ahNT5HyDl3eVI/ugLJH72DeLWf48oclJhv+9ExO69iNx7iKByDPH7jiJh+04kfrcJqUs/Rs60&#10;aSgcPAhlffqittdA1PUahnKKj/kUTeU9hkLZfSAKu/ZFYed+UHbuDznF1oyZCxD1206EywgsCoIB&#10;xcjA+noE1zYgqKYOgVU1CKysRXBFBYLJ3QYRCDjqyRTkhDLlCE3NRFBiGgLjUyCLSYQsPAb+IeHw&#10;D42Afzj9Dinu+0ZFwSc2Fv5xSQhITIeMXseLOweWlCOQPiO2uBzpdn5InvM1YnovQOTS7xHjHYCI&#10;MgJdfRW56SqEl3H7nLrYoAab5rZGHFk1To6VK6zx0FxkaCo0CAUJzX0Bdgw6rqrm0XsUIbCgHC6K&#10;MuxILcE74UqMEqZAjyfIxaMjAa+LTxp6uSVgsls0VsuS4JCuRBnB+PmzprhK+hN0/4SNq9l8ZXn+&#10;7DH9wp+g9s5tBMhzsS08AR+GpWJ2VC5mhuYT7NIxOiAZIwMy8Dr9wT6TRuCwNBBeMh8kEezY1eWR&#10;w5MLIyU0hQhum3uxfU4oPFBMzQty+gtpQMcqDHVFbbwUuWGecLp4DMs//xCdBnSBjiGBq7UI5lNF&#10;GLZRhLfPWGO1cwd849UaGz3b4mdJW2wNbo9V9p0xfK0ljAbS801JllyF1YXRDB0M2yDG51dNcCLB&#10;Ct6lbRBKoHPIbk1x1xaTfjVF52U6GLlRFxu9jXAwSh8LtxHoJunCdNowfLB7Gzyy04RFrfeRq339&#10;+28w9buv8M2lk7BPjUJCQymSb1YjuoyHixVAUp4L/5wshNHJG0HAi7e/huSTpxC36wgifyRgfPMD&#10;wlevR9SqLxG78lPELVuO2KXLEEUgiiSFf/QxIj5eiogVHyGUHg9e8xWC1m9C8Pc/I2TrdgTvPojA&#10;Q6cQfPoagq44ItjZDaESGQJDQiGjzwyIj0VwYiKCktIQnpSCqNgoRAfIEHn+PKI3f4eE995D2hyC&#10;7uyFSHmT4ui8txG78B0kzn0bSXMXIXnWQiRPXYCY6QsQsfB9RG38BWEePggqJydz7yYibtUhrK4a&#10;odU1CCbAqMX3KxFWXYbQKnJhtbUIqWmgY7UIryK3VUURVHhONULofmhljaCQ8iqEkoIomsrIlQXU&#10;VBE0KwhwxQikqMmgC6DnRecVI/2yDxJeX4PInvPo97QZ8ZIgRNLPFEUQiayk9y8pbY6uXGQQOgNr&#10;iRerCclT0V5F93kkA6/ExWs8qIsLgrgtThNbmxajFgbvk5vjiTZ5dX6X3GLsTcvDkohsYeqzni4J&#10;6MDFB/cEdPdMRB/PJIx2j8XnfglwSclDcU09nvCohybI/Wu3xr16+z8JOuGKQnpKv2420c+fPUNd&#10;/S0Ey/OwIyGD/oBZmBeShzlh2ZgUnIKRgZkY45eGmdIErPKNwn76gnmTs0v1I4D5Ech4OJjMnlwc&#10;r/HqTOI9wYsA17yoNa8VwV1J2MkJrq5prCu7OXJ8PJKigKJsVawv8sI94WN3HOs3rEC/kf2hb6UL&#10;UScxjCaL0eljEQaSsxvxsymG/WyMoZtNMPI7U4zdaI5+Ky1gNdUAuu1F0NXRgY6YYGeuA8MROpj8&#10;nR62SFvhqtwW7sW2CKhujxtZbbDe3gaTfjLFgHU6WLBfDwciLXExyxQrL4pgs4hAObotRq/6CMfD&#10;giAtlGPjqePoMn0STEb1x/jPPsIeL0dydEXIudeIeHIUkUX5kJVSzBG6ohQgoliF+IJsJOekIik+&#10;DjEBoQjzlCLYxR2hTi4IdbBH6HU7hFy1RzDFvKCrNxB4zQ7B1+0RZO+EACc3yNx94O/jjwD/YASG&#10;hSM4OhZBcckEswwEZmQLnVaF7hH0+YEVZeSwyhHEIvCEstOpLENUcR6ikuMR4emBqDPnELv/KKLJ&#10;7YUdOIKQQ4cRdvgwog4eQsyhY4jZT/Fy5xGE7jmKkKOnKYJ6wi8rC4G3ahHKoxXqKsi9liCkrBTB&#10;9JnBFbQnhZSrXW1IZSlCCVihHCcJbBG0D69l1dBrCW51tQiqr0NQnVrBpJBadoh0n54TRK8NovcO&#10;pCgaWE6gq6hClCIfyefdETd1FSK7zaPo+hPiZGHCcoVR9N4R5CaFimsz6BhsHDELCWjq+eNC83nP&#10;azkw3HgpQp4BWA2zFySMeOAOwRxpec65fEQVFZCK4K0qwYHUAqyIysQkaRz6ukShs3Mcurqnopd7&#10;Cno4x2CEeww+kSXjemoeCqob8fgJT7bRfOr9Cbr/lY1/89yH5+lz1N2+S3/kQuyIzcLycBVmR8ox&#10;ISwDo3lKdn+SLBPTpcn4VBJFzs4PgTJXiqm8Xqx6LKtcWBfWDdmBrlAvm/jSUons3NjBabk4hpzQ&#10;3YRez9M2lUZ5CgtZR3tfws6tGzBi6njo9tAndyVCn1UGGL9JD2O/Z9iJ0Gm1LmxWiGD5rghmcwmE&#10;0whMQ0m2IujoGkAsIkCaELBGifDuNiMcjbGGQ74t3ArakOvqiAvpbbHqAsXab+l96T1XXxHhYrI1&#10;bqhs8L1UjMHrCZRj9dBh7jisvngWR8Ik+PCX72HWjeK0kQgWw/pj8bZfYJ/CHVfVC7Mw7Ngt+Bfn&#10;QlqigldBDtyKsiCtoIhbV4SEOoJOJT2nmNt7+IRTIkiRg2CFvFmhPAMGO4l8Ho7E0wTxlEFl6mhY&#10;xa6JAUIOhiuSBLMQ+twwAkgYnfCCGDCC6DhDgIdH0c8XQfE6rCgPodnZCKMoGRafgNCEWFIcIpIS&#10;EZGciMikZETGc3tbEoLjk+h5KQiSKxDAg93LKxBZQfAsLW0aIlVEMbUIIQQYVnBRcbNC6fmsYFIg&#10;PaYtfi8/+j3JCGS8Z/nTsQB6nSB6TxkBSlpSBH8CdmBFOSIzFYg/bo/Y8Z8guguB7tOtiAuNFgpA&#10;XHENp59NmEqpCXTasFN3C2E3p4aeZlUujV4sOrB4WBeBkKDIkIsoykVMMf08ymKcSCnBqjAVJtN5&#10;MNA9Ej0IdF09UsjJZWKgSxpGOsXhQ2kiLiflo7DmFh7/H2yPe9X2fx50z5t6ZXOI5etOQ8NdBKtK&#10;sSUhC29FJOO1iAyMiczFcIqyQ2VyYQ2KN+gP+bU0GBclnoiUuFI8dUBB4HXkBXCVlWcpZti5/AXo&#10;1OvEqqdx0oCO2+80oyV4+qbCCDeURcqQHeSJ08d2YsKCGdAZYQrb90V465ARvnEyx7cuJuS4TLHw&#10;sAmm/G6AUd/ro99aPXRcJob1Qh2YjtKBbmsdiPTZ0emi3RQDLDtuSmCzhnuRNVzzLOBR2BZH49rg&#10;3aOGGPqVGDN+F+FnHxFuZJvDIc8UB+J18NZhPbSaI4LxxI6YtP4LLD2yFcNWLSR32Yrem4DawRR9&#10;Fr2BtedPwzkrHSmNdUjnrg5lBKiyQjgpMrEzQIKNbnbYHuoDh+IshD+sReyzm4h6SC6moYwcDJ3M&#10;NaWQ1VYKCqAYFlhfjWBSSAOpsQaBjRTpbtJxisfBN8nx8P6W+nhIXSUiaglipPCaSkGhBIcQcnEs&#10;dlphFCVDCXjcJy20niNlNUVFiof0eGA1OSdSEEXOQBI7wZDKSuHxAHqdP71fMIEmopwiafO0RTws&#10;Sj1iQBg10DzDB7tYjfh5BEMCoj+BS1sBBKDAl+RfUAg/clwsKcVEP5K0hI7Rzx/EUy0lZSFxzxXE&#10;jV6GCHJ0kat3Ii42UYitERyZ2V1SrNQuRgjdR5pcHEsdXdmxsZtTi4GmKURoJFMR2HOz6WLDIx7y&#10;yKUXwiuvBEcySrGODMBM7zQMcYtDT9dYobra1SsdPZ2TMNY5Ect9k3E+QYmsylsUV7m62tzB6//0&#10;9n/f0TVtjwhyz7gi9Pg56hvvwFuuxOaoRLwVkoRJETkYFp6HIcH5GEiwG+6fgTmyOGykCHtRIkWI&#10;vwcyyKXlBt9APsFOIUDubwOdcLupaMGLXatCHFEaIUFptB/cr57CvGXvwXhSO7T9UISlp80ITu3h&#10;lNcF17N64GCkLbYEWOA7b3OscjDF4gsGmHfIBOO/NkaXmWLo84LV3XTR9k1DLDttgqvZFvAtaQUX&#10;lSXssm3xm7Q1XvvNAL0+F2P+fh5qJoK9XB8OSl1cyNLBelddDFwlgt44I7SZNgZ93psJmzf7QXew&#10;IYwHiGBE7tF0vA2GrHgf3zvcEMa/8oy3yQ015N4qcSklHksO7cPwVcsx6bs1+PL6KVzKiEFEfRkS&#10;79UjpqGCYiVBg2KuP52orEACCsfPUNqHl1MEpNtBFAkDKSoGC7Oo8Jjbln0oHePI+Beix7QVXlZO&#10;AOaIR86vsoacIYmcUAhFRRa3sQWSWwyuJJfIbWdcYKiuoYhPj5GTFD5LmLpIG2YvSw03bWmDTuPY&#10;gni6I564UksMOz8CE0NOAB1Dr5Rex7Dmzr/hSUj86TTiB32IiF4LEfntPsSmpSHmlnpae+Fno3gZ&#10;plV8UPeX48jKa6yqxcBTQ45jK6/rwH3l1FMtsWRKkkqOQIJceGEOOdUCeOWX4nBmKVZGqjDdNw2D&#10;3JLQh+Jqb/ckdPdKQS/XBIy1j8BHnnG4EK+CqrwOjx49JhdBkHvetHLX//Ht3wZ0QoFCaDx4hmdP&#10;n6C8pg5eGUp8H5qE2f6JGB6cjeEEu2EBcgyQZmCIXyrmEuw2SCNxQRqEkEAfZFH0LAi8Qc7OiZya&#10;ZsX/V4OuGXgMOK3CBfexK4l0Q1WCF2I8bmD9xo3o8sZgmL5pionfW2K7f2tIK7siqKaXeghYRluc&#10;T7HByQRrHItrhf3R1tjkaYW3dpqg+xKKrpNFsFqkhw+OGeNKujHBqC3cVe1wKro1Pj1vil5f6qPT&#10;ckMsPq6DU0liOCn14SjXhYNKD7tC9TBtqwiGk8gZdrWBXk8b6A8yROs5OhixThdjVuvBhuKy6bhu&#10;mPrtOhwL8xcKFln3bwurx1+IC8ec776C+eB+MOnbDYPmz8Cqg9txNSECMbWlSL1dK0zXHs4xtpBi&#10;LA8Mp5gURuITNYJiK/fy50gW1DTLbehL4mM8A64wCy7Fvz8St1+F82D2UnJs5eUEzXKEEcCiKPJF&#10;lZMT5M62JfQ4PU8Y9E7i+yHkpnimXSGGNn3OywpsdnMtxzjSsjjeakAnI5Bp9jICmbY0Tk6SmydI&#10;yiJHF1RNbpQifKg0CnFrDyCu1zuI6vcOYn8+hnhFNmLvNNDFggBNPx9Xe3lQvjqyUqQWoqq6nU67&#10;ve7l2No8Q7BCrUBVgTAzcGRxHrwJ1kflZfgyJg8zJCno6xKNzk5R6O8Si4Fu8ehLwBvlGIWP3KNx&#10;IVaBTJ5T7hFPt8SQYzf374C5fyPQceuo0MVH+LOQnjxDZeVNOCfLsTIkFhNDkjEqLBejCHTDZRkY&#10;7JeBsRRh5/nF4FtpKC4E+CM4yEOAV0HAdXWEDXRtkhNy6D5LvQAPz1t3QxAvdK2BHE/5pCAVhDqh&#10;Kt6LHnfFycP7MXXpfOiPbw+LuXp4+6A+zqa2hW9ZR3gVdIGLshuccjrCSd4Orrnt4F7YDjcUbbAz&#10;pDXeOmqKNp+KYLlEjDf3GhAMzSiOtSNH1x6/uFtg0ve6sHpLB12X62PFWV1cStej9zOAQ6YOuUY9&#10;nEg0wOITYrSZS87QRg8iA4rEXUXov0oHn9iZYr29MSasJmc3wgi2M8bh471bcD0+Cuk868jTR7gU&#10;G4ZZa1dAr50FRLr0PBsL9Js9FUv3/46jYYHwLVSR8ytFXC23f9GJSIBj2AUUKggQ5Do4Ghblw79J&#10;AXTSBZBz0Raf4K9qI3tZQfxaip2B5JK4aMFipxdayiCk57ADY1iR1KteNTkycmqB/BjPz0Z7balf&#10;o4ZaYCEBj0WvYyhzO5tG2qATnBq5LCmDjSRhuDW5OAacLzksjfzo/QMokvMg+whHKeKW/oKoLnMQ&#10;PuxdRO49izj6HcXcrxNcrTDrLxcdXoKaugjRdIyhx1XVJsgF0GcEKPLgL8+DjOSn4Ak0KeLm5VJk&#10;ZfAW4XROEb5JyKeLfQoGuYajm2MEujnHYoBrDAa5xGCEUyQWe0bhRHQmMkpqcO8hNwLxGcRxVY24&#10;P0H3L749f/AEqrIqnElPx7LwREyRZWJMQBbGhsgJeFxaT8IEWQwWBETgm6AwnA30R1igG7m5a8I0&#10;THICVQ4p259A58+A45XGWHYEPwIdPU8utOupCxIC7PwIksHOKIv2RUGYJwLcLuGbHzegw+ThEA3T&#10;Re+VYnztaoErBDafom7wzu8Fx+wOsM9uS26sLXwK2kNWRDDL64hf/G0x7ncjdPpchMlbdLE1wAzu&#10;pa0p9rbFiiMmaL9AF3qTxRj4pYigpYurmYZwluvBPkMM53xdnEs3wpc3DNH3YzHEbcnViXRgQHF4&#10;wiYd7I60wfk0U3xxRowO5PDEA20w8K2Z2HT+FIIIQGmP7uNiTCjeWPMRdDsZqmczthZBt7c12r0x&#10;nhzgt/jB0RVuORmIa+Rpm+oRS1E1rJBOOIKdH0GQYScAr4hOTFIgxSgBdlpiqGg7qb9FGjAKjo2d&#10;EMOKASXA7cXnsksKIPgF0O0Agl3L52riKj2vqJTiaCkCCkoIyAxHrcICSQM6lsa5Ca5OK6pquzkN&#10;6KTkKiUNNfCjKBlz/BoS3liNyK5vIHz6MoResEMMXRwi71cjuKwAwSpNwUENN21pxqeGklMLVeYj&#10;iCuq5OAYbH5yiqxyiq/k5PwJfryyV3iBgmKsEhcyirAxJh/z/NMxzCMKvV0jSeTiXBPR3zkao1yj&#10;8J5vPI7GZSGxqAx3HjxoOnP+/bZ/a9Dx9pBsuIqXUUxR4POgBLwemITx4dkYGabAiKAcjJWlYEJA&#10;It4MiMe3AVG4IpMhwt+dAOcoFCfy/AlkwuScTgQ4rsoy8FpAl0N7TTGCY2wOz4BCDjAvxA3lUT5Q&#10;hfrA8cxxzFuyBEZDu8CMouiUH8X40dccV7M6wiOvK7k5WzhktYZjli2Bw4ackiUCazrhYk4XrLhu&#10;guE/iTCatOyyDvZGW2KLxAqTv9SD7kAxdMfoYNx3YvzkrUOg0yVo6uJGmhiOKjHOUtT9ytUUwyii&#10;GnTVha6+GDYjRJi7XYzjsa3gUdwWByNaYeqvxuQ4daE/uB0mf7EM+6S+FHnycZyi7My1H8FksBlM&#10;hvD0UWK0miiCzkAjGI7qhyGfrMSaK9dxLSsNkbXliK+rRmxVBYIosvkz2P4CdOzqGDotanZWf4da&#10;Cgd8X11YePGY1nPpsQCSf5FaLZ9L8BCe8/eDjvXXQCchEPmQ25TcqkUIXWhjfqGoOmIJwnvMRvgH&#10;6xHp6oNY+p1F3q2maE0/P0+AqVQvGP2ymosR9N7BBLdAhZLApoRULodEnkXAyyJQ5iCcnRw5P1le&#10;CS5lFWNzTC7m0cV9sGc8+rjEYaBrCvp7pGGwexLGUFRd6hOL07FyJJXV4faD+3S2/HsUHl61/VuD&#10;ToixPKvCnfvIL6+BXVo21oUnCFCbEJqBUeFKjOX57AIyMCwgHfMC0rBZFkuwC0ZkgBfBzp5Adw35&#10;MoKZnzOy/F2EWYuFhbAp3gqOLlA9cqJZghN0gjLIlVydN6oTApHm7Yzdv23D2DdmwGygGdrMFGHm&#10;L3r4VWKNi9ntYM9dRops4V7QkdQGvhVWCL3VAe7lXcnVWWDaAUP02mSAYeTqZh03xpTfjdGOnJyo&#10;jRjm4w3w5u+62BEsxvUcHQKmDq6nimCvEJGTNcI6NxMMW2cAw+4kYx10eU2ExYdEOBlnTvG5DRzz&#10;O2CtqyV6LSPHRjCzmNQHb/6yGVv9fPCrlwte+/IDWI4zQb93RViwXZ8eE6PPWwS7wfT8wZ3Q5f1F&#10;9H77cCoqXGgzS+VxnbV1QqwMKCC3kc9jK7VBx7BpUYuzahFXRjmOqiOp+pgGZGox2F6UdhX1ZQVo&#10;xedAgjBL/blq0AUVcvtYGQGRQKcFtZfF0GuOr03SwE0DumY3R/IqJ0g2ViEhIg5Jq35HbLc5CB00&#10;H2HfbUdUaAQiGqoQcbsWofR7CCE3Fkyv1xQZXlQT8FgcTwlw0pwcSEg+8kzIlBkIz88mJ0dOM6+U&#10;vlPl2BRfhPky9ZoO3dwT0MslEQPd0klJeM0jBh/5xdHFLgOpBWW4e08DOR5zxA3d/37bvznouH1B&#10;DbuHTx4jv7oeTmlyiqkxmBOYIDg7jrEjA9MxmCDH/eze9kvFj5Jo2En8ES3zAK/1Wkigy5OpY2wm&#10;xdMM2bVm0CkIdJro2hJhudOxC3LDXVCaIEVepBQhThex9fuvMXbGWFgNM0WXeSLM+t2cINMWu2Pa&#10;41RqO5xL7YjTKZ1wJrUtLqSR24rsgjXXO2Hyj1bosNgQFvN10HqhDqx5vYh2BBpLEdpNNcC7+8XY&#10;FynCDYX4BdCdTjHAF85G6Pu5PnQ7G8PYRBcDZ4mw/Kw+jsRZwK3AEt5l7XA4sTXeOWyATu8QPEcY&#10;wXLWZEz/fSveOXoA/T96E9YT9cnZibDN3Qh7gw2x8qQYI5eIYcyw69sK1rMnY96W33DEz5/iUz5i&#10;qmsRzf3gytht5RLwyK0Q9Bg42rFVHSFbYuZ/JU00ZQUQbFjax16eUVdbHF39m6T5XHUBgmIgv/5v&#10;BJ3g4PJbHJy2i2P5EIi8yWn5EIykBC6fihIEVpYgyT0AsfPXI9p2OsJfW4yYw2cRm5KKYO5+U1cl&#10;zFsXQtGUY6p2oeFlhdDvNkRBsVWuhCyHHZ2SnKMCgbnk5vJzCLx5uJhViu/jCjE/MANDPBPQlaJq&#10;D9c49HejuOqRgqHk7t4nyJ2IzUQCxdX6+3fp/OAK61PBy6nLD/9+2799dOWGVO5fx9B79OgJisrr&#10;4ZCagy/C4zEtOAkTghSYRLAbHZSGodIMTPJJEdotfvIJxzVff8TKvAhyzigh0Kn8XcnRORHoyNUR&#10;6LICr6jb6PwdXlxbQuYEuZ8jsnkRnSgvlCWGoDLOD9Gu5/HLj19hzJuj0Xa0Ndq/YYDBnxvi9Z2W&#10;WHzGCp9etMZH563w3gkzvLPPGG/+ZIVRK23QbZYxTAcQhDoRWNqTLEg6JCuKk2/oY+EBXewh0Nkp&#10;yNFlGuB6Gt1WinGCQLf0mgFBkl5rrQ9TMzHGLdLB19eNcDzJEvYqK7gVtsG1nDbYHmCNubsMYDGH&#10;YdcWrebOQM+l78Ni2lBYvCbGvO9FOBqoBwe5ITkBA3xz3gATPtWD2SgdiPq0gsn4kZi6+gv8fPUK&#10;HNOSEVlNTqa+GuEVHBkV8CPY+QvuisFD4CDYsNSw06iYXJ8GQmqAvRp09D5NYpDxsZfhpq0ALfk3&#10;iUEZ2Cz6XIqtAYUvxtRmFaglyyM3R0CSEHAkuS/Kl6FH0dM3RwFPlRK+/G+lnzssR47Yk/aIGrsM&#10;YdZTETF/DeIptkYXE/wbKoRRGNw3TtMpWAM1oeOvEGfZzamPcTse35cpc9RSKRCsLECEin4n9B6X&#10;c/LxU1wB3grIxggvcnGuMejqEos+TrHo55qEod6pWCBNxI7INERRvK2/f5/AxmcIV/LU58i/p5/7&#10;DwDdy9uzx8+QW1OPU+lp+Cg4Dq8H5GBSuApjwtSjJ8b48JqxKVhEX4jN0ijY+QUg2c8LRTI3FMhc&#10;oPRzQTaBLIPia2bgVXJ5PC7W4QVxxZbXi+U2vUx6jSKYYBnui3g/O5w6sx1vr3wb7Qb3hLiNHnS7&#10;iWAyQRet5+tTDNRF+/fEaLVAPU2TyRgd6A0QQdyJ4MPjXnmuOe7oy5ATkUxEMKPXTvpZF78FiOCo&#10;0oGLwgB26eToVGIcjtfD3GO6MH+dXm8sgrm1CNOW6uEXFyOcT7MgwFnjapYFrmdY4lpaG/ziY4Wx&#10;mw2gP4ngNcAG+n17QtStNUzHijD7RxH2BerAWWkIp1x9nEvRx0YHI0z5Wh+tKA6LeulBf1APDP1g&#10;CdacPI7L8TxFUSmi60sQXEGujqKrACYGFIGJISfjkQOkZpdFUVWAH4FIAyl1oYEron8JMw3s/hro&#10;tDv2BpBrYgU29X174TEtuGna4HiEQ0BesSD/PDqeS65OxZFVLSnBj+XLUZacnCRLDhdysZ7k5LiS&#10;Gh4Sg5iN+xHb/S2Et38Tkat3IT4+CRGNZQisLUYkxegQIbK+KO1uIzxmlcVuWZarIthmIkCVTuCT&#10;I0pRhDB5KW5kFeCXeBXeldH32IXHryYK1dXupL4MOfcUzPPLwI6obATJC1F565Yaak0d7v/dt/8Y&#10;0GlGUPD24NFDZJSWU7TLxvLIJEwJS8GY8ByMilQvlD2WnN1Ehp1fAn6VhMBF4oNEmTtUfq7IlzpB&#10;JbVDjsSOYiwXKEgMNS1xNxRVEAGO4muy9w0E3DiFaxf2YeeRn7H6t3WY+uEcWPVrL3TZEIDFq3/Z&#10;kjoTkLo2qQuLjhEIRV1JfJsdXTs63orE06YbiiHuJUa/FSKsdxLjOjk6z0IxnCm2OioJTMEUOX/R&#10;hcFQei4B0oLc4KwvDLHNxwIX0q1IZjiXbIAraZb0mtY4FW+JFedN0HsJAbgPwc6YF8fWgyVF1Lnf&#10;ibHTjwseOuQWdXFDZYgT8Sb43lUf87eJ0HUBAbmfIcR9+qD33Hn4eN9enIqORlBFEWLrShBVlovg&#10;fCWBieIrx0g6wWVctCgmkDQpkMFHe/9Ceg4/j9TcztZ0/1XHuN1Oc+yVElxbE8wYXCRtwGnEoxs0&#10;gNNEU3ZxAfkEOtJfA52UQOdFDs6prADejVX0fPo3X3ZBwhvrEGM1A4GD30XY3nOIz1Mh8g5F1vIi&#10;RBG8whhkTe1wGgkdgVUqQTIlRVWSVOgMTC5OlY1wRQ6iyM2FqkrglF2AnQk5WBKYhrFuyehnn4Su&#10;9ono5JyI7hRZB3snY64kCVsiMgmS5ai6eZsu+NxXTu3fmtdn+Tfe/uMcndBm9/QJnty5h4yyChxP&#10;T8WKsDjMDknFxCglRkfmYwzF2WGybIyVZeB9SRy2SoLh4OeHGJkPRVI3YSIAlfQGssndZTVXYlvE&#10;nYvzQ9yQF+iKRK/ruHFyJ7745mOMfmsqeswYhXYTesJqqDlMCWgmbUUwakPqIIJhN7rfh9zcQDHM&#10;R4gEp9R6phhtForR/gMRuiwVo9NiXYqVOrCkx40Ygj1FsJpFINqjQ/FVD3a5euQoxHAk18VAm/Cp&#10;EXQZjmIxLOn5s7+h41JzcnRWOJ9qgrOJ+riQZIYbmaa4mEFuz18P87bpo91Yek0TiC3oM+Z8o4dt&#10;vjoERj1cTDLGhRR6fioBM8UCe0IM8clJXQxZqgP9gXr0M1mi69yp+PjgPlyKi0ZERQkSqksQxu11&#10;+dw1Iw+y4nz4kfy1ChPqyijBS7POwR8ogF6vEd9XFyNefExTpAgopPsEoZcBp7mvfexVoPMj98dw&#10;Y2lAx9HVt0kMOQaeT24ufAl0HhRbXQjugY11CEtKQ+TmA0jsRm6u9QxI3l6HQCdPRFWXIvxODcLJ&#10;qUbJud2N4aYuPAQS0FgBAtwUgvyaJOXj5OIiKLZGcKRVFsMxuxi7ElVYEZSGyZ6JGOQYh34O8ejt&#10;lIRebqkY4ZmM+bJk/BqZDmm2CiX1jQBD7tkjOhv+PSusr9r+40CnbpKg/z17gpsP7iKF4tXF5Bys&#10;C0vFG8EpGBspx9gIOUZTpB0pycFk31Qs843FVt8wOEkCEEsxljsJ58suC91OsgIckRXo0KxM3gsz&#10;m7iiONgD6TJnXDq7E28tWwSL/j0gam8Mnb666DhNF4M/1MWoFboYv0QHUz8SY/qnIsxYQ65roxjz&#10;fxHj7Z0iLDmkg2VnDLHisj4+vS7CJ1f18f4JY7z5mw4GLxfDcDKBZaIYHVeI8cF5HRxMMIZDiSmu&#10;5plizVUz9J9tCB0jgpZIB1Z9RHhjE8VcqQlFT0ucTTHG6QRdnI0zItgR9LJ0sD9VjJWX9DCAYKpH&#10;0ZhBZ0KOcuZafWzx1sWZJDHOxtM+lmCXaEax1xRXCJJHYk2w5pIYo1ZSnCYIi/pZoM9bb+BrirGu&#10;6RmIquL51ng4FLeDETzIhfmRe+M9t5nJSM0FA+3Y+Qq9sBYC3deOrtpxVtOe50+g8ydgvSxNjNXc&#10;14xw+CPQsaRKAhw5MA3oWD5034Mg5UWx0odcnG8Fj+CoRJxHCGLnf4VY8ykIHLIIAdsOIjI2jmJr&#10;FUIbqxFOkAwl0PEsI82RVYiq6sjqT+BkBTTt/Ql0QlwlmPKkCQ4EyD0EuZWBckz3SMYI53gMt4vA&#10;CMdIDHFPwijfbMyXZGBLeCYkykIU3mxomm7pEXk5dfHhP2X7zwQdc074Uz/DvXsPkF1SR7BT4pPw&#10;BMwg4E0LU2JyoBLjZXJM8M3CHO8ULPeJxQ7fCDj7+SNORq7O/wbyhT5zdkgPtkNqsD3Sg3jEBLk6&#10;gp080AlFYR7IC/eC1OE4Vm9Yji6jBkNkYSIUFDrNFuONXfpY6WiEnz0MsdNLHzu8jLFdYoJdgcY4&#10;EGaKYzEmBCJTXEg2x6U0clDpBKRUM5yJt8auMDOsum6ECZuM0e59XZi8JUb/b8T41FEf2xP08GuI&#10;DuZuM0T70TwigqOrIawG6eHN73WxxdeYnJkpzlNsPROvjxOxuvQ5+jiTpo9j2frY4GGAUcv1oEdu&#10;k0FnTD/vlC/08YsnAS5FJMDuFL3mVAy9Lk5MP5M+rsoJmkk62OggxrgvCZJDRNAb0AZjV6zA766+&#10;8KQTM6qmGhE8bRHBTAM6KbkuGYOPJICuCVj/lTQwYwmxlNvveE9qPk7P0wBQ29HJ6OcQxHCj+yw/&#10;ui+oCXK8fxF0ajHkpAQXBp2PFui85bnwkasEZ+dbRv++khJEx2YgYvc5hAxdhGjLiQh5ezVCPb0R&#10;S46VJzAILi9tKi6Q46TP1gad0C5H78nyo9tc5PAjBdNnR9BruDrrqMjD7hQlVoZlYia5tlEuiRhO&#10;UXWccwwmeCRgkjQdi/0zsTUsGz4ZBLn6m2C8qV2cGnJ/gu4/aXv+HHfvPUZSSSVOkPP4LDIJ8wOz&#10;MTVIiYnBKrwmU2IKwe4NSTKWSxOw0y8a7lIZUqWu5OocBOBlBV4n0N0QgMduL0dwevZQhbmiINIT&#10;WdLruH5hO5auXIxOvQl2toYwnSzC5J162BxqiSv5reBeZgaHfHNck5vjerYp7OVmcFZawJWlMoOL&#10;yoRkCie5CRxzjOh5pjiZYkLuzADvHDVE11W6MCdn2OdHXUw9JsLE38XottgYFiMsodu5DUQdOsB8&#10;rBlmbtYTwHqGYHg5RQfn401wNE4XJ+JF5PAMcTrbHD/KjDGOHBwPF2PQmVqLMGGZDjY7iwiIOjhL&#10;gDxFYDweq4ejUfo4GaePK2kGuJHDozEM8OUVE3R/l+DaTwyLqeOxaPtBgmIsImrI5dTUCsUIKcFI&#10;QnCTEuw0zk7GkCLIqOH1xxIcGosckbZDY/3la9nVtTxPAzphdhEGmjbU6LZ23zgWj1n1IwCxpAQd&#10;li/d9qH30Lg5bwKQLIseyy+FF7kmBljCFS8Ev7ceknYTEdp9BsJ+3IWI7HRE8fqtPFaX43IT3F5W&#10;AHcczqFomsOVXAYruTpShKIA4apCODPkUnOxMlSFmT4pGOoahcHs5iiqTvBOx3RZFt71T8P20BT4&#10;Z+aiuO4mHjxmrPFV/j9z+48HHRcp+DrX+OAB0ksrcC41GysjEvEmXSmnhuViQmg+xjH0ZOmYJUnC&#10;p9I47JcGwdfXA2lSR+T5OUAlc0SOP7s5uybZCx2L5UG8noQLChl2YU6wO3sQSz5cjtZDe0M0ygjt&#10;PxHjvfMmOJhkC8cSC3hU6MGtSB8uuUZwUhjCKZuUYQj7dEPYEUDs0vVwI13dV85Zbgi3AjpeoIOf&#10;g/UwZhu5qEUiiGeJYfSmLkVafeiNMUP71wej+7zZMJ02GWZzO2EYRdevnPRwnJzYlXQdXExk52iI&#10;Y9Fq0J0h0P7kb4oJ6wyhzwURjq5mIox8W4yvLungBLm482lGBDsjAXRHInVJ5ARJl9N04JBngIPR&#10;5pi91QAm0wmUo9qj37Jl+NHVBUEVJUhqaEBQCYOOwFBE8BDa6ghA3EYntKeRq9EqOLxKzW10BCWN&#10;U9NIDTrN87jNjqT1PA3oGGDNMHsF6DQdfyUkDeBaRK/jCEtA86JI6U33BWdXUQ4JgywqEbHrdiOq&#10;xzwE20yG/7zPEOzgjOjKImG2Eu6o7J+rLjgEvUJCG52cpY6sQQS2CHkhwil+etLtQ8k5WBWagRme&#10;aRjpkIDBjnEY5JqKER4ZmOybgfcD0vFLeBpcMnJRUFOPx/8BxYa/tv3p6GgTUPf8MR7euoXUkjJy&#10;dun4PCIVcwMz8FqoXFgke2xgFsZLU/C6XxI+84vCQYqwXn5eSKYYK+fOxDInZAtO7joyyeVl0m0W&#10;R9m8cHeUx3kj088JFw4dwMKP34PV+G4QjRGh6wciLNxvhF9lJriQYwy3Ekt4FNvANc+SYGYKx0xj&#10;3MgwwhUC3tVMI3J7xnBQmcNJ2ZpkiUs55Aoluhj+oxjiKQSW7qQ2OhCZiWHa1QQTP56H+du2ot/a&#10;L2D63kD0XGOMj88TjAhMVzL0cCXZBMfJlR2LJLeWZECOzgw/SI0wfq0B9DqrHZ2hkQh9Z+ti+XFD&#10;itT6QoTmQsYxgh6D7lC4Dg6F6OJCvB6cCXQX2NVdM0S/z+j14wzQatYkrDx5Aj55SiQ3NgijJvwY&#10;cgQ2CYmBx/cF0Gkg1qSWIgPrpccYai8VF9Ruj96LJMsjp8UicGkAp5Hg6JqkDTxtyP0R6PwIbFI5&#10;OTkCkQeDjpyib2kJpBUViJTnI/mMK+InLke00VgEDloE751HIUtKQGR9pTC7Mf97/FTqgoMANYVa&#10;2gUJf0UOSU6Qo8jK1VVlCTzkBTiQKseqsHRM80nGEKck9L8Rh/4O8RjskUZuLhULvRKxKSAJLulK&#10;5NY04PFDrq6ym/vPht2foOONu57wlDTPHqPh/n0kFVfiZIIcnwYlYQZ9acaHEPAC0jDRLxkTSLNl&#10;CfhCFo59sgB4ydwR7++E9AAXZAkdia8JIycy/G4ISqfYylXYgjBydqFuSPK2x5lD27HogzmwHd4e&#10;ugMJBG+IMHqDDlZeNcEuirIn4ixwPoUglmYmTM10MVsfZ3MIQlkmOJNpgRPJ5tgTaY3vvayw6qIx&#10;Xv/NGB0/MITOcEOIbAya+9lZtGqFNz56D0v37sbQDV9Df95g2LxliJm/6uBXguP1LCM40nueixfj&#10;TJwIZ5INcZwgttFLB2O+1KHIy45ODF0jMdpMEuGN7brY4qeLi2mGuJhh3gy6gwTJIxFinCdneIMe&#10;u0Dw3CIxwRtbKPZOE8H8tUF4f8tWOCenIJaX9SMg8AB7bp/zpZNeQnuOsrJm99UiTQQV2t64+KCl&#10;F0BHsGHxSleyPIacll6C3H8XdP7kqvxzCHQ5SnJYKvgUFcOvrhoh+SVIdghDykfbENl+CkLajoP0&#10;k02QBIUioqwckVUEubJi4WeSENhkBEq1a2PgsZtTR1e+7a/MoX02xWD6rNwiuNFnHk5VYGVYBqZ4&#10;J6K/Szz6EuAGOMVggHschvomYbZvIjbIknE1XoGsCoLcE26MbtJ/+PYn6Hjj7wEvtkNXPb723b59&#10;H7G5ZTgYm44PguMwKTAJkwMyMJUiwUT/FAJeEuZLorHaLxJH/Pzg4++BhAB2dg7CoP502VWk+F0h&#10;0V56FWm8hKK/HXJDXVAU6YVEn+u4fOAXLFv2FnpOGABRP1OIx4nReYkOJv0kxgenKF66GuGXAAPs&#10;jTTE/jg97CO3tCPcAD/4mhIQ9TFrjyFGrNVH37d10G6KMYzGWkA0qC10OreF2NSYAEVR1rgVek95&#10;DWNXLEHH+XMgGtIReoN10P99HQKkHs6Ro3PNN4YjRePryQTTFAPsT9LHF/Z6GPoRvb6LLkTG5uQQ&#10;baA7Uh/914iwzoGLD4a4lmmAkzEiHIoQ4XCUiFyhDs5EGeFivDEuJFjgAAH7g0P0s70pgtnYbpiz&#10;4Ruci4hAcHkZIit5osky+FG8lJAzkxLg+DZXY/2bgKdR84gGOv6y1EPBuA2OoqDg5grVAGNokfg2&#10;iwsPDEA/PtYkKcFOo5YRDgQgLcgJoBPgRs/neEq3heMUW/1y6H2zCHZcgCBwy3jK99gUJH69H1G9&#10;KLKaj4bfa0vgd/I6wgnYUY31wkwr/gQ5KYGNh2/JSP5CRCXIEcgE0AlFBwVBLgfBuTkIpYjrTp93&#10;JJ2cHKWMKd4UUwluvezj0M8pDoPdUjDUmy7Cknh8FhCPG4n5kJfewp2HTaUGNnJ/cu5P0L1q42Xd&#10;ahoaEUJfsB305X03OBHTyNVNIU0MSsVYcndTJIlYSF+utb4ROCIJgETiiTRfRygkFFel1whulwhy&#10;JIYeiWHHMZYLFPkUZTnmup/fja/XL8OwmWNgOtQWBsONBAfU8WMRhv2ggzcO6GDpaV2suGSA5aQP&#10;jujj9V8N0GelHsyn60KvD7muNiLotCYgdbWCqH8H6PXvDN1OrSGyIGdnaQBx3/YwGtOPjneFyJYA&#10;2IYi7Qg9TPhWH+s9xDgSb4CrSUZwyTTElSwxdsSJsfiMIXq8pQPDnqYw7t0PpiPHQHdMW9gsFOG9&#10;I3o4Fm+OG1n6uBCri6PhdJ9c3YkIXZyMJljGGZFDNMLhSHOsOGmIbgvI1Y1ph6lrP8e+AD/4knvj&#10;dRsiS8qE4oOEoqWUYqYfQY2rrrzn+xrx3G+CCIJ/IQYbQYTVPD8cgeflzrzq57U4N7X4/ovP5yKD&#10;NuTUoKOfgb4H3HfOix73pGPu9FwfRRFkqmL4EOT86N8TkpKDyIOXETP6XQQbDYV/n3kI+eEkIsPT&#10;EV9di5CbdWp4ZymEcaraCsjJRSCBM5DcHa9vEarIQYhKDTopxdczaQqsjcjCdF+KqM4RFFdj0N8+&#10;CTysa6BnFib5KLCMnNzpuEyCXAOePhKu3Oov85+bsP0Jupc2zQiKhwS7ips3EaEqJDeVhsURPDY2&#10;QQDd6NAsjA1MxyRJAhb4RGOtNBxHJf7w83VHmsQRSok9lD43IPe5hkyJGnTs7DjGcpEiN8wNhVFe&#10;QqT1vXwUv//4Ld79YAFGTxuMduPawGSyMSzeJDf0jgg9P9RBn6V66LNYD91nidF2LEXJ3hRNrUnc&#10;oVdMMtQhgJHz6kGA69+WHKIlSV9Y8d9glD4Mx5nDYKQFxH0Iftzu1ksMi9fFGP4NT8xpht/89XA1&#10;W4zrSjG2RBJg94lh9aYYJiM6YfDCRRj/2SrYvjkMxpPEeG2TCL8GmOFChhkuJ9I+2hgnI3RwLFyE&#10;E/TaU1HcL08fR6PN8PlFE/R6VwST0bYYt3I5tnm4wTNXLqzfEFlaKpz4knwVASqXYEYRjSDIe76v&#10;kayQoucfiQCo6eD7KoD9o0HnTY970TEvuu+dWwiPylJIb1YhPEuO+COOiJn8JYINx0JqPRF+K35A&#10;lG8YEosrEEGxVlZVSu9DYMsmePHsIyQ/ghpLRgrIURHsKMLS7UAV7fOV8FEpcD49BxsjMjDXNwUj&#10;yMn1ux6JvnaJGOCcisHuyRjukYC3fRJxOkYBRXE17j3imUj+LD68vP0Juj/YhGvi06e4WVeHKDpR&#10;9iSlYmlYHF4PTBSmeBoRnI7RMoqxkiTMkyZijV+0ADuJ1IsiqxtUEmeovB2g8L2ONH9ydLLrAujS&#10;JNeEvSLYGUWhBLxAN8S5XIfjqcPY/vMGLF75Hka+8xo6vdELZhNsoDfMAvo9DGBoLYahiRj6uupK&#10;KLedifQoXlqIYdxJB6b99GAyUhfmU3TQdq4I3T8QYfBKEUZ9IcLIVWKM/EwPAz7QQefZIlhOFkF/&#10;EjmtObro8akh3jwgxg9+5ObCjLDSzhCDvyG3OM0E7WaPx9Jdu/HN5UsY/+USGI+0QQ+KyktP8nN1&#10;cD7VGDdS9XAxgdv42M2R4nmkhaEwG/Kaa8boRz+H2dh2mPDZJ/jdywPeBSrEVFciurycAEXAIdDx&#10;gH9WC+AYfmppoKb9uDbopBRLGVwt7W0t4NKAjp/zcnucpg+ctnwomvpQdGRpniel4xIuPCgYcGr5&#10;UlSWFZMjLStGJDmulEueSJi5DkGGE+BjMh7S2asRYOeOqOJCRNfXwr+sCL78b2G4Eeh4eiVWC/By&#10;KL5STCXQcV85GTlZDwLzmUwVNkZl0veLIOeSQC4uFv0c4jDAhQDnkohJrrF42ysSO8OTkaqqAO5y&#10;4YF7y/27zkHy/7/9Cbo/2viiyEu9PbuP6ru3EJ5bhn0J2cJMxTMD4jHOPwljZYmYKE3GZEkq5pK7&#10;WysJxxEpwc7PnRycM0HOGUpfbrO7QqC7hgzpDYq35O58rgiwU5KjKw1zR0mYBzIDneDvcR4XLuzD&#10;jzvWY9HahRgwdxSMB3SByNywBW4sYb1XcnZdRbAZLUavuQSyj8SYulqMuT+KhGmbVpwXY+1VETZc&#10;I9F+PWn1ORGWHRLjzV91MHStCG0JQubzxej0kQhjfhJj2i5DDNugD6sFehCPb4OBy9/DrwSncymJ&#10;+HD37zAfPhDG/U0xbKkIy0+LsCfCFFe4fS9DF9fSTXCVdCWV9mnGOJtihnV2Buj7IX3GhPaYsvoL&#10;7POXIaC8FAn19YitqBLa5HwpunJ8lXDblVZk1UjTmViYHumlY8KU5k2ga9FfOrXm9jct/SHoFEph&#10;qiWNoxPa5xRceFAR5PLgQ5/ny4tNV9chiUCUcMkdifM2IsJ4Atx1B8N16jL4n7iByGxyrsIi2VXg&#10;qq9fDrk3kpSOs/ya9iyePNNfkYnwbAXC+LPIyZ3JVODbaAXm+KViiFsi+trHqAsPnvEY4kkXW6cI&#10;fOAehf1hyYjLL8btu+TkhPa4f4/lCf/R25+g+6NNAzo8xePnT1HXcB9BeaX4PSENHwTGYloAXVGD&#10;kzHJP1nodjLeNxELfGOwzjcSJyV+8JO4IcXXiUB3DXK/y8jyu0qguy5E2CTfy0gj2GXy5AD+DuAF&#10;shOklyHxPInr1/bgwMFNWLPpY0x7bwo6jukOw67G0LMhF0Zx1agTgWOwGLbTdMihGWLSV0ZYtE0P&#10;nx3Xx483dLHTR5e+/IY4GqeHUwkinCW3dY50Pr5Jsbo4FGKAja66mENOrsNyEfRmqGVEcdZwDE+7&#10;pAed/m0w5MNF2HjjMvYE+WHhLz/CrP8giExMYNRdjKFLxfj4uAF+8NLF9gAdHAjl4oQezifp41KG&#10;EU5nmeMrRwMMeJ8c3XAbjP1kGX739IZPYQni6m8hqeGmsJYpT8/E3S38yd355ZG7YxHMuK3uZWlA&#10;p7mv7eiao6YAMgYbw4uP/2UcVesvYedNx71V3C+OXJ1CBV85QY/kRff5uJSrvMUlkFWUIzRTibTz&#10;3oidvxHhFlPhpzcSLmPfge/+0wjLzEQUr05WVkYRlKDMRQeCmEyAnZLcnJzeVw6f7Gz4ZebQMTn8&#10;lQQ5gqlfTi4uZijwXXQm5tMFdJQzj11lRWEgr/PgnYDRnjF4xz0cu+liG6coxf0HD+h72hRXiXJ/&#10;gu4vtz9B9zduz588QVljPbzkKvwUmYa3Q1IxIyId44NTMCogFcP9KMb6JGC+dzy+8grDSV8/BErd&#10;kUlRNc/vEpTSKwS6a0gid5couYR0n0vI9rsu9LWLcb+IG2d24effvsSylQsxf+FUTJo+BoNe64lO&#10;ky3RcYYu+r4pxqi3yXV9Rq7tBz0s2aePdeeN8YODCX731seBID2ciNLDuXg9XEpRd969nC7C5RQR&#10;ribr4jpFTIcsfbirDOBWaIpLitbYIGmD4d+bQJfirqgPOUZhrjtyiya60LE1gO3YAZiwcgmmbfwc&#10;PRe+Dp0ObclR0nN1CIo9KR6/RbF4gwjTdujg3aO6WEfucatUhEMJptifYY3P7YwxcKEIxj0t0HPW&#10;m1h19AzORCdAVlKG2MYGAl41YmsqEFHO88FRtMslp5NLJz/D7iW4vVrqOKoNMG3XppH24+zW1CJ4&#10;UUxkCZAjJ8Wdfz3pMS+WXAFPipleBCIhslL8DKitFJYmjEpKQ+xxeyTM3oBg8ynw0RkMjzHvQrLr&#10;JCLj4hFWUyosvB1EsVkYp9pUXWVx8cGX3ttDQe9L8TUgU44grrrSzyBALjUX30WRk6OL53CnaPS/&#10;Gon+djHo507yisdQl1jMd43CzsAkROaU4Nbtf991Hv6R25+g+zu2Z48fobiyBi6Z+fghTo53wtMx&#10;JTgVY4LTMTQoA8Moxk6kK+4Cz0is9w3BaakUQeTqMn2vQC6huCp0N7kiKF3Cc9ldhTzoKsJdT+Hg&#10;rk2Yt/gNdOjXGYbmJtAz1Scnp4N2r+tgzHox3jtI8fOyHnZ46OFwkAHOxxngWrI+rqYY4FKqIc4S&#10;yM4l6ONCtD7ORevgfIyI3JsIF2l/MZacXJIYZzP0yWkZ45jCHHtSbbHaqRvGft0OJmMoGrciyHH7&#10;H8diPbptRepuBMMR7WA6sSNMRtvAqI8+jG11YdzaAHpddKA/XAcGU3VhtkiMjp8Q9DaKMH+fLj69&#10;YoLPHcyxYJcRukwXQ9zRGGYDh2LM8lVYvv8Qtrm64kxkBFyyMsCzlYRXlJBKEVxKjonuc9uchGDH&#10;amm3e4Uo7jK8uE1NA7K/BjpNG5y6PY6iKElof6MLmBe5Lh+KkjzVkqdCPYGmlAfyF5XBo0Y9Rjc6&#10;MgUpuy8jcdJKBJm8Bm+jUXAdOx9+uw8hLikF8TwPXVWJuu+fADlyawQ2jbidzleeQ1E4G74EOn48&#10;iAAYIM+jyK/E91HZBLlUDCOg9bsRjV4OCejpQvIkV0dOboZLDLb6JiMqowQ37z/5jxqv+t/Z/gTd&#10;37M9fYbn9x6isKIeTgS7TZHJeCc4HtPJ3Y0KSscQWRpG0pdwvE885kpisU4ahjNSXwT6OCFZcp1A&#10;R66OAJfBfetIWQGXCXRXEOt5HpdO7MDyz95Hl0HdIDLUVbfJtROh3RwdzNqrR+7LBMcTLeCUawa3&#10;AiN45JvATWFCLs0EVzPMcDbFFGfiCXhROjgVIcKZKAJdDA/xEgvO7nwOATLDFL9Gm+MzdzPMO2SK&#10;0Z+bo9NrptDrwC6NACfSUzs2MxHEXcm1jRSh1XQROs4Xof9iMcYs08Gkj3QxcbEuhr4vRhdymFYL&#10;KFLT42LaG5M6vKODfvT48CV66Dtfl2I2/Ts66kDcxwqWEwag85wZGLL0A7z+7fdYdfwSDvoFwUOe&#10;jYjqKsHlhVZWwo+irG8uOR+SpighyaPI16TmY7lqcLH70jg1TSFBU3x4GYAa0LGjE+DWJE9yWp4E&#10;OcHF0ft5Eei420pQRQX8KyuEtRriXfyR/tVhJA37CIEGI+FrPBo+k5fAd98hBCZHI6KW3GlDJQJK&#10;CoSxqcIwLnofbXHhwTc7CxKKrbzugz8DnX7u6wS5n6KzMZ++Q4NcE9DbnhwcRdY+vNi0WwLdDsVE&#10;p2B8K0tAcEoB7lbfETLqn/XVv237E3R/xyZ8qeh/z+4/hLykFNdSU7E5Oh4fhiViZlAKJgRlYrx/&#10;GsaRs3tNkoh5vlH41icQ57y9EeJ9jeLqeeQQ6LJIqeTuUv0JejIuUNxAmPMFnDu0BSs+X4B+Y3rD&#10;on1rGHWn+PiGCOM362PFRXNsl1nidJwpziXxNEtmOJNMcKPbZxKMcJogdzrBAKcS9XCS4isPuj+T&#10;aIDTyUY4kqSPndFG+Mq7FeYda42BX1qg1QQ96BFIxTxrsa4IOgYi6FkSrLqJYT1WjO7viDFirRjT&#10;fxbj7T1irDghwrpL5Copnq69IsKn58V494gOZu/WwYifdND+cx0YzSb31l8MHW5PpAjMbYo6nUgD&#10;RDCZQtCcrQeLaSYwmEDucGJ/dF60ELM2fY8fr13HpdhYSAsLEFZVhdCKcmECTi5UaKQuWLwkLdB5&#10;5TSJbguwUxHYSGqotQCQ2974vgA3AhHvefYRHrvqRQ7RrZAcYAF3SOZRF8UIp0gbExaPxFN0sfr4&#10;J8T3mocQoxHwaj0OXvNWwu/URQRnJiGsvgKhNVXCtO/CpJkENHZw7OpY3D7HEgoQWXIEZlOUpfu+&#10;FGGvZGThp6gMLJQmYShBrTcBrr9DNAZSdOVFpnnt1anXg7DWIxIe6UpU3bnJ8YL0XBjU8+f217c/&#10;Qfd3bM2LwT17hvv37kBeXgK7zCyKG8lYEpaKWaGZmEpRdqJ/MsbycDHfGLztFYKNvgG45uOKGO8b&#10;yPG1g8KXu5tcQzJBLt3PDpl+9uTy7BHjdgEOF7fj559X4u33ZmHw5N5oPcoQbaaKMOBDEWZsFOP9&#10;/SJ8dlUX33jp4ecAA+yONMWhOEMcT9DDsSRDHE0xwtFUIxxMNsGeOGP8GGqKz1wMsPCwHkatMUGH&#10;N8yh38tI3feO3RvLXATTfiL0mCXCxM91MX+rLpafNMBaO31856aDLRJd7AoUY3+YCPvIKe6MEmN7&#10;qA52UITeHWJEbtMYb54wRZclFIGbho2p35vdHL33TBF6rxFj4i9ivPYjfc5nIhjMJtc6zgomEwZj&#10;2Hvv4cPft2OPty/cyMVF1NUhmjvZcsFBmQOpioDAE1vmUkTlOd+05EXP91Aq4K6QC/IkeZNz8qXY&#10;yc/lCqYnwYTFt73pud5Kbifj9R3UbXSeXIDg9kAeg1tVjsDqSkQWliA6JhPxl30Qv2YHIid+hOAO&#10;k+BtPhw+/eZAtux7BF9xQFh2GqJqyxBNkAstothKwOT+cP5cYBAcnbqNTppF/w6ShCQj2IXT5/IQ&#10;sKtpWfg5OhVvSRMxgmJpT/to9HWIwVDXWAx2i8JghzDMsAvGV14xcPl/7Z0HgJP1/caPLSpOlL03&#10;IksERFRAUMC9lap1Ya1abV1Vax0IiOzbeyW55EYue+9xl7vcXW4v9jFFZCgqS+D5f79vEjip9t9W&#10;bR3vVx/ekVwOMj55nt96q1qxY99nOE7/Ce9EYeoivyHF+v9KBN1/WDyw+JtjRwl2n0BG37Kv0zfy&#10;vZ463OytwQyC3RRbLSabKnCD1ot79W68pbcgT69Hia4QTXqJ0AvLsyV4XB2L58W22MOLeHpVqUiP&#10;ext/eP5eTJtzFXqNvRQXjTkfF03tgssWxGDQ4hhMIWAsXNkRj6R2wWJ5Z/xJ1Ql/0XXDX/Td8Wfd&#10;eXheeT5+n30BFq7pjgkvdcIV8zqiy2CKkBcShLqwYtCNAHfJMIrH8zpj0rNdcP+KznhV0QVLrR0Q&#10;5++OJAJlUrATOcROiC/riHiKwrzqSWKIonF9DFIbu5DOx4e+i/Bgcg+MevQidBvVAx0vPB/dzz8f&#10;XS7ujpgR3dD91o4Y93In3LP6PPwu9XzcFtuFXGAn9HqQ4vG0jug27nL0nnUDZv/pdbyRXwA5wcC7&#10;+1OU79qOkjYCBcdYgpGZYNdexi0EKoqwGro9KgYZr8Rrotu5w4Kdn24TOb3N5PTo/mfm1rbthKFt&#10;D2kHDNvboOPVUzZtgauhFa6KavrSsaH8gwyU3v0XuIbPg6nHBOh7TYPu+kdgfHMd3GYPyuhn/Id2&#10;w/9JG7zkBp3k/rh31UpuzcYikDHkhKEk9G/iLbfJucjt8QwIKb1vOK7ebSHIKf0YKfdhGDm5keTk&#10;xipLML7IjxvyXPijyo+Cyg3Y+dkhnP6GnJxY/3aJoPsPKzqD4uujx9Cwey/FyWY87ajArTxdjJzd&#10;DEcjJpurca22FHM1XjyideBtIzk7gx5+7qDgtjpDDmrI3bEYdk0Eus0eJTa6CxE05kCR/hE+eHsx&#10;Hnn4Dky7aQb6TRxOULgUMZO7oPOMGFxGsXbAAzEYSQ5p/MsxmPxGB1z7Rmdc+3I3TH6yO0bf0w0D&#10;Z3bDRcM7h68cxrMo2GldFl6qfcIdnbHgxU5YtKoTXsrriA/MHbA20AFJ1QSx2k5IDXWjCNyVINcJ&#10;saUEPwJdclkHZBLksrbGYN2GLvizuzvuWn8exjzWCT1u6E6ReAxGLrgZE+66AwPnzUa3mWPJuV2M&#10;C+d1wYjHyVW+1gWzVnTD3ckX4J74rrjxjRj0u40i9Lge6D55KiY9+gxeSM0QmgV8n+5B2WefUBzc&#10;BmFQ8TYeLHxWxjaKoiTtVnZkYWm3boZuWxv027YT1NoIaDtg3E5Q27FLWBTTwEspkWszHPgMpgOH&#10;4NzzKfybdsAXIgCZS+BNLUTZX1YjePuf4J5wD/RXTofh8ikwjFsIw6OvwByfA7u/TOgp9n6xF44D&#10;u2AnGNvJSdooiloJZrwVRDDj+MqDhE2NjcIMCDe5TVdzM+S1zXi3rBH3WqtxTbEPw+V2DFEQ6AoD&#10;GF1YgrHk4q5XuLFYWwZJWSvadu3HqeNi18N/WiLofoQ68vVRlLVuwWpfJZ52lglDT+bZ6zDNSq7O&#10;UIkZ+gBm6X241+TD2yYHZAYtwU6OOh5ATIAL6bKFQcQMvGaLFBvtcmxwEQytCpSpMlGYsgLL33kZ&#10;jz92P2bcch0GTR+KnhN74dKJPXHxVILIzO7odkNHdJ5JLm16B3S9qhM69++EDhdH3FvHTuh4Hjmn&#10;y2PQc2RHDFzQAde90hFPxp+Hv6u6YI2H4BbsIigh2BGxBLs1/g5Y7aWtNwarKbKu9cUgobwzkiu7&#10;IaGqCz4u74JnCzthGsXRi8hlxkzsiItuGobrXnwMT6WuxAvydDwQtwpT/vIset9zIy6ZMxrdZ/VE&#10;Z3KPPR/rjJkfX4gnlZfiRXUP3Le6K0Y83AGdJp6HzlcPwuj778HixGTkhmrh27sPQR6gu2c7jHs2&#10;w7RnC8wk0+7NBK4t0O2MaAcBjqTduQ1acoL6HXR/4apiO2DZvpsguQdWvm7rForD5Pwc5Lx8wSaU&#10;2ytRlWdDcE0+fC+tgm/BCygdcidKe8yEvcc10A68HuZ5j8H79mr49Q54ySV6Cb7eT3bBRQB2b9wE&#10;Hz2WmyRM32ovgpqFIiyDjsXQ40n7hQ0t+KC8Efcx5FTlGE7xdHiBB0PJyY3IL8VVcjeuk1jwVLEX&#10;OWUt2LpzP32j8nUexK6H/7RE0P3AEt56ZO4OH/wcwY1bCRKVeNYewN22Ssxx1uE6Rw2mm8sx3ViK&#10;WaSHKca+rzVCritCmV5Kzo5nSRDsCHQMvBp9Jhos2Wh1yLHVpcRWpwoNphy48mOhiF+OdR+8jjdf&#10;+j2eeeoePPjo7Vj40FxMvn0KLp/eHzHDzkPMFZ0i7W/cThZ2cZ2vIOd3TUdMfbAD7iIH9fv4GLxc&#10;1BnLXF2RQI4tvaobssi9pRHI4vwdscrdASvcHbHCGUP75Nz8MULnRmZtd8TVXIA3bRfg4XUXYvyj&#10;5+G8ifQ7hnRH76lX44EXn8OafAmK6r1Qb6xAbsCNtcX5eDN2HRa/9TfMfexx9JpxLTqM74VLbumG&#10;G167EM9JrsTrhp54IqMbJnDbHT/e6EEYec8j+GNcBuTl9ajY+Qlqdu9CgNyabyMBikDl3dgCD8VC&#10;T9NmQa7GTWGRo3KTe/I3EMTqmxGsaUSwogllPto6KlGpdaM8T4OK2DxUv52K4DPLUbrgz/BPfhzW&#10;wfOhu+I6aHrOgGb0AugWPgn9a+/BlC2Fq6wSHuHyjXsQ4N5Vir6eRvr9tS1wNpJ7EyJrVDxAmNvp&#10;eNwcDymJLMNE0FMS5JbR32eRoxrT1GW4ilzcaLkXowhyw/Motua4MDHXhUdUXmQFarFp5z6cOnKc&#10;EgQv/i82yP2nJYLuBxaDTnj70R9ff30EQfrGXlcSxB9cFbjPU4s57lpcbwtihjmA6wl0t1CMfUpl&#10;wzKNCUptIQI6CUVYKRoJeCECWqUpE9XGDHJ3WUK0bTbL0GrLQ6tdQfsFqNXmoSw/HfqslUhe/1f8&#10;9b0/4M4nbsPw6aPQ/coL0aErxdTOndD1oo64vHcMBlJEvfaRjnjw713wak4nrLLHIJlcW3p1F6TX&#10;dCLIdUZqoCtSSzogmZdbIqitI/e2lvbXl9JxeQxiBXXGSk9X/KW4K+Yv74p+CzujUx/6PZ1iMLjH&#10;RXj85oXIXbIS5UoNau1WVDusqNQbUKXSo0xaDGtsDuJe/AD3X3sX+lzQW7jO7PnDYzB1cXc8L7sU&#10;S/yX4HlFNzruiO5X9yDYjcSIex7CyyuTYKLYX2f0orbIigqZBuW5xSjNUaEki5QZUUaxoEAaPaep&#10;ClSk5KMmqQA1cXKEVsoQej8bodfiUfOHZah6+A1U3vocyicvgmvQQlgvnwXbxTfAcOWNUI2eD/XC&#10;p6D56zLYJAXwVQTh3b4Fnk/3wvkJAW7bFrg2cCzdQGBtIWdIjk1oF2wRJuyzzI1NgngGhInkJNjx&#10;yiTFBLmPCNyL7CFczwOAFV6MJfc2Lp9Ax21zuV5MyrLizkIv4gJ1aN25G8ePHhecHF+EXZzB+p+X&#10;CLofub7+/HOUb96C2GANnnOGcIezFrM9dZhBsLtWX0Lf4n4sUHrxNGmp2gyFphjlGjlaeP4rObmQ&#10;MYucXSYqNRnkPgh4xmw0RuLsFoqz230qcnoFqNClIyvl71j82iJcs4Ac3dCe6Nqd4mrXDujeryNG&#10;zOmMW57tjKdWdcNf87tjtes8pIU6Qd7aCfkbaNvUCbkEugwehlLaldQRKWUEQYJaaqgj0mrofF03&#10;xNV2xnKKsq/qOuO+9Z1w7TMdcdk0cl0Ug88jx3gt6dmOFyJ97PXwPvAsqp56HZVPvoEgqfKpN1D7&#10;1JtoevIt1D/8CuyzfofYAdOxKOYyjGC3Seo6IgYznieAai7C0sBleFF6IaY91RVdJpM7HTsEk2+4&#10;E0vufwGWRa+j4oFXUX7nc/Df+hRccxfDfstiWGnfdstTcMyjcyT3nGfgmb0YvlmkmU/De90T8Fz7&#10;e7gmLIJj7H1wjrgdjkG3wDxwNkxDb4Zp5HyYr30A5vnPwPLkm7C9uw7ObAWcbg/8LQ0o27sbgf0H&#10;ENhD8XlLG5w8i6GxmdQIe3MjxdFGcm3c/sbbBkHmpnqYSMaWJgJiC7wEQ1XjRiyrasIjzmrMUAUx&#10;Js+HYezkCt0YybFV4sHVWXbcl+/ESh6UvH0nvjnydeRdJdYPLRF0P2ZFOigOHTkC3+Y2rKVv5cXe&#10;Oizw12OGK4RrLBWYoKcYqyrB/CIvnlA68IHKjHyNBkEtwU6bhQZdBsXYLFQR5Bh41bTPqjVko8Es&#10;QQsBr4nA51EmY/WK13D7I3Nxxdi+iLmQIiuvLHw+AeiqGFz1ZAc8mNQNb1rOx4qyboit7YLE+g5I&#10;rItBYjUBLdQBSaR4cndx3NlAMIsNkIuj7doAuTd/J7xPDu4lQycsyuiAmX/rjN73dUS3sR3Q9eLO&#10;6HNed9zSrQfePL8H8i8dikC/61ExfB4CBA/3gJvgGjgL3iE3o3ToPJQPmYfKIbeietDN8PeejszL&#10;xuLZi/tjTLcLEXNBF5xHsfrGN7viFcPF+LjsErwg74Jxf6B/y5jzcH73vph94Wis7jkFbnrM4Ii5&#10;KB14I5x9boS572wY+s2GkWTrPxcOVt95cPSZR7fTttfNgmy95sJE53UD50Iz8lYYJ94FzY0PQ33/&#10;H2F64R1YP46HU14Al9MOX1MVSndthO+zNrj3kXa1EeC2CW1rQkcDyUGuzdnURFGUQdZEsCMHR7Az&#10;NRLgSAL4SAxCJ91WXNeMlZUtWOSswXUUV8fISjBUFsAQRQDD8z0YlufEmFw7ble48LG7BqXb9tB7&#10;SJza9WOWCLqfqA598RVKN+/AuopGPEYxdq69HDPI4U20VhPsKjCNosvNqlI8ogngfa0LBWo1KtQS&#10;NDDYCGoMOgac4O5ov0KTjiraryfYcay1yuOwevmreOCRBRgyfgg6XtwNMZ0otnbrgBiKhFfcE4PJ&#10;b3bEbQkd8JiMXJcyBi/pY/CqqRPesnbAu44YvO8iOWPwd9p/x9wR7+i74K/q7nhB1g2PJnXArcti&#10;MOnlGAx4kGLmDQSecRfgohFDce246Xhi+mysmzkXhlnzEJx1B2puegDBmffBO/UuOKfcCdf0u+Gh&#10;Y9/M+1Ey8wGU3/QIaucsQuP8R1B676PIXfQEnrv9XgybeB1iRvTHpXMJnEu7EFzPw8ehLng0qyP6&#10;3RkGd7+YbnjygsHInzwfpbf/HpV3PY0Sipe2+U/BfOuTgqtzzV8Mz4Jn4V34B7gXPhfWbc/Be+cL&#10;cN37J9h+9wosi9+E6dUlsC5ZC2dcOtyyIritVthD5bBvbYZ772b4DrXB+/lOAt0O+Hduoy+szcKs&#10;CI6oloZwJLWRBEfXREBrYgfXEHZwDXWCGHx2irK8SrC6uRlrQi14wl2PqToeDFxCYCvFoLwyDMmj&#10;fYkdY7MNmC+zYIk1iNLWnTj8JUFOXP78Ry0RdD9BRTsovjx8FL5NW7GsNEiwC+BWZwWm20KYZKrC&#10;NZoyTOHrb2oqsYji7NJiPZRqOcrJ1dXpM8nB5XwLdEEtgY7OV1OUrSTXZ1esQ07cO3jvzWfx0CO3&#10;Y9LMyeg/fAAuG3gJzh/bDd2nd8AlN3fCJXd1xhWPdsCw52Mw4Q2Kie91wrzlnYQ5qXet6YJ71nXB&#10;Has74o4VnbDw/S6YTc7qmhe6YuiiGPScR4C7pgO6jeuKi8dfjsE3XI07fvcwlvz1byhesRyBlStR&#10;vWIdKpauQGDJEviXLINvyUdwL1kBz/JV8K5YA9/KtWGtWoeSNXEoj41FXWYiqpQyFObI8Ie338Xg&#10;W+ejw/j+uOJ2cqHxHbC68kJ8GLgEt3zUCT2mxggX0p48eDTefvwp6OPiUFWgRKVSD3duIZyZMriz&#10;8+DPkiOQnY9SOueTFMFL8siV8Bao4Vbr4LKY4fF64KmogK+hEWWbNyK4cytK9xHQPt2FwO7dKNu1&#10;Hd6dG2Bva4Fzywb4mjfA37ABXoqdrsYNsDa2EOhaaEsga2gg4BHkIi6OAWcisbNjyHk28jSyZqyr&#10;aRQuZjNLX4kxBQQ2mZdA58MQmR/DcsnJSUy4RWHE+9YSeBo24/D+L39bF1z9L5UIup+ghC/jiPZ9&#10;9SXcmzZiaaAcj9hLcbOtEtc7G4Slna7VVmKypgKzNCUUY634uFgLrVqBMu59NWSizhCOsRU6EoGu&#10;ggDHbXPl6lSUKBPhkK+FNutjZMW+i+XvvYQXn38Q9/9uDm64axJGzxmKflN7o9ukyxEzqQdipnRE&#10;h+sp1s6JwcVzwxC7cn4Mei0k90dbPr50VgwuvC4GXflK+xR/u4/ugb5XD8bkOVNx7+P34433X0eW&#10;JAkecxGa/UZs8JvR6LYj5DAhaFeh3KZBuUOHoEOPoJvOec0I+swo95lQ5jWh1GdDsMSO5pAXWzbU&#10;oralGVKnA4s+eB+Xz7yBfuf5GPt0DF5Rd0F8fU+8qOuBMc9yhKW/y/ihmPOHp5GkKUJoewuaP92O&#10;sg2t8DbVUdysR2lzA8oIMqWtTcJimD4BNi3wbmqFZ9sGeHZugmfXNgFqpfv3oezgpwhwD+qBTxD4&#10;ZA+C23YgwIN+N5Jj29gMG7kxB/39XI2twiBiB20ZdKaGZnJ2jbDV18PaQJCLuDhtI23p7+Cgv4OD&#10;fjfPzlhX24TF3lrM0ZbhqvwSjMjzYHieC4Pz3BiY68C4XAvmF9jxgTMAT3MrPjvwOXCC3jT0TSlO&#10;7fpxSwTdT1FR0FF9Qzv7Dx+EiT4A73gCeNhZiXmeZlxva8Q0fTUmaYOYSB+EOcUuPFPkwCpydkVa&#10;Ofy6NIqxSajXp5OrC7fZVVJ8DapSUUFil8fuLnzFsVxUaVJhoTiblbQMy94n6L3wKO5/aAGuXzAN&#10;o28agwHX9kPPiZeRM7sIF407HxePPR8Xje2Oi8aQeDu6Oy4eeQEuHXEReo/uhSEThmParGvx0KK7&#10;8be/vYIccmEeuwFNlR5sbfBjU2MJmuu9qK91oa7Wjdo6L6pr3Kih/ZpaD+rouJ5uryPV8jGpms6F&#10;6kpR31yDhrYNaNy/G+X7PkGi1Y4bn3oOna8ejvMJtguWxmCZ90KsqLgC9yeeh8vvpjh+7eXod9+d&#10;eCU7h4DVhI1HP0XtwX0Ifkaw2ruTRKAildJ+yd5dgvyf7DwjH6+QQo7NQ3HUvWMrPLxqyhaCHzk7&#10;N8lJDoydGEPKSQC1kxsLiwf/boCFIMcSQFdPbu5c0DXTcWsj/ARHI7m/+NoNWOxvwGyKq2PlHoKb&#10;B0MUTgzOd6O/3IshOVbMk9vwvj1IYN6CL744KAwhEard+0esH6dE0P0U1e6Nym/dE/Tnjs8Pwtiy&#10;Ae+VVON+ewg32Wox09qIawy1GKOtwESVDzernHiy2ICl5FoKdBKUa1KwSZOMJnJzlVruiSVXp04j&#10;0JFov8aUg0Z7Hlpc+djgKUQjL+CpyYEjLxFFyR8jfeXfseq9V/C315/Fyy8swtNP3olHHpmLu++b&#10;i9vumocFd8zB/Ntn41bSbQvn4t47bsPv7r8bix99EK899xSW/+0lpJNb1MoTUGpRoM6vQ0u5Fc1l&#10;ZtSVGhAq0aGqVIfKEj2qSowIBUx0bAzv05YVPjYIqqDzZeTwKsrcCNZVoHbPFjQfOQwTgeX5NfEY&#10;OG8+YiZcgJEPx+D53Auxpq4H3nKdj5lvnYfu13fH+VOuwh1vvIOsgBfB/Z+g7vNDqKFtkEBWtrtN&#10;UGD3dpTuJuCR/DvbzojB5tq6Ce5tm+HYzNdQJagRyLgzIQq19vtnFZ7pYOE5qiRTQxOBrv5boBPi&#10;amsDXAQ6c9NGpFdvxiv0ZbZAV46r5eTgpE4MINANktsxUO6k2OrGzDw7XjX6Ya7fSF+EFFfblwi6&#10;H71E0P0UFX2jtn+znjqFfQcPQk+O4C1XOe63BDDXUo1pBLpxhhqCXRnGa324Ue3Ao2ozluvU0Gik&#10;qFFnoIHcW7QnVgAdKcjbSLtdyJAluLsGUy5ajFI0kRr0MoTUuagoykKpIhVOSQL0aWtQFL8cueve&#10;R9rqd5Cy8i0kr3hTUNqKv0G6ZgmUicthylwBD8XisuJkVNJjV5lzEKQoHdCmwa/OhFedLcitzYZL&#10;lwOXNgduTS4df1segrVbywofu+jf49TI4TQq4fRayclUo+bAXvh2bkWc3oBb//gaLrhmLHpM74oF&#10;75yHD0u7Iq75AjyT2wPD7++ATlddjKF33osXUzJQVFeL0Kf7UL13N/wEsGhM9W4hh0ZOjeUip9Ze&#10;johrE5wb3Z9dHItdHOsfIUcih2ZrZti1wMrj5BqbYG3n6LiNjmOuk+IuX/8hvXYzXvW14g5dNSYr&#10;/BgqcWCAxI1BeV4MldkxWmLFTXlO/MUYQHFVA3Z/+pnw3mhfIud+/BJB91NUe9C114mT+OSz/dCR&#10;M3jT4cVCnRvXGYK4zszr2FXharUPE4o9mEV6ptiCeI0GRm0BggSSaoYag46cXKWGHV0aOb5Uob2O&#10;FeReWYq5daZMNFolaDLL0GiSoZVi7SZTFloMFHMpAodUmSgvTkOAIFaqTEJJYaIgvzIRAXUKKiky&#10;1xoy0GjORJMlFw1mqQDSAP0utzIezvwEuPKT4CDZC5NgIzkK0+AuyoC7MAOuwnQ4C9KFY48yU5CL&#10;bncWpNGWbyfHqZbD7jLA0xhAkBxYGUlTW4GX1ydj8Nw56HhVN4x7LAavqrshbcOVWOq6ErNeicF5&#10;Uzuj6/QpmP3nV5FkNCG0axfqKPryLAlHcwPcrU1wE7B4QC/LSW7MRXLTvnsjX3iG7keujcUQiwLu&#10;n4OOh5SEZznwrAeOr9b6cBudhUDHF7Vx0O/lyxJm1bXgVYqrCw0hTC4oxWiZB8MkFFMlJRia68Oo&#10;XCduINC9pPKiuLoV2wlyJ04co/cGvTki7xHecF/Et9En1g8tEXQ/RUXetN8Sv3OFd3A4xhbWVOB5&#10;s4M+FCWYZa7CdFM1ppKrm6jyY5KSIFjswssEu1i1Hnp1PsEsE9UcVzUZqKJ4WklOintfgww8AXTk&#10;8rQpCOqTUaEPnwso6bwygZxdLIEyCSFdCsEyFdW6TNTQz9dEpp1V6bMF51ahJ5CSGJrcFlhelIJA&#10;UTL8BEJfUSLBKwGeggT48hNpS8d03kXyFCTDW5ACH8lfRK5PUDpKCHYlShJt+dhHEPQUZpL7k8Pt&#10;McPTEETJ9i0I7qGouXMj4jRaXPfo4+h0dS/0XBCDhxI7Y23NlYiv64XfpXZDz7s6Iebq/hi28G68&#10;nZoKDzm4ms8+QQm5OA/BxkPOins7PRs20HZDGHYCxMi1tZJ4rqkwU4GgRoCKwuyfgY5Bxk7OxqIv&#10;KBtFV2sdqwHOhhp6zAboKbpm1tGXF68ppy/HhAIeDOzAMKkLw3JLydWV4qpsD2ZL3XhR44MsUIuN&#10;u/fj1Mnwm0Jom4u8T6JvFRF0P26JoPtvFr+LqY6fPolNn+2ErLoafzL7cIvKg6n6IK4nZzfNWIGJ&#10;Gj+mk7u7S2nH80VmxCrJ2akUBKAM1KtSUKvKIWDlCNGVAVdG5wSpkyJit8aAYvAkolSVQO4vOaIk&#10;wREKnRsMSgJbOTm4IMGxQpss/HxpcTz9XCzBKw7e/DgCGCv+n4jgR+BjlZDDCysVpeTgAuToWCUE&#10;OT7nJXfn1Sjg9drhrq+Gc3MLObptqN+/G4UBH+599W2cN2UiOs7ogqlvxuBN56WIb+2DP+l7YdQf&#10;zkfMmAtw6YTpePRv7yI/VIryT3chuGMbSjcx2JrIwRHsCGrs4jiWcqy0codC60ZhGpazmWIsySlM&#10;uv9HsEXF7XXCYGCCGI+V46EkjgaCG8VWZz05xfpm+BprYWmuJyfXijdLm3GPoRLX5hPkZG70p5g6&#10;gMA2kEA3SlqC2RRh/1zsRWFFIzbu3Y+jJyIoO31mlUOxfsISQfdfKn4rsyJf3Dh26huC3X5IgjX4&#10;o8aBBdoS3GCrE2B3nT6EKepyzCzy4PYCK/6Ur0e8Sg2tViY4tYbiJNRq2cF9G3QBVRIpIbylaFpC&#10;jqyE4mlpMcGuncroXKCIztPWT4/lo/uXkEqLEwhwDDmCVyFB7v8FXFTtQEcOUNA5oCtlV5efAjfJ&#10;o86D222Fs64K9o1NCBDomg99SkCpw4tr4jHglgWIGX8J+t4Rg3tWnoc/q3vhsXQC3e8IdAM7olOf&#10;gZjz6FOI1avg3NqKyl3bEWzbKoCOZyL8A+jIrdla+eLQFF95jirFUCdF0u+DG4vh1l7tQechebmd&#10;rrFRWFPu3ZINeIBes+n5fuEC0wMlfgKdFwNkPiGy3qjw4k9aPwqCDdiy9yCYceH3AV9j7htybyLo&#10;fuoSQfdfKv7+jn53R4wdTh4/gc3bydmVVuJPBg/Bzo855ApuMtXiGmMNJqhKMbXQiduLnHiu2Io1&#10;Wg30mlxUqpJRrU4RxtVFQccOLgyyBIIbiUAmgI7dlZLPh9vkWAF2edw2R1sfgc5LkOM2Oj5mBxjd&#10;+imqMsjY1bUXn/MXhm8L3x4GnZ9/VzvQlURAV1acJWz9BakC6NwqGVwuCxw1lQSiRoqtW9B4YA88&#10;mzfgw7wCTH30aXQePQgdhsSg7xy+EHcXjH60K3pMiRFWQ4656GJMuO1uvJOVAV1DSABdiIeObKJY&#10;SpByE8S4bS4KOgtBjBe85A4FIbryNK7ms4CLxtaoe2PxfvSYOxy448FeX09OrgHuJu5dbSDIteDd&#10;so140NyMaQXlGCXzYDBBbpA0gBF54Ta66eTsFqvckJfXYuuevfiGXnMuhhwjji9vI65K8tOXCLr/&#10;VjHp6P18Jqjwe/skvd2PncCWnbuRWxbC8wY3btP7cZOlClPMIUzQBTGlmGKsqoTirR/PF1uQUJgP&#10;UyG5pOJUVGjCbXNh0IUdGcdOBh23q/kJdL58irAFDB9yWEVpYTGQyIUxrKKOzkegLKGo+22xS/vP&#10;QOdvBzoW7/8D6GoJdK0N8G/fiBoeA9e2BSl2Dx565wP0mzYNMZdehJje56Hr5B7oPr0nzr/qSnQf&#10;0geXjx+PG594Cm9lp0NVHUTFrjZU8RASBh0B6x9AR8d8mUFeOsnRSG6OxMBrD7r2MbW9GGgMOu54&#10;4NkQ3oZGYUxkdlMT3i+rxwOWakwtqiKwkXuTOkl+jKCoOk5KTk7uwlNqJzICVWjdvRsnycULbwSK&#10;q+zkGHQQ2udE0P3UJYLuv1UMOlJkI5SwSjG90U8c+RqNu/Ygu7IKz1q9uEnrw0RdKSYYKzFNXYqJ&#10;SjpW+nGr0oGXCrRIKiiEuSgHAYqxZbpIuxoDTMnAI9ixg2NHR+Dx5YclwI7gVUrA4w6G0ohzKyHQ&#10;sfwMJ+5MEBSFHv3s94Cuvbz5vA2DLqqSQvodhQzWcNscd1QwdF20dallcBDobDUVAui8WzegfNdW&#10;+Ns2o6iiEn9NT8fMRx9Dn8nTcNn4Seh38w246v47MPPx3+HWPzyDh958A39JSkCcWQd9XQj+rRtR&#10;snUTnBRdeWxcFHQCwM5xdPao6JgHA7O4o4IXyrQ2n42sDDeWkYeQkJNz1tXDTZBjN5hf34QPg3V4&#10;2FqOafRFNErmwvBsG4ZLXBgqL8WYPC+mSex4vNiB9PIaNH+yH8eOHaPvNl5TLtyIwf/xkTCNRpzX&#10;+pOXCLr/YYVXGaMoc/Ikjh7/Bo2f7ERKRTUe0/swg2A33liOiZoAJhb5cVWRj6KsGwsKLfhTvoFg&#10;VwA9Q6Q4DlXKWAQJKgEWwYvb31js2nwRtxUVu61AcdgBCqCLSOhZjdyHHVoYWGcdXRRqHkXsGbGr&#10;49s8Cgbgt3+P8PP0d+Bt9Bz31DoJdE5NHmwuMyzkxmytjXBvboVv2yYBeJbGWiRZTfhjXCzuJKDd&#10;/vprePyj5QLYPpRLEKvXIMNthyIYgK6uipwYQWgjO7NG4bF46AgvVe6M9KraBMgRwNit8VJKkWWV&#10;+OI1POPhrHh1EoLiOaAzNNTBUlsHX10dnOTolBRd15GTe8YUxLRCcnByO4bmmDEq04YRFFuHyH24&#10;RuHEI/SlFOcOon7HXpzgtEp8O3U6Ajex/uslgu5/WOG3/Vmbd/T4CdTs2Yv4YA0eMbowReXCKLUP&#10;kzQV5OiCBLsSTM934O4CC14qVCGxUAa3IgON8nhUF8WirPgs5P5V0EUB1r5D4btAF4WbW77+jPh8&#10;eD/2O0EXjbHRc98JupYGAVQujp20dZAr05BLyy7xIoGAx8rye5BfUQZdfQ3sPHeVIq5zy0Y4ad/B&#10;gKPHsDbzmDZ6rO8CXSvFUo6m7WSh6Bmd7XBGkdVI2oOO2+Zc7OhoX0nbuPIqvGAOYG6BDyMlDvQi&#10;Jzcg24lhFFlHkpubKLHhAYUZCb4q1G7fi6NH2bGFX19ui+OvNrH++yWC7n9Ykfc/xdfIjuDsjqJu&#10;9y6sKw3gXpUZ1xQ5cI26jKBXgauLg8KVoaYXOrCg2IQ/FWmRI8+HT5GJiuJ4lHOPKwGOOxqiEjoj&#10;IsA5q7NuLgo6BlVUZ4HF+9Hbo1BbfwZ6LFfeOtJ3gy6q6DkP7TsLUuGg6GpzmQTQWcmRsRtjwEW3&#10;DDA3OTzfDoqzrJ3baLsNvu1b4WujY9ryzAfnRo6f7M4ISO1AF42uUdAJPa8MN3JywjHDj2DIDo5l&#10;pkjKsjSebZuLysErlTS2oIhuX1VZi+fs5bi50I2xEqcAuN7ZHgzK8WJ0Ximm5vtxX4EVq2xe1G5t&#10;wzcn2Mbx6xp+fc+83mL910sE3f+yGHCkMOfov9PhjHPkyFcIbtmMVd4yPKi0Y6rChquLvMJKJ5PU&#10;AUyiyDStwI7bC234S6EO6YVy2JVZKCOIlRG8wm6OQMfAoeMocMLj28JOTeiIaNehEIYaQ+ksmP5V&#10;0Dll6+j8P8bXc/V9oLNRnGwPOs+WVpQR4Cr37EBo7y4Ed7XRcRsCbW3w0fPi2bRRGBDMMxIYbu1h&#10;x6uHuAhe7R1dFHTcsRBdFFNY9jwyUd/cwLCLAI+cGy+7JNy3qY4gtwGa2k1YV1mHp12VwhLow6V2&#10;DMg1Y0COE0Moro6S+TFJ6sZ99BqtJCdXtnUbvjpyhF/hcFw9Lfar/q9LBN3/siKgC3/pc6wJN1Tj&#10;1Df48vBXKN2yHR85fLinwEhuwUaurpRgR6Ajlzcx345rC12YrzQT7IqRna+AIz+bXBrFUnJ2JcWx&#10;wvAQdnClUSenpBhJW247O9fRhcHHAORzDKyozgUdAy7cLsfic6686Hm+H0ffJNonsMnJIdI22vPr&#10;K0yBm0DnJNDZnQYCXYAARDA5x9G5KMK6NzULvai8FcbHEbB4Cld4G95n0EV/hoEnQI8gxiv/2llR&#10;0JGijk7oRWXxWnIRJxeVsaFBmKRvq+f2OF5YsxW6us1ILmvBH52VuFFTihEEtSFZdgzJtmKQ1Ifh&#10;dHyN3I97Cj1Y4iiHb9sufC00yvFLG35NuXdVcHKR11us/36JoPuZVfgSKCTi3aHDR+GhD/QKuw+L&#10;iuyYQS7uarUHV+tcGKf0YFShDxMJevcUGPC2QkWwk8NclEGgi0V50SqCGncYJCNAYtDxEBI3wc0T&#10;cXPfdnT/qOjt7R1cGHB8jhWOup4zbXgEvrwEUhJcskRBHjn9XgUPNQn3vnp4iIlaCrtDC2u1j1xY&#10;DYHoLOjOVdSpWZvPjm1jgIV19mfO3Idgx9dxEBS5P8vGYlcXaXv7Lhkb6wh4NfDW18LX0AJT3Sak&#10;lbfiZUcNZhHkRip8BDkXRqU7MTzHh8HyEozJdWKhxIEP7RXwbG7Dwa+P0otINBOHjPysSgTdz6zO&#10;XO8pbPOw/9BX8PI1Y93l+J3GjmlqB0YQ6EaqSzCykD58RR5MLbDg7nw9XiNXl6nIhE+eghpyWaXK&#10;9fCyq2NXJURHgg+5NDeBiR0a61y4nSsG2Lfj6lnQRSMpP45HwfeJg1PKShAUBZ0Au/zU8PASBak4&#10;91ugY1C1d2XfrTCoWFHQhc99//2+S98FuKhMjTWwNoTgbqwl4DUjO9iI1xwhzFMHMEbuxcBccnCZ&#10;PgzLKcUAYUCwA/Mk9CWj95CL3IEvuONBeBEpqp46LY4a+RmVCLqfWXHIESIsDyRl2B0/hYOff4ny&#10;TVsRy212WhuuLrZgtMqLqzRBDFeVY0ShGxPI7S0s0OCN/ELk5eXBm5dOjoxdWTxKKEoKzotA5yTQ&#10;uQhI50IuCr6ozm2PO3t8FnT8mGFFf45+hzxRcHQsBpxXkXJW8iQ4SQ5lDmx2DWwEOltLLem7gHWu&#10;vgtg3NZW1061YVcXcXHndixEJUCNIuo/iOeu0mMY6PbMUBPectdgoaYMo+Q+9M3xon8uwU0SCE/U&#10;z3Zgdo4eb+tsFHWb6TUiJ8ctD0y30/z6Cf+L9TMpEXQ/swoPQRC6Js7GWALel4ePoJKi0UpfEHep&#10;rJisclCELcFYdTlGFZGzK/BissKOO/LNeDVfjSyFBHaCTak8jkDHzovA82+CLtyj+m1F2+K+D3Re&#10;RRhyUbUHHUPQLkuAvTALVpsalpBXcHRhOEUjalhRwJ09dxZ0UZDxzzHgzOzASKaGajquPwO079O5&#10;oDvj6JqaoG1sQm5VHf7urcWd+hCuong6IMeN/gS6Abl+DJa4MDrbievTLXhZ6YCpphGHvvwyTDWK&#10;q6eFDiV6zYRjklg/ixJB97MrHj8fhV0kxvInhv4//MUReDa1YbmvHPcZHLiGYDe62I8RxWUYrXBh&#10;rNSBSbRdUGjAmwoF8iUZAmy4UyFAEdNPIHIWcHxkIMVSlCTY5ZPrY9jRtj3o2MUx2LhHlRXtcHAT&#10;JF10X7cgjsEsAh89hkfYJ0dHUdlNzu1cR+cm0Nlk8bAS6MxWNUxVXgJPjeDMvu3ezgLu2+fCCt8/&#10;rCjoTA01MNZX0/5ZcH0f5Fg844EHA5sbyAXSeZ4toW1sQUZNPd7xhXCvPoiJigAGkXPrl21Df4qq&#10;A2ReDMrSYUaGHi8X+aEKNeOTAwfCr8+ZV45fL/pmEkH3syoRdL+AYuwJHx76DO3/8rhwIeWl3hLc&#10;VWzDuCIPBqsDFF9dGKlwYASBblK+BffLVHg/VwF5XiYcBJ9yglswj8DGwCEQecmxeXmgL8kvwO6c&#10;HlZFuDfVKTsrHkLCkHOeI273O1ducnbR9rmoXOQC+TKNFiWBzqaBscofbhcjeLXveGgfR//Zuej5&#10;KOhY7UH3XYq6OD3JQJCz0+93EOhMja3Irm7A2yVVuMtcjvHkkoeyi8u04spcOy6XlaC/xIkp2Ro8&#10;V2iBqqIRuw8dwOlTfP1V7l8V6+dcIuh+ASU4hUibHW/2fXEU1taNeNfpw0I1RaliD/qpPBhCGlro&#10;xPB8O6ZLTbg/14D3JXLIZalwylMIdPEC7PwRwLE8BDPesqNrDzruXPgpQGf7J6Br7+aiUPtn51hR&#10;0EVv+y6ofdc5U10ItoYquFtpv7UBebX1+KAkhIeMJZiWz4OA3eTkvOibW4KeuaW4It2BcWl6/J6+&#10;XKSVtWjb9ylOCpD7Bqcosp4USfezLhF0v4ASPkP8B0FOgN3x09h74CB9sFvwptWH2YU2DC92YpjW&#10;i6HFbgwscAur2/Ig1vslOrwrlSNHngunIhUBBl0Ebu0lxNh2oHPlrYVDyloniCHHctJ9HRRfo/q3&#10;QcdS5cLq0FF0LYGZomu4XS0MLAZae5C1Hz4ShRnvn6uzoIuA7P+Rra4arqZqWFrrIaEY+2EghEdM&#10;BDlyxiNyHOib5UafXA+pBH0zfBiVbMBDMiOySqux9dNPcfokDwgOD/COvCxi/YxLBN0voRhyZ0R/&#10;8Ej7kyex67ODUFU14SWjF7NVdowldzeU3N2gfB+GSL0YTh/YyVI77s0z4e9SirGyNHJUBDJunzsH&#10;dHwu2j4X7YgIt8+ddXMsB0HSFlEUdE6Co4O2rB8KOt7ahHa4sM4F2feJfzYcYf8Rasb6WhjqasKi&#10;fT7naCSIUmQtqK/D8vJqPGoJYrqSICczY1iOE4O5A0JCwEs3Y3SKEXflWRHvrcTGtk9w6ji3wzHc&#10;xMj6SykRdL+EikJO2IS7KrhOHj+FTbv2QFpVgxctLsxWOjBa4cMgbkTPK8GIXAtG5dowhWD3QK4K&#10;7+XkQC5Nh52g4yVosbPzMdTYwZGiQ0nCvavhoSQ8j5UlxFba2gl+VnJ4vHXy7Qw3hh3vtztm0LkV&#10;yYJc8iQSgy6B4JgIm1oCi1NPoCuFhaJre1jxlqeF8YwJ3oZv49j5j1Brr2gbndBO10DnSCaSkaQj&#10;mGnr6Li2GubqECwNBNHmFqjqGrCGIPekNYDri9wYJSHI5ZowXObBcHJzw7IsGJ+sxz30HK5yV6Bm&#10;+y6cOHJMsG/s4PhVCL8s7V4gsX6WJYLul1r8uTp1GkePfo7mvduRVVGBZ8nRzcyj2CoPoK+iFMPz&#10;7LhKYiO5MIWcyoOSYizNVaBAmiVc+zUgi0WAIqqrgNxZwbdXJmHg8TpzbnKAUdixs7NLwnG2vctr&#10;LxedZznlDLVkUhK5P94n8BHw3IoUWDUymJxGmCsDsNSHQReFlQCzZgJVM0FJ2BLkeEVfnrJ1bjub&#10;ALOzgBN+nh7Pyo9JMtSFoK8PQU2Q1PEKJAQ6Vw2BsL4RyvomrCfILbYEMJMgN1xqwuBsPUV+G4bK&#10;vRid68LUVDMeyXVinTUkDO058vVhet5FoP0SSwTdL7XOmIiTOHLiOGra9iC5JISnNA7MkFnJlbgw&#10;OJ+iWJ4XIyQ+kg3XSbR4SKrChxIpCiSpAuzKpGsJeGvgJuA5ZWGdBV14nJwAsO8A3Xcp2qZnl8UJ&#10;gIuKQeciOfNTYNHKYHQZYSLQ8ZSrKOh4eAjDiuPsjwE6fjx9A4vPEeQIenb6+cK6eqwJ1uIPlgrc&#10;rPBgVI4N/bKt6ENurh99IbATvi7bhEcVTsS5Q6jYvAMHv+aLTH8jcE6c8fDLKxF0v9A681kT2uyA&#10;rw8fQ932nUgvLcfiQhNmSowYpXBgCDm8QTIv+km5g8KGSXlmPCwlZyeRQSYnZydLRCmBySNdQ/vn&#10;gi48MDiqKOzai8EXhZ8AuMixTRorAM4uTxQgJ4j2rflJMGol0LkM0FN05UG+4SEhZ0EnOLoWAhcB&#10;z0QQNBHkTA3f7kU1Uhw1RmDWXua6alhIvDXQsbauipxdFWy0b6ffo2xsxtqqejzjrMQsZQBjct3o&#10;m+lE7yw7rsw20r4aE9M1+L3cjERPBUJb2/D1V+zkuOOBmw3CsVWsX1aJoPulFn/iorQT9k/j+LFj&#10;aNy6A1meIBarnJguN1F8tWKw3IX+Ug8GUBwbQu7lWoLgIpkWS2VyKMjZWXPj4ZQyuNq5ujyCn+Ls&#10;dK/vAh2DzZa7Btac1Wf0XaA7qwSY8xNhINBpCXRaAp3xO0DHjs7UROBqZPF5htw/gi7cwRD6lky1&#10;IVhIZpKBHJy+IUS/o05Yd05NkTW2sgHPukKYpQ4IF7Ppn+NGnyx6fjKt6J+mw4gUFe7IsWCtoxJV&#10;W7fg6yMEOXqCo0939CkX65dVIuh+qRX51IU/ePwn+QyC3ZEvj6NxG8fYSjyuNmNKkQ7DCswYInEK&#10;Y8MG0Id4WI4JMwh2T0iV+FiSjXwpxUkZgYxirFu6mgBG0JKTOyNXxwsACJ0MJGFoCfe2EgQdsrB7&#10;sxHcLNkrYc4Ki8EnnJcx6Nq5OUGJsBDo2NEx6HQR0JkE0JEoiobFMZQcGUHKQPt67jUVIEewo/vx&#10;nFQjneefNRLMwm6O3R39XB09Tm3Y7XFsNVD0NTY2CrMeUqoa8ZKzCrdqSjBGYccAiRUDs10YkOVE&#10;3wwTRqYZMTfDgr8byuBt2YrDX31Bz2u444dd3FnInd0T65dRIuh+TRX5/B0lZ1fVtg1J/hIsMuox&#10;pdiIETL6MJOj6yM1YWCOAaOzDbheosFTUgVWSbNQKEuCnRyaX7IKHsnHMMlXw6Rg2JFDkxO4eCsc&#10;k4uTryGQkXvLJeWsgpVAZ8leJYhdnYNdXV6c4OKc+cln5CBHZyfgmTQUXZ16GCpLyXURoMih8fQs&#10;vnaqldyblcDGsDMQqLgzQUPA0wlwY2jRVnB6DMFK+vkKcnJVEdCRy6ttINGW7mNoqoWlpRXaplak&#10;VTfgVU8N5mtLMCHPgqESAwZKLeTonBhIoBtCgLtZ4sI7+gpY6jdg34HPxMa4X1GJoPsVVbgFicd4&#10;ncDnR79EqK0N8b5yPKS0YbzcigEFXgzOc2GgxI5+Eh56YsDc3GI8S7BbI8mAMpecm2QdSnJXwEty&#10;EMxsMobaWVnz1pD7I8dHQLTlrIQ162MSbdvF1x8DdBxhBdCRtAQtHTk9A4OMnVwEdMbGSoIfiSMq&#10;RVV9bQ10tQzHSnJ9FUIcNjQ0I6u6Fa976nCXqhQTZS4MzbVhOEX4IblO9JQ6MCjbgnkUY/9uDMLa&#10;uAk7Pz+Eb04eE55TsX4dJYLuV1TckhSeVH6c9A2OfH0EFc1bscZWigfUdkxRujBO7sEwmRu96QPf&#10;V2LDaHJ3s6Q6LM6VY3VuBgokyXDlrkVJzsdw566iGEqwi2xZVmkYdOZccnFZK2Aj0Nmz+T4EwoiE&#10;TokI6KKxlUHnyifXSFuDKgdahw6GqkA4tkaWVOIL0djagc7YGI6f54IuHGkjkCPpa1kR0LG7awgS&#10;5KqgpribHWrEm9563KmtwGSpB0OynRRZHcJg6pGkQRIzblRY8XdTBZy1m7Dv4H4ycuEVSMJLK4j1&#10;aygRdL+mIkPHno5hJwCPPqUHDx9G+eaNSPSW4QmVGzPy3Rgrd2MwOZk+uQ4MyDLjqiwjbs5Rh2GX&#10;kwF1djw8OWvhYWhF4qmN4qmdZCXomaWrYCIQtgedNYc7JcIdE+d2RkSHlzhJDDqjWgINOzoGHQ8R&#10;iQwdsdTVwUqx08qDeyOg00Wiq5bb3Oh2fT07tirBtXFs1dcFoauhbQR0+rpqAiaPlatHTnUj3vbX&#10;4l5DBabKfRiZ7Ub/TF6NxEzx3USO1oyb8qx4zeCDua4Jnx08CJyk5+00f2Ew5I6Hn0exfvElgu7X&#10;VGHKRRrOw9Tj7VfHv0bt5m1I9IWwSMuT1p0YLrOgj9SOvrl2DM8wYUK6lmCnwnM5eViXnQoVwc6e&#10;uw5OgpyLgObIXCF0OpgorppZ2XQcAR13SNgIiCwGnbAlV2cVOiTiIlt6PNq3KRJhUeXCIDi6EoIV&#10;xVCGHauOAEUycZxt5+h0QoQlJyd0SkQdHQ8bCRHkCIIEOh25Ou6FtdF9LARKWVU93vfX40GKo9Pz&#10;w2PlBlJU5RVI2MUNzdXjermZIFcKXVULdu77DKeFK+nTcyY8h1F3HO6MEOuXXSLofu0Vgd/hr75E&#10;edtOrHHX4P5CJyYWWDCYomxvhRODsywYmWHAOI6xEg2eyZZidVYqlAQ7Z+Zq+NOXw5OxFEaCmzH7&#10;Y1gJetbMj2HOoC230XFbXUQ2irS8tVDMtUjXCrLytDFBtM/gKwqvXmKo8JIDqxTcm9AmR+5NGBLS&#10;TtFzRoJaVGeGk9SQw6upp7jKoCs/M4YuPxTC0pIGLDKFyMH6MDbHjsHkXvtQZO8vd2GkzIrpUgOe&#10;1bmhJMjt3vs5vjnBT5RYv9YSQfcrr9ORGMYdFAePHYO3dQeWO4K4X+XANQVWDCmwY5DchkH04R8s&#10;sWBstg5zs/IF2MVmpEKXug6u9FXwpH8IS8YSmDKWEeA+EmQiAPKWe125Ha+9GHRmyRpBUdBZZNy+&#10;FwtzYSaMVjV0QY/QvhYFXXTQL3dCnKvobSxdTWVYtVUC5Ix1AYqqQRjJ3eWF6rC8pAa/N1ZghtxP&#10;Ts6Fwdk8jtCL/jI/Qc5FTs6JpzUeZJbXouWT/Th5khc4Da/pLNavs0TQ/eqLP7wcwVincYgvo7ih&#10;DR9ZS3Cv3CTMlBilJFdHcbavzI7eOUZydyrckK3EHzOkiEtLQ0FGPKwZFFHJ1Vkyw3CLQs7C7o7b&#10;7tq5unMd3VlnFwadqSADBosqDDpydAZyYd8CHYndHHcsnIEdnycXdwZyJG0tO7myMOSa6qAgd7c0&#10;UItF5nLMUHgwnNeU4zFyBLsBBLkRMh+mU4R9vNCDrLIGtOz5FEdOcO/qCXpm+KKEIuh+rSWC7tde&#10;3GAniD7Ewuf4NL766iu46zbgHZ0ftxd4MKXALQygHZxnQ2+JFX3StRiVrsaczCI8k5WHFeTsCjPW&#10;wZZFbo2iahR0xrSwu7PQOQtF2vYy56yCKXe1oH8VdLwVFIGcltvd2oFOzw7uDOgIcrTlBTSN9DN5&#10;dY1YHqzH49YyzChwYiQBrW8W/Xtoy8stDZE6MVnuxkME9Dh7FWp3fIpj3BgnPDnceRN5esT6VZYI&#10;ul97RUHHnIuAji/Hd/DAV7A2bMXb5jIslNsxSWLCGIqwgyU2Ap0BA9PUGJ2uxKysQjxDzm5dWgo0&#10;6ethyyS3JoBuKYFuKQzpK2AkV2fKpHMRmbPomGBnJGdn5BjLQ1JIQm8tRVhTQRqBTgl9mYvgFRSc&#10;Gs+ECM9yCLfJMehYZ9rqhDY5cnE1QRLHVnKAtSGhh7Y41IQ1pY14ylaFG3ipqlwD+qeb0D/LgcFS&#10;N4bmuTA6x4LbFDasdIcQatuLw0fZwUWeD+HJieyK9assEXS/xeIPNH3KDx4+RACpw+saJ+ZLzJgs&#10;tWK4lOOrBb2z9BiQpsSYNBVmZ2jwx3Q54tOSoM1YA0fGCjgzPoSNYGdIWwFd2kfQE/RYxozlAuyE&#10;jovcj2GSrDwjg+RjGGSrYSxMgdFcCH3ATqArI7DxAF+OqRW0z2LIhQRHdwZ4NVUwVgcJcCXCz5gI&#10;dNz5oAqFkORvwIvGWswu9GOUzIpBuWZyc3YMzPVimNSH8QovbiXH+p7Jj+CW7Th2UuxJ/a2VCLrf&#10;YHEHBZPuNE5g+6ED0FQ34S2lG7dk6DFEZsIVhQ70kVrQL0OLfukajE7T4dbUQjyXnoOEtASC22oC&#10;3Qq40pbAkroE+tQPoYvou0DHTo5llJ4DurJvgy46AJiHjpwLOi3PeKiugrm6FDaCna22HMUEv8Sy&#10;EF4xlWNhkY8cqRX9cszCtK7+eX4MzPNhGMXWeXT+PVsAro3bcfjrr+kJINDxxTfE+s2UCLrfYHE/&#10;bHiMGLdNnRKuP2EsJWeXb8NNciNGFFoxVGbGoGw9emcb0Zti4Mg0LW7ILMQfMzKQkJ4AZfpa2NKW&#10;wZG+hCLsEmgjoDOkLwtH1xyC2vc4OkNBMvSmAuhKbeTQAgS2COAEN1dBUfUs4M6CroaiazVsNRWw&#10;UNxVU4SND1biz85K3F7kwXiZDf0J0jwukK/BypC7SubAHJkFb5k8cDZvwBdHjtA/nv7dJ08w7cNP&#10;hli/iRJB9xusaHNU9KN++psT2PPpXhir6vC2yokFOXqMz1FjZK4aAwl0PTMsuDJNj2EZStyYKcEz&#10;malYnxYHbcpK2MnZmdnBkZOLSjjOojibQ1uCXVT63BXQS1dCn58EnUEBTYkF2ppS8OyG6CwHYaZD&#10;bYXg5s5IaJurhqm6GvaaWqiq65AQDOFlZxC3qf2YKLFjSJYVg3llFqkLgyVeDM2xYo7EgPeMfjia&#10;N+PTL7/gf6gg9rJieP1tlQi632IR4RhyQh+F4GzY153Agc8PwR4k2BXZcItUjwkSLYZl69Ar04ye&#10;6Wb0TVNjeKoCN6Tl4IW0dCSlxMKQ+jEcBDaeJWHO5I6Jj6DLWgZt1lLosj+CIWfFGelzlkNHwNMq&#10;EqExyKHxmaENlRDMyiOAKw+rOkjnw65NRceqOj4fhJmBV1uH1GADXneEcHuxDxNlVmFF4CHCRH07&#10;RkjcGC1z4QaJCa9qnXA0bMKho8cFuEV7ZaKDbcT67ZQIOrHO1qlTOLCPnF1NPV5SuzAjS0Og02KA&#10;zI5euU70SjWhT4ISw5MLMCs1Dy+npiEzeS3M6SvgIAfH08TMmcuhzloCFYmBp89eflYMQIJfsTwe&#10;Sgad1wRtpQ+a6gA5tjJhy9JXlUFXWQZ1qIxAR2ogENbTMd0ntaICb7grcF9xCa7JsWFYlpEgZ8RQ&#10;OYFO7hZgd73Egtd1bljrW8nJfSUgTqzfdomgE0soAQaC4TmJ3V8chKKiEk8U6nCtRCesUtxb5kTP&#10;bDsuT9WgV1IRRicrcFtyLl5JzUR6+nohsjrJzTnSP4QxfQk06R9Ak7EE2swPCXjk7kjajA+hJhAq&#10;8+JQpJdB5TFCHfRCFSolqJVCVVUiSBMKQEeQ01eVU5wOwkROTl1XjfTKSrzpKsXdBOEpMhNGZhow&#10;giLrUKkDw2UOjJM7MZf+rn/RuqEjJ7f/S+544H+TiLrfeomgE0uoszw4RcbuOLbt3QFJeRBPFhkx&#10;NUuFgVl69JPa0CvLgMvTVOTuVBiXrMT8NCX+nJaFlIxYqDJWwpa2BNa096HLYNCFJUAuk+G3hEC3&#10;DEpZGHRqcnTtQReViuKspioAc2UFLKEa6GpqkFFVjbe8lbhX68ckcm9DssltZmkxUmonELswhqA3&#10;W2LAW0YvrI0bsO/zL4GTRG6+hL7Iud98iaATSygBdLwTbsYiRnyDXZ99ijx/AI/LNZiUocTQTA0G&#10;k/plqtErXYf+KTpclajDvBQVXkiXIDF9HbQEOUv6OzBEoqvQXpe5lCBHbi71A4LhUhRJY1Gok0Lt&#10;MUFV7mnn6CKqLoGOIqw1xOPneE25CvzdW4oHCHLXSN0YlGHFkDQtxVQVhuTpMUJmxQ3ZeryqtsHU&#10;0Iz9Xx+hfwf/I05zGhc7HsQSQSdWuHjASWQnQjzafHMCbbt2I8tfjofyVBiZmINByTIMJTfVJ8tI&#10;rs6IQfFajE3SYW5qIV5JS0VW2gpY09+FPfsDofOB2+XUFFmLM96HKu090lIUStejQCuB0m2ApswN&#10;baWfYOdDUZUHxZVuiq4lMNZWCBeclpKjW+Ivw0MGB66RmDAk2YABSQaMIgc3hmN1rgaTpRo8q3HQ&#10;4zRhz/7PBVYL9pT+FzsexOISQSfWP61TFP+27tyDBKcb83MlGJmSg4HpSvTKNuLydDN6M3iS1Rid&#10;XIiFBMG3khIhT+Y5sO/CmPUejOkfQEtSZr9PMfZ9cnzLyNGtRz6BrsCtgybghDboRlHIhYKQHepK&#10;Bwzk7vTVlcirqsByfwUe15XhWp7xkKHGwAQ1hiZrMSJbi3G5Bkyn+PqESg9pVQg7P/tCGEEitsmJ&#10;dW6JoBPrnxR7o1M4efwo6rdvR7zLjTtz8jE0XoIrkorQM9uGnhk2XEbg6ZNUjAkJCjyQkIG30xKR&#10;kf4RdGnvUox9H+bU9wh2SwhyH9KWo+t6KNQ5yHdqUVhmR2GlEwVVLhSRm9NWeKENlUFWWY6PvSV4&#10;QuvGDImd4KZDP4LcoGQjhqUZMDxNiWk5RXhGbYa8ogZtez/DMbJwYkwV67tKBJ1Y/6Q4/pFFOnUC&#10;J08cw8Zt27HG7MA8irAj10vQJ02HKzKtuJTAc1mqliKlChPj87AwNQ+vpSchLe0jiq3LYEnj2RPL&#10;hLmw2vRlKJSsg1yVjQKXDooyKxSVdoKcB0qOsFUB5FQEsNRHkNM5MUNqwcAUPfokEuhIg1IMGJuq&#10;wYy0IjxdqENeMIRdnx4Ajh/jbhRhrodYYp1bIujE+t4SkMF/CHmQIMKXUWzZgBUaI+YnyTBkfR45&#10;ORX6ZerRK02PKxM0GBirxLhEJW5LkeLV1ESkpn1MgOMhJ8vI4X0INSk/Z+0Z0BWUWVBc4YCGIFdM&#10;Ti436Mcyrw+P6dyYnmskyGlxBUXj3gS3/qk6DKTwLCaIAAAF/klEQVTHnpacj8UKgqS/Cm279uEb&#10;7l1l90mRVUytYn1XiaAT63tLYNyZPYbJaXx1+CtUNLViuc6OW9PyMTxBjoGpSvRLUaNvsh594zUY&#10;kqjC+KRC3J6Si78S7NJTV6A47QPoU96DOvVDyHPXQarKgcKlhzJgg67CCWOoBHkVZVjh9+Ixow3T&#10;JAYMpqh6ZbwaPQmmV6TS46epMTYlD7+TKZHrL0Pbzn04fSzcjSLMfODcKvREiCXWt0sEnVj/dn15&#10;+CiCzRux3OjA/Kx8DE2QoG9iAfqnGdEn1YheSRr0S8gnZyfDbck5eD05DhkpH0Kb9C50yR9Ckb0O&#10;kuJsKJw6qIJO6ENuqKt8WEeQe9pITk5uwMBkJXqtVaJPvAFXJhlwabySAFqAewlyyR43Wra34cQJ&#10;vqyjWGL9/yWCTqx/r4RhG6fw1ZGvUb5lO1ab3LgtvQAjEvPRL1mDy9IMuDhFh0vJ0fVJlGN8fA7u&#10;j03Cu0mxyElYAVX8UigzVqNQmYEilxrqkBMFBLqEUjeeJyc3K8+AEckq9FlbhF7rtOgdb0RvisT9&#10;YuW4JVOFeFsZmrfuxmGCnNDxIMTVsO8US6zvKxF0Yv17JYAuPDrt66NHUNuyFetNPtyeUYTBa3PQ&#10;I1aBS1K1BLtiXEjwuzI+D5PisnFffDreiY9DasIq5Geth1qVDaVHC1mVG+uCHrxot2O2Qo+R6RSD&#10;44rQd70KvWO16LemCCPXKnALnV9q8KKmaQdOHg53PPCVHsRGObH+lRJBJ9a/XdwqFr3m6bEjJ9C4&#10;cQdWaKy4PjYTPVel4/JYGXqul+MSipoXphLsEnMxIS4Dd8Un4Y2UOKTkJKFQJUG+04j1Pjf+aHVg&#10;VqEeQzOL0C9JRrFXQVG4GH0JeKNWSbAwoQDLtT74GrfhwBdfhUF7mi8uLQ4mEetfKxF0Yv3bxe39&#10;4QsEht3UsS+PoaS2Ga8X6zE5jkD3USKuWJlB0VWBi9MKcVGiFP3WZ2PC+lTck5CEv2WmILFYjgSz&#10;ES8bLZhToMOI9EICohx9Eui+5AR5lZQR6/OxgCLwErUD/rqNOPTFUYQXXCLAnRYXzxTrXy8RdGL9&#10;8CLeHDr0JSy1dXhZqcKk2FT0X5WMvvG5uDylEJfw4OI4BQauk2BKbDoeSE3Diwo5XlBqMD9fixEZ&#10;hegVm4ee6xS4MpZgR/cdFluAW1N0eF/tgauuCQc+P0iEFbtUxfrPSgSdWD+82FidPoV9hz+HuakZ&#10;fyNndxPF2H6rUnFJnAyXZmpxSZoal8bJMWh9FqbGZ+Lm1FzMylRgIoFwQGw+xd18XEIO7rJ1MgxZ&#10;l4U5qXl4Q+uCpW4T9h88hNMnOSqziRNdnFj/fomgE+uH15kOihP44uuvUN64Ae8W6XHdujQMWJOJ&#10;y1KV6JGhxoUpRbg8mZxdnBRD10tom4eBBLc+awhwcWHXN2BtNmYlZuENpRb62kbsPXCIcjJHVRFw&#10;Yv3nJYJOrB+nzsDuND7/8gictQ14q0CNGbEZ6Emw6xEvxWXpBDpycFfEKtCLY+p6BXqvk+OK9Xm4&#10;lAcex0twY4oMrxYYoK+qxyf7D+L0iXCrnBhaxfohJYJOrB9cZ70W74WhtO+Lw7DW1uGlfBXGr03D&#10;JavS0CNRikuS89EroRC9YwvQi9SbImsvirQDyendmF2IV9VWqIJ12PkpQY7XlKNIzH2rYv+qWD+k&#10;RNCJ9eMXuTt2YXsOHoCqPIjF0kKMWZeJ81em4cJ1OUJvbL8EAh3FVnZ2wxLycVO2Cq/qHNBWN2H3&#10;vgM4eeJE5MHEEuuHlwg6sX7UOnWmZ5Rgd/IEdu3bB0WwEk/LCjGRnN1AirGDE/IwIFaO/mvzMGK9&#10;BHOy8/GKyY7iukbs2H9IvLa0WD96iaAT60etM72iDCvOm8dOYMfevSgur8ArBRrMofg6am0O+q7M&#10;wrA1ubgxSYo/q3RQ1YSwe/9enP4m3Lsqllg/ZomgE+snKaF5LdK4xkuy8/Unissq8VxuMcatSMOV&#10;HyRi7OosPJxegHSbD227dtIPHSUfeFLseBDrRy7g/wCQPNzFgRz9FgAAAABJRU5ErkJggg=="/>
  <p:tag name="ISPRING_PRESENTERDATA_3" val="Tmd1eeG7hW4gVGhpIFRodSBIw6A=|R2nDoW8gdmnDqm4gVGnhur9uZyBBbmg=|dGgucXQubnR0aGFAZG9uZ3RyaWV1LmVkdS52bg==||e0ZDRDYxMTUxLThENUUtNEY2MC05NTBCLTFDMDEyNEJDQ0U0Nn0=||SVNQUklOR19QUkVTRU5URVJfUEhPVE9fNQ==|MQ==||SVNQUklOR19QUkVTRU5URVJfUEhPVE9fNg==|MDk4NTUwNzE2Mw=="/>
  <p:tag name="FLASHSPRING_PRESENTATION_REFERENCES" val=""/>
  <p:tag name="ISPRING_PLAYERS_CUSTOMIZATION_2" val="UEsDBBQAAgAIAFh5S1UyG7oi+QMAAOAOAAAYAAAAbm9uZS9jb21tb25fbWVzc2FnZXMubG5nrVffb6s2FH6/0v0fLKT7tvVub3toUwFxMysEc8Fp2r0gF5zUuoAzMOmyv37HhnTJ3SpCWilCsZHPj+/7zjnm+vavskA7UTdSVTfOr1e/OEhUmcpltblxluzu598c1Ghe5bxQlbhxKuWg28nnT9cFrzYt3wj4//kTQtelaBpYNhOz+neNZH7jRF7q+j5OEuIFOHVj4qaB6+Eg9Vx/njKaenhGQmcyU0jD71mgJ7GRVQVBILW2G00hc3H9tbc6zglljC7SyA1x4Ew8pbUqkcfry6yF7j2ZuYzQMPWWYDhMnEnId3LDNUCInlowXzWX2U4wYyScgUU3y+CAfJKF1HuUCK0Bi0utBmSKnUlyOYKMRgf4mNqOxW45JRRgi+MONWsSMmxzqVDF69oCN8JgFLiPOE4TH4NRY5qyNFlGEY0ZnkKERi2ybIuOENmgSmnUtNutqrXIkaysoPgJwqUahU0yJ2EK7m1+/TYJCHtMF9Rgzdq6QuD8w5yENF64wYn19fp95u9BFf/Dyz2o5DJeVi7DEGU87yL3Ywwb03RF2O/OxK8FN+i/SP2MZLKtTW2LHS/ajqa+BQ25OzQMN4r68jvE7fHs+9Bpn4YspkGn5TTEDwxqF57jzkUxvncm5jl4bhnHOGRdBaYksVL16SIKsJXqo2rRM98J0/V2UrxYYYpKy7pveOZFpmCjagepndKFC7DHOGEx8Q2lUPOqrvc/dXpv9bOqwV2DctnwpwLIMD4ND+b9thYNuO7YUKZGoHJyVXJZXQ25hhyhICM3SVY0hrxwpUWNONrypnlRdX6S37GjIcMk9ClA6LMj46a+Xw1DjBLGVV2LTA8bgyhdi0zPyIqEU7pKmRWCIaNsGw2Al9tCaGGjlSYVnnW9XawVMFMIaPcWNfBuaRoEaAE14s4wjKIH0ACIjo45QefOhM7HnHjEMEPgMXTmaJiBOg/SOUgz40YJxb7vM4a5nVRtAzuGTRCQzb65Gucmwd+WoBjiBm9UQGf10Kg3cicgjjoX9aAjKEofT2GEpt+W5I/0ziWB7UA/0sz3dijwfMerzNw2Mt42Au3hXS5z+85IzPr/s5V/I677gvzS13I4xQ9fxsZzUv5vqI9rLcqtHnJtAOvDvyQKU05vhnBO6pf5f53ZH8LM0ZR/Nz8nt4kxHA0G8U6kzmfrQyOxSjm7S1qhXN4ej2bWSRtjhAX45HoNJgtZSrhJnGFzucAG0QSaTdd8TjJZqbbIrbAK+d02IBhMbSn+Ow3XNXwwmN2CNwdguwZ4+54ouuTizmk0Yiq+auNsfo6kcTlLydKzMScpvbuDibReD51gBHL/kAsJ74qtVCVs/RDp66qx36LXX48+Tf8BUEsDBBQAAgAIAFh5S1UVHmAbowAAAH8BAAApAAAAbm9u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Fh5S1UfVIpqMAMAAMcOAAAiAAAAbm9uZS9mbGFzaF9wdWJsaXNoaW5nX3NldHRpbmdzLnhtbOWX3U/bMBDA3/tXWJl4XAPaJk0oLWL9kKqNgkhh8ITc2G1OOHbmj3blr985bkvZyha+JLY9VE3su9+d787nODn4Xggy49qAkq1or7kbES4zxUBOW9HZqP/2Y0SMpZJRoSRvRVJF5KDdSEo3FmDylFuLooYgRpr90rai3NpyP47n83kTTKn9rBLOIt80M1XEpeaGS8t1XAq6wD+7KLmJloQaAPwVSi7V2o0GIUkgHSnmBCfAWtEQne0LavIoDhJjml1PtXKSdZRQmujpuBW96fS6e913K5lA6ULBpQ+HaeOgH7b7lDHwDlCRwg0nOYdpjp5isObAbO6fYi+dxL8yKnJYM/WMjsLFS7uE44RyOuNLYzhCraVZjvrWtCdUGJ7Em0MrMfAhpJmFGXp2qx78nTghUleWStu21Q4RPw2uKPE9mGSiNowt38lYCYxt5RSWSTHmbEgLHqKdXoPso9BeRCa0ALFoRccllySlEpMLlgrI1rrGjY0FWyW1v5Q+1EAFOZOA1cfJURrdWg+LynKqDd/0ajVjfGSz9lflBCML5YiAa06sIhhdV+BTzslmCshEq6IaxRKxxAhAizPgc84OqlAtgfcZukQThUNNLMVScBssfHNwQ8Z8ojRyOZ1h4eI4mMBvPghcUmNuoXTl4076ZdDtXQ2G3d7Fjl8gZTMqswfCsZx4UdoX4dMFkcqu9DAcGXWGV0lhwKq5OmtrPj4N64rGPD9TNu7wDRRO0OfErwOygX7BlL+MlYck/o8e1Dab01m10f3mrdC4xQFTEpg4kWFLArnsgDWAGZVESbEgNMOmbHzbmIFyBkdCgwho83gPgz6WafU2hRk2SaUZ179HsoXERpn1lS58Mhnx518r6nZGGLNR7/SwMxqcD0aXV6PexSicRmv1eGv3TGLf1Lf3eH9ovMYWf3LaO68T+SEGoVaGemkt3HEdqePPdaROw5l0snEe1XIBe8w07BnsMgIKwCJ4RRXzlK+CUG3PXDF/zYb5B1b/+j4Ja68/7R0NPh1/6f7vu+CpcQhvqztTfOdek8RbL0B+pgAJBV6r/KG4vjW1P7zfTeLtU40G0u5ePtuNH1BLAwQUAAIACABYeUtVcVeUnRUBAADRAgAAHAAAAG5vbmUvZmxhc2hfc2tpbl9zZXR0aW5ncy54bWyNktFOgzAUhu99CoL3kE2NmrAmbuiN0SzZXuAAB9IMekh7IOHtrYUNVIjrVfv//9fTnjYyJ6m8FrWRpDb+yhc3nhelVJI+ILNUhflWzpons42fNMykgpQUo+JAka6g9MXtmxtR6JL/UWRrXsvkkOJY5mH9tI2vQoYa99vHePe8BNRQYJBAeio0NSqz+d1rvIrvJvlhOm1IZH52BxqmA4NmwbrBKBzXvW+gxRclK2DbZ2swmiE55/RMSVTvNRrbLmeKHEpjiT/6eIR9Cd1lM3MGZpwl5CgrFOs5xDk9pqCVhVOPXY0i12iL/BL7JCpISnzHLiHQ2eclMtx90e5pe8emwg/KUNSaqpqjcCK5hxmfwc7tVxZfUEsDBBQAAgAIAFh5S1XXm3CWKwMAAG8OAAAhAAAAbm9uZS9odG1sX3B1Ymxpc2hpbmdfc2V0dGluZ3MueG1s3VdNTxsxEL3nV1hbcWy2qJcKJUE0H2pUSBAbKJyQs3ayI7z21h9Jw6/veJ2EQANdKBGohyjZ8cyb8Zvxc7Zx+CsXZMa1ASWb0X79U0S4TBUDOW1G56Pexy8RMZZKRoWSvBlJFZHDVq1RuLEAkyXcWnQ1BGGkOShsM8qsLQ7ieD6f18EU2q8q4Szim3qq8rjQ3HBpuY4LQRf4ZRcFN9ESoQIAfnIll2GtWo2QRkA6UcwJToA1owEW+83mIoqDw5imN1OtnGRtJZQmejpuRh/a3c5+5/PKJ4B0IOfSs2FaaPRme0AZA5+figRuOck4TDMsFLmaA7OZ/xV770b8J0aJHLZMPUZb4d6lXYLjgnI65ctkaKHW0jTDeGtaEyoMb8SbppUbeAZpamGGld2Fh3onTojEFYXStmW1Q4gHxhVK/AhMY6I2ki2fyVgJpLYsCqckH3M2oDnOxGlPRmRCcxCLZjQsuCQJldhRsFRAuo4wbmws2LKTvaX3kQYqyLkEHDlOTpLoLmfYSppRbfhmLasV4/lMWz+UE4wslCMCbjixiiCnLsdfGSebxJOJVnlpFdRYYgRgxhnwOWeHJUFLwMcSXWGK3GEkzl8huA0Zfjq4JWM+URpxOZ3htKIdTMCvPwu4oMbcgdJVjXvJcb/Tve4POt3LPb9BymZUps8ExyHieWF3gk8XRCq7ikM6UuoML5vCgJVrVfZWf3kb1nOMfX6lbtzDN5A7QV8Tfk3IBvQOW76bLM9p/F8rqJw2o7PyoPvDW0LjEQdsScDEhRTVCuRS9yoAplQSJcWC0BSl2HjZmIFyBi1BIAK0eXmFIR7HtHyawgxFUmnG9dOQbCFRKNOe0rlvJiP+0mtGnfYIORt1z47ao/5Ff3R1PepejsIdtA6Pt6pnI/ZSvl3Z/VXxUNjHb6fsp2fdiyqED3DvlRrTTSrBDat4Db9X8ToLV9HpxjVUqQSUlmk4KiguAnLA3r+jQdn6FwCenJQwW688KO/gePz3u97aa7NNFkjCc/BBu9aHygQk3ZP+1+FxZ6dMQDUq3nYU/pWJ8LR6JYrvvbY04q3vNzW0339JbNV+A1BLAwQUAAIACABYeUtVjnP2+moAAADlAAAAGgAAAG5vbmUvaHRtbF9za2luX3NldHRpbmdzLmpzq+ZSAAKlHCUFK4VqMBvMTyotKcnP00vOzytJzSvRy8svyk0Eq1FSdgMDJR2civPLUosIKE1LTE5FMdTUyMLJBadKhIkmTuYuzpbI6goS01P1khKTs9OL8kvzUiDKnF1dDF2MlcCqarlqAVBLAwQUAAIACABYeUtVvH0190oAAABJAAAAFwAAAG5vbmUvbG9jYWxfc2V0dGluZ3MueG1ss7GvyM1RKEstKs7Mz7NVMtQzUFJIzUvOT8nMS7dVCg1x07VQUiguScxLSczJz0u1VcrLV1Kwt+OyyclPTswJTi0pASos1rfjAgBQSwMEFAACAAgADoY+U8PEmHZHAwAA4QkAABQAAAB1bml2ZXJzYWwvcGxheWVyLnhtbK1WW2/TMBR+7qT9h8jvi1sKbKuSIUCqeAA0qdzeKjc5TUwTO9jOsu7Xc+LcQ1qYRKVWyfH5Pp/L5+N6bx7TxHkApbkUPlm4c+KACGTIReSTr1/WVzfkzd3lhZcl7AjK4aFPcsFLAEuIE4IOFM8Mgu+ZiX3SM7jITJxMcam4OfpkOUfudqflglxezNBFaJ/ExmQrSouicLlGhIi0TPKSRLuBTGmmQIMwoGgVBnEa7Mr8HY3fVApqjhnoHjIzz9+4Jmk5HjUfkBRLV6qIvpjPF/THp4+bIIaUXXGhDRMBEAcrObOl3LHg8EmGeQK6tM28KsgNGFMGYW0zz6z44kY4WgU+qRy2KWjNItBuIiJCW7+GsyGoMI11y0S4FeyBR6zMbatrL9uijkTHUpkgNzX6AMedZCrctvaev0cnIvb2CdNxzacHuVj+A6+TsX7b8n0yFptRvku4jnGpD+ms00nQ4a5eamtsZfu1ke26ZCKOgl85VxDa12/tCZgvSLVhK3Mbp6uLABfwac0CI9XxPcJQurVs3FYpbqUU14JaDrfdfdNRkCbbPTCTK2hKNfMeeAjyM1PK9uvOqBw8OjLWWDoEe7RKuW5S1xAvNmny6h96U/qNWvNTn+uMBfyPxnxAorYmXITwuOboYyDFmhrAYpc212SJW+7ZxaTzXdo7TANTdxKwKZiIY5iKAM9+yAyjnZ2egoJiGl2CXI2wvYWT4JhHcYJfM8kwXj1JkzJ1mGToLZwEJzI4TEBb80ngTskCM9R5luEA+LN4f663HaHjlox02YrRoxPj0AtybWTKn6zSB3PSrKykz5zeywvn1KcBvc14C7men0OMJsEgrmYu7M8R4Fx44FBsBjxXtdXNcIhPzPryaTTgS9N9OWOa6VwatlllGc9xMHlWeTXnOM9GPiHsWZ6Y9/2EhpeHhY4Snr43pri+41mVxYY/gVPwsPxrsFhiqZ0YSr375PXNsseAWsTJONjemk7tuJeiqYPrUvtW/dp2NDdUrZVKZqck5dW9qDDVPHiHcoyUzEU4EoBtWE2vE5zHbxUwJ4E9ZrR4gcdDZj55iQ91zrevbruUrxe3DdbGdV9tXMXyjOuoDriTH60PUpuIV881fPwNUEsDBBQAAgAIAKYWUlXKowNubAYAACgZAAAdAAAAdW5pdmVyc2FsL2NvbW1vbl9tZXNzYWdlcy5sbmetWdtu4zYQfS+w/0AYCNAC2+xugV0UReIFLTO2EFnUSnS8aVEIjEXbRCTR1cWJ+9Sv6Yf1SzqkZMfeCyQ5AZIgkjFnhsMzZ4b0xcfHJEYbkeVSpZe9d+dve0ikcxXJdHnZm7Krn3/tobzgacRjlYrLXqp66GP/1Q8XMU+XJV8K+P/VDwhdJCLP4THv66enZySjy543CLFlkSCwBw4JsW/j0MED4oQDbF2HjIYDMrLdXn+kUAE/K4HuxFKmKQSB1MK8yGMZiYs3NWo3J5QxOgk97BKn1x+oolAJGvDsNDQX39gjzGzqhoMpALtBr+/yjVzyAlKI7kqAT/PTsAPCmO2OABHP52Ag72Qsiy0KRFFALk5Fdewh6fWD0zPIqLdLH1PrrrmbDm0KafP9KmsGElZYRlKhlGeZSVwHQM/Bt8QPA4sAqIamLAymnkd9RoYQoWaLTMq42hCZo1QVKC/Xa5UVIkIyNYTiRxlOVKfcBNe2G4J7s776te3Y7DacUJ1rVmYpAucv5sSl/gQ7R+iLxQvAez4JiMsgnd6YMtrre5nIRVqIDK1XqlBd8DTNQjekV6FFpy6rGYfOPk1JYHbenU4GxD/TJX3GKIP17D4Kzjo4ugE/3yDUDTg7jVAzDAmYYP+6yonlE3gxDGc2G/f6Via4ps2DLFZIButMi5LY8Lis+FVrZ5O7ndJhz6t1Yxf3gM/vm6wtOoH6uw0dOgKxtEcQlkrWPN0iRy3Vj798+PD47v2HnzrBBEAo5xgIGaT3b1sAucynTiUKoUs+w27rv93s6JQ5tguErv/pZg3UvQG+wt9Gu6nvA8lrhtqBUQydC4cYxbhVJVrxjdDNZyPFg9EHKAKZ1X1HfzBX8CItGytsSCcYSAR1xXzb0gSFQlBZtn1dyU5ZrFQG7nIUyZzfxUAt7VOzSn++ruqv4pbSUgUCFqmEy/S82fXMdSgeGpJNgN14pNVivyhAOoI3lN7osnkNLh7SWPEILTIBgDRAfL2O5bwW0Zr3Xsy3jVH4eAZNDMhOnQD0a7h70+uTNELDjOvFdkTxcUB8AMh4LrITbEPDdWOOcBx3Qxjbo7EDv0yHMJbLVQy/Rdc4PAJM8ESjUtRyjINgRv2hTppWY47WPM8fVBYdsfRwP5uAbdeiUAgWOwDXzXIPDPyQMPtlmZgXzWAQJTb8rusKlgoEDJkRA11SSZkXUDbJOhaFMNFKvRQ+rwYlsVBQX7GA2clwH7ybYmukuYOnrjUOB2wvoQ4v0/mqpR0U5zfr47AaSqDJIecbY6rRYNb8DOoCYki7WNBr0MDrLha3BIZE+NNkczCtgu7tRGknenOuNSbe1oOEZtNGqjKHNzolIE1mR/Lzbm4CAn3dZTZ2vqOtFepuElvKjYA4skhkjY5A7i0y1EX1aWr/Hl5h2zGd+kvq8a2Z+ni04elcHyfmXO/pFj6LZGQ+07Q3/v8q5d+IF7XUn9Vdwh2Sz2dd4zlqLN+pCF4UIlkXTa51wurwT4lCl/h3Q2iz9NP874fyF9mZgzH+2ftzdFzoskeNQTwzU+1366UjqSd/AgOLbo4wY8Ttrcba7cCmuiM2nzue7Gz36uiYYacL1d7apTWAq9CpGMEYcmwiD2DUSaALtbc1Z4/D8M2po739jAwCm0HXmYm7XBaNnk09t+6vppxPb6wHM+tRs2E2c8jRLQdAxjKB+KMWmNMJ2WWgahFHK5mpMo5M+cfy3rQJyG2ZiK+n4UWmEvM25vmO/lWb+vicKKrF+ZVTr8M8ta/g1vtzUMCn71JAsA9jjIVdS88+lq72uKURlI9OhcOC3egEdZTwYr6CdrxQZRq1BKqOYENyhQGsXnMgeNY8hdUAX4RRvUX12986geiJDkSU7MH+cFUh8j87g+hl7DGqy4tCPBbNQNOBYVEQ0qsrmOQWiyYLhgfHIZuHNlb1UXln1/LkzGxg/4scSXnVFBOVwKvzZr9MX9gZsmDGsDWeQP0FptxUmcHQ2QVhRzeLTn040tWVawEQDBBMFrFA5JHreuuCqi9+QJnNIa3Xn/DsHmSdKRV3is1soC6notuanu5AyiKWaafIn9dU9YKZ7YV4ODQXQpBJOO/fVzNEBAfOeX0zFKtlazBrjF3oGl/giUgWXQF9QvYXPvpSw1wgOIrrbyb+++ffJvvqkrDWZJC96vlJ9DZf9+39U26+07h4c/AVx/9QSwMEFAACAAgAphZSV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mFlJVmnEUck8FAACaHgAAJwAAAHVuaXZlcnNhbC9mbGFzaF9wdWJsaXNoaW5nX3NldHRpbmdzLnhtbOVZ3VLbOBS+5yk03ullCVCgLZOkkybOkGn+NjZtmZ0dRrGVWIssuZIcml7t0+yD7ZPsUQQmgRDktmG67UWHRj7fp6NzdP7s6pvPKUMzIhUVvObt7+55iPBIxJRPa95Z2H7+ykNKYx5jJjipeVx46E19p5rlY0ZVEhCtQVQhoOHqJNM1L9E6O6lUrq6udqnKpHkqWK6BX+1GIq1kkijCNZGVjOE5/NHzjCjvmsGBAP6lgl/D6js7CFUtU0/EOSOIxqA5p+ZQmLUZVolXsWJjHF1Opch53BRMSCSn45r3W9Nv7bde3MhYqhZNCTc2UXVYNMv6BMcxNVpgFtAvBCWEThNQd//g0ENXNNZJzXuxd2B4QL5yn2fBbg+PDU9TgBW4vt4gJRrHWGP70+4oyYRIcAdRdS1zAqQra0uSmnzWxYJdiuccpzQK4Qkytqp5rfBi5Lf9kd9v+hdno65V1RkRdsKu74QJup2Wf9EfhH5wcRr2uqVBof8xLAEqq5kz/XDkB34/9EcXbzuDkgh3pW4xfq/R6ZbEfPDfBp2w7E79Rq8sZHg66LthmoPesNE/L6Xa6fnQH3U7/XcX4WDQDTvDW9Ti3i/d8GplNViqEFQil8shoZM8HXNMGSSoO3GhiIYUx7CcklC0KUTwBDNFPPRXRqa/55hRPYeo3oNMeElI1lAZifTIRGzNM1Ho3dJZQlAMwrjIB0evi3Tw8tXK0St299tjrdWyWiTIYSK0eGLt9/eOCvVfH25W/wFFq5CgM8znXTF9cu2PjgvtD46PN6u/Ts0q1hpHCSRtfZNzl1dupKg5NY40nUFFIHcOOckZC/IsE1Lfpu3lxUKDB2iqE8FXbq35jcaCxYW9SDomcR+nZKnUBZeUt0Fy30MTiC8GlhxkhKMAcyivVIN1o4JA5WOlqV6U1fa1dENSzBDwQf0nqBfcs3aUYKlWAqpwrClpUf2PvtBE/WltbZceFA0YhV1MWDvJ+zxGLYmvoB1wER8S7iJ2CveGmbtDpJMSEqsSkqjBmJNwCjnARfADGSuqiZOoyFmM5iJHjF6CnQWCaM1T+F9C0HIbgiZSpItVaJU0Ugu3zCi5IvEbl43OYYs0B6SJJ0a03eFTTr+gMZkICbwEz8BtsE6V5d8tRZxhpW5J8Y2Oz2wx7/Rb/sdn5oA4nmFojMqRQ3iTNNNb4cdzxIW+wYE5IpzDrTBOiWm8eOZytt2vd0ORYcDP38kbK/yKpjnD35O+MMgS9RZdvp1dyjj+UQ2ct03wbBHoJngX1BDiFFxiOeFBBNWB8py4EkaYI8HZHOEImitl0saMilzBik0Qllp9vYYWD9d08WsKlQx2lDGRTpR7+wcvDo+OX756fbJb+ffvf55vBF23nUOGzXa272xuHHCckXeGqUdwDwwtbqg7o8sjoAcHGGdcWTU3DDPOyDVzgzP27mDjDLw33jyC3DDkbA25YUi6h20LmZpMF9+7Q+tnbAd4xxiq0Qw77zvh+RqCRfjdbxKrFdPAru9nF139j9rOBn5j1DxFcEXOumFw4pKS+gKyv44SSGoT86LJBTM4C8GnvhO9cZ1T/zvy3zsRghOdsrfbtv2B04HfuUiNbL86XOpVnVSA/mNq6yl0IIym0DDHT1ZNviW3O8Xldy4LW0uX/4/0883jtM1fW0o/BMso2drV/TUKxDYd9BOb/cd+z/QzvwwKCEEpTNJuGsfEsZTaF+Quwj0sL4lEoRBMPWnyWb3Ggd/rvB10W79Aov9BLWh/FR9dVr6yFG//Vz9lmicp5TQFs5rRvvj+WT863KtW1j/a2QG21e/J9Z3/AFBLAwQUAAIACACmFlJVrFP38YEDAADdDAAAIQAAAHVuaXZlcnNhbC9mbGFzaF9za2luX3NldHRpbmdzLnhtbJVXXU/bMBR951dU3Tsdha1DCpFKWyS0DtDo+u40t62FY0e2U9b9+l1/pHHahBQiJHzvOfb9OL4WkXqjvLcDqajgd/1hP77o9aJVISVwvYAsZ0RDLyEKHtO7/sOf+bw/cBDBhHwFrSnfKGMpbT2KwKTQWvDLleAa97nkQmaE9eMvD/YnGlhkF0tgWOdy1mQF1THfhj/up2dR/Bk396Pp5LaNsBJZTvh+LjbiMiGrt40UBU9NaNfma6Nt9zlIRvlbZ0SMKv2oIavFNLuaDWfD8yi5BKXAhHQ7HQ/H3ztZjCTADtmPbn7cjM/kVEd93Jgj2o4qqi1tNBxdj27aaDnZQL3Ik9n0anrdjue4e70rH8blCBr+6s7MUfx7kJ/aXORF/hmN5FJsTEGPOCPzdXKYIClePyRMb83XSTAJmYM6BakYTbENQqZOil/N1wZuq6X/MxwSkbnbUrAX04Sj6WEUkjCItSwgGpQr51Nb8f5caLxMEK8JUwgITRXoBTN8IYUqt6nbKtxveKc8DUDeUCGWghUZTFy8AbBur/CTyb2dK2F8B1sQoISdNwYRVsYK+YRlPUEGxgr5arr1zNn+BH7scZxSD/fEN/Pj6qMXOMFlWa9yVXrNSXNzy1VwtDeUmEykEFtZLWgGpmvRwNpcSIOTmCJOdnRDNL5Lvwwu2dtkVDQ4cnilNesq0lQzaJLbShRSYTDoXvpsfecaPI7iHg411nNYa59q3Vb1xDwWYTXMslvnfrdD1dy6p/EluetnRL6BXAjBVL/neXj7cBv3Jp8yzKzGlxTkI1+LgGMTbSNxoUGdCxbuBp4LJ1qT1TbDmNpSOFTU9bW5fZE/tqmvvMgSkDOUA4VSj3Wbw23pZsvwVy8pvENaJ7Q4HVNvcTtO6EHugcELAIhcbcv2u4XzZAXTlMEOypESGGzCbZlFCsXflK9Rl1dfMHk+oUc/gCqh1AdTYG/ALzEqER585OmWvCaJsnnVxkk52atQarO+HJFGquF0tGuvo9rG6G+qH3aqVkxSaPGqiSxvd7X2uZMdjDnN7PRBR3B8g8dxmBC5r4p1ltU6sVchmBfrsJkqCQ2eNoqZsfGwiWI9xwN2gZczXkuAcLha40Uw/n/CPhFEpk8HSO09aHA7NuaIL6ad1Tjls1xHg8DkmhP2JKOcmn9LJoXSIqP/7F4z/+b4WnyIucAN0Rf/B1BLAwQUAAIACACmFlJV8aP+B0oFAAAkHgAAJgAAAHVuaXZlcnNhbC9odG1sX3B1Ymxpc2hpbmdfc2V0dGluZ3MueG1s3VndUts4FL7nKTTe6WUJUKCUSeikiRkyzd/Gpi2zs8MothJrkSVXkpOmV/s0+2D7JHsUgUkgBLlL6NCLDrVyvk9H5+j82dX331KGJkQqKnjN293e8RDhkYgpH9e88/D09ZGHlMY8xkxwUvO48ND7k61qlg8ZVUlAtAZRhYCGq+NM17xE6+y4UplOp9tUZdL8KliugV9tRyKtZJIowjWRlYzhGfzRs4wo75rBgQD+pYJfw062thCqWqaOiHNGEI1Bc07NoTA70ynzKlZqiKOrsRQ5jxuCCYnkeFjzfmv4zd3mmxsZy9SkKeHGJOoEFs2yPsZxTI0SmAX0O0EJoeMEtN3d2/fQlMY6qXlvdvYMD8hX7vPM2e3ZseFpCDAC19cbpETjGGtsH+2OkoyIBG8QdaJlToB0aW1BUpNvuliwS/GM45RGIfyCjKlqXjO8HPin/sDvNvzL80HbquqMCFth23fCBO1W07/s9kI/uDwLO+3SoND/EpYAldXMmb4/8AO/G/qDyw+tXkmEu1K3GL9Tb7VLYj77H4JWWHanbr1TFtI/63XdMI1ep1/vXpRS7eyi7w/are7Hy7DXa4et/i1qfu8Xbni1shwsVQgqkcvFkNBJng45pgzy0524UERDhmNYjkkoTilE8AgzRTz0V0bGv+eYUT2DqN6BRHhFSFZXGYn0wERszTNR6N3SWUJQDMK4yAcH74p08PZo6egVu/vtsVZqWS3yYz8RWjyz9rs7B4X67/bXq/+AolXIzxnms7YYP7v2B4eF9nuHh+vVX6VmFWuNowSStr7JuYsrN1LUnBpHmk6gIpA7hxzljAV5lgmpb9P24mKhwQM01ZHgS7fWPKOhYHFhL5IOSdzFKcRO/5R7aAQBxcB0vYxwFGAO5ZRqMGdUIFQ+VJrqeRk9vZauS4oZglIJ9Z6gTnDPvFGCpVqKoMKTpoZFJ390hSbqT2tcu/SgaMAo7GLi2Ene5zFqSjyF8u8i3ifcRewMLgozl4VIJyUkViUkUZ0xJ+EUgt5F8DMZKqqJk6jIWYxmIkeMXoGdBYLwzFP4X0LQYt+BRlKk81WGlUZq7pYJJVMSv3fZ6AK2SHNAmgBiRNsdvub0OxqSkZDAS/AE3AbrVFn+7VLEGVbqlhTf6PjKVu9Wt+l/eWUOiOMJhk6oHDnEM0kzvRF+PENc6BscmCPCOdwK45SYxvPfXM62/eNuKFIK+PmJvLHEr2iaM/yU9IVBFqg36PLN7FLG8Y9q4LxtgifzQDfBO6eGEKfgEssJP0RQOCjPiSthhDkSnM0QjqCbUiZtTKjIFazYBGGp1Y9raPFwTedPYxjSYEcZE+lEubO792b/4PDt0bvj7cq/f//zei3ous/sM2y2s41mY+1E44y8Mz09gntgSnFD3ZlVHgE9OLE448qquWZ6cUauGBScsXcnGWfgvXnmEeSaqWZjyDVT0T3sqZCpyXTxvTu0eqh2gLeMoeqNsPWpFV6sIJiH3/0msVoxHevqBnbext/pX4c/r4EN/PqgcYbgUpy3w+DYJQl1BeR7HSWQxkbmXZILpnceghd9J3rjLKeOd+B/ciIEtznla7dtuz2nA390kRrYDrW/0J06qQAdx9hWUOg5GE2hRY6frX78n2zuFIlPXAg2liBfRsJZOTHTtRnH5qgNJRyCZZRs7LK+4CLw83zyC1t65e1XqwouCkhKDeiZKu+v/H4nIASlMBy7aRwTx1ppX3K7CHewvCIShUIw9ay5ZvkKB36n9aHXbm70LlO3y/wiEsjTms8+FV9Nlj6TFK/vl79FbsH68pfdk63/AFBLAwQUAAIACACmFlJV7uxwFbABAAB2BgAAHwAAAHVuaXZlcnNhbC9odG1sX3NraW5fc2V0dGluZ3MuanONlE1vgjAYx+9+CsKuC5nIhu6m4pIlHpbM27JDwUcklrZpC5MZv/sovhUoDnqhf378nxfocxhY5WVHtvVqHar7av9R31caKE3yDB7rOu7QU6XbAidrWCUp4ISA3UDyy6tX+XgjTMY2qUzD4lPZCs3PpurJBmGh48xgwQ2aMGi5QfsxaHtT4N9aZeeqThVpbQ4zKSlxIkokEOkQylNUMfbDW3XpBTZgmgP/B92gCGqmz+54FnSSN0dv5gfzic5FNGWIFEsaUydE0S7mNCPrc/yRWjq9LRjw8oPvusLiRMh3CWkz8GK4cBduN8k4CAHnuJNg6k5fjDBGIWC9IN8be9M7aM243dAGnScikRfad/2R7+k0QzG0ujRfBMNgVMdI6dXqZiv4iZOwl13FMIwK4H2sKMtYjw/IOI1VR9qor5YRxRStExKfuGCilpFTySrbrn+jmhhOSPn6+lc8qaUzrWbUjlnaOJGn2aCdu63hGKdd06bHqJDG0y4aUZemQYF7hqUGjd2bWrVUZHPwqP1XWTTiO+ArSnE5Sy0bSYmibVqOlzL3b31MmNKM+tbTyGlw/ANQSwMEFAACAAgAphZSVZQTsyJpAAAAbgAAABwAAAB1bml2ZXJzYWwvbG9jYWxfc2V0dGluZ3MueG1sDcwxDoMwDEDRnVNY3int1oHAxlaW0gNYxEWRHBuRgOD2ZPvD02/7MwocvKVg6vD1eCKwzuaDLg5/01C/EVIm9SSm7FANoe+qVmwm+XLOBSZYhS7eJo4lMo8Uixx2EajhU17/wB6brroBUEsDBBQAAgAIAKcWUlV6r4/OckAAAGtZAAAXAAAAdW5pdmVyc2FsL3VuaXZlcnNhbC5wbmftvAtUkum3MG7jZFOadnHGLNM0zUjDwkmzvJRaat5KZ/KGWhNkjhcKUxNEahyzy0zeEDINtbzUFGqoIBpSWaOISqWhhEpOICneEsFQkD92QWd+Z33/76yzvvWd76yfaxX6vvvdz9772ff98F4+7OO2csX6FWpqais93F391NS+1lNT+yrjGw3lFZsgEzPlx5I4PzdntYoOgyHlH19H7Pfer6b2IENTdnyp8u/lp92D4tTUtJvm/y1pht2BqKkFqXm47v/hXNho32h1dNBxQ4ks8fAPUvV1ONr5M1IXtYYfzvStbz7080XiD2fWta65C95GHOnalFv15M26u3Dzg84dReuWS4ONn7b1AIzjoB7ug9e++ebpw6+jLubYpzdUsEYaZmLEw3EI8Zz8D/yePmo4IrGQI5AgEON9Cva3SpIercZozn8c+V991LemGc1NpMNTg35u39ygrrwUafADsEYjGh73fu9uRyXMb+Xg61tTljUvU1M7/14C1AtW35WlPw8Y2Lo0KFQJsI5xfPXaZ+NvPih/34GHH7/1YaOBkZpaRUV/sqj9nm3/ubfD4u5w2szcNM3KxMJ37jsezHnOZsoP6IX58Lo7hWznLdFUe/Sa7/DiXmXja4Njl1rqc2grqW+38J+4Luc/ObNELXAv0uJSC4kHc82IZKShFeO0FHEEWhLRHinAZHH0W9PefqVWlUB4/Osl95uG5lZ6cwNOMvY99IS/U18BlmNN3RUTgJ/Zi54e5sryK23KxaacrHhgZwPKLKj5zuhveHixPcmeS5u4i4aL2eEz/MHkqG+UBG1ftnr8nKDB5qRd5aW2fFbUQ4gdLCMHp6nf1SiwUuQKfSeEnDgHcgQCNduob3cqfItvrFCCL3ChHCYN5HNlg2Km/Xg5YqzDQU0timzgarlMPx4rutLyMJL6pydWJKnLghfXTjuzo4qBeo4KaTjSHu14vBLmq5/l21sN1qCLixw65/q5s/TmdCPZIK7xLDU5G8pAEPvbcjjWaAoqz57C4AzHb2FfBG3HCSPFj6j9HW24Ubp9ELc43fPpTr4zJYxUDeZOJfOTtpO7GTAkcJgbkS14qOtJ4J7IFgb5ppjzU1rH78Yb5ZmToRTiGEpdKUXG/qdlj9MugVPKLPRAO9rK+eJRo7l8tBCRGahz0Dqw7dEu+hSYOarvPoiItUplgo51bKrptzZxsoZpEPPCxsot/bEcm62hWE2+I+hwB5GNRzQIxSc3WMMA2sOzjFH+TshG8o9AyLHwQ796MwPws3AKmClrwF/lxwVwE4XT1zlEByVVcdm3invdxhp63WKtRBH51RW9jTA1NVas3aWe7+tWZTGYZd3ojA0AvVYmqKidqbXNet/9ZWXxIAcAzvr5/fIIipYl41Fdb5gGno+g4oleeSQAYwlcgxwEQ3FmFa/DaYbXzSlgX8ZD6A78bJuk5BgdobNdd9gVRskUAJwYfOLGfHylfXleZW8YcZTSwlcSZ4gGklMyANuGhR74e5YB3KOs/NmwireZamr3++CrsqaD6JMJqymyaIR8uu4B3Dj1FdzOyfr8fUaalo/o7tkKc/0qrF+R1rk4Skmb/7jZ4djKZS89AEZwiqE77JB+Cza6XnH/XoqWmVgmRpX1tJy4v+xtuimCkYb5in2tN1FuAHldJrBgQIJJFANs1WeSfKO2NxQ40WVSKouDgQSndAP0JncjDmmona8N0TaxWQl05U1WD4m5b/9sTTNV/1PLwDqwXQwGdloT+tWLDS+RNEqDgKni3jCuG4WKJ+OPatRziAYTJxuw6mytev9VkOdU2a9OIuA0+E45Djrc3OD7V0+TCbxQLIlFNh4iRqc4JT3k4K+CwxwTxSilbPLQFFu3wXDHcgLPzof+/AYJ8Enxo9eDL7XwIzqFtObfsZr6mJNNjGM2qS0gByfGefvUdq31jH01u7YSlhH0L2GH9GXYSRN6EVkrTAglmXECw62g+6RTjsL7y2rzjhr6syUgGKqQTzLl1CV7NazZ3EE57NSt3KvsXuVN1gMhZauZa1CF7iFK/4zD4I50ligzniUE4ISCHeTt6ICGrz4q+K+XlIv7hAG7CuERx+oMWrBDlIILJzUa88xT+007hxlmQRWGyScpoIm2R3bdnq3JYhAnG4ol8+cYM8SbYgSc4uU57LBkePa+gH7CMnUatdaB/2TyTERVuMIwmNk9ufOVIKhHAuY9wHFPpJzsgyKUWi0oaivEDAWVNVJle++ON+DRXKXehEZtMjbxK2+mM5bq494B9HhWH93YhY9urDXt8povju0/deWvxNPJSlOp2JW5avXdThfKjiMy7Ws6Sn9Wq7HGxCQesVVvyxXu4/dKr9rA2ufsWuKjo/Szn3x9VPd690uXuoaKv3j8Y6PB6stXZ+1xwGh+9vAqovfzneejxExXcCc0UU3tMPBSy9jU7jqwMggMvvqCRhkyvo1caerqOjx1GKgMGVdqvtCgpnbsgAq3mlqVyRcGlME0MOsTYRmprWlchZyrt1r5k2XNMP78gDZQ+fh5UTF4VdaLT4tcBui5Qs5+QvtT69LV+p8QXb8O3+96sDwdvkRNbUsZONMFPt6vGeDrJMq6N01VqAfMu/eKHIZV44e0QRmx4xONTzGaRAsdQ/u6euT02oDxFCbSSG8FoeTcqe1WQk8d/ldqal5elE0E++QPE/WWdXGCuyezqgAAk2BhTnypaqU9VtSpyVduhfKeDqquDZ8icGSDK+9bfOR1x07+LxiqruOHYh1bzVSXbJFVzZgLK/cLxcepFLRiThy2gpD95jpkPJ0lpyNeulCUcl3rD7xvwfYc6GSiB2O4kh17AJbB09uFHl+IqrrGu2ci+jabADp2Ft54kWXTsvAgOHayfaXd478A0349uuGelDEVszic1gjsZ6s0b7pcGT3s1vnBeQY6jX/AN6pEC9ysX8Olzl4eq8y0P3AoK1Nkb1nOzwf47Ss522K8AWCIzfAY9P5CxA7YwZQ0iC+cxpFku585TIrnOgDg3zTf3OsbapUfb7Fx0EsFGQ6/vr8xa8BG4teCGmwUVua38VkPASta7dl7i3cxG+nysrMt/fpSkmZ6YEHil81Ns/NrdJ4kKZ95lMLxWG9783tiv+jND+bYNlLpxOmwdJFKHKf76cfs1AWsopkuD/3MJbOOqWJdI0I8hMOwZwuLdjHv/vVQm4z7IvYBWfbjZA1h+UwJOgC0iXnsYW1MfnZMLMEi3RpSeTVG1Ht28iFWtMdgZjeUppKdIEfr7LTD+4F3kEc3nW/rLnFg14yKB3TJ8YHNJN6DbkFm5tvOLzvQGzsZmeK4n/Y7VbeVru+2EZi5pjjeCaCb0B7HuTtdtRjSZ9IjKaEdtvKs783Jb7PL13lFZPbXM+H9F3sFZUmxe9lxJ6TnSqy+KNOTdnPkit4ptb3TuLXbsPvn7hKHeDmU8VBRbwI80E0eWOK0ACnYonOh5XwSJ8D9mo+k5VSMm2Fcnjn/UBSe4yMxvWt0dUplLHXs3qeP9qhLUTTnSV32D/gublumwLjUTXKqpWjOQDv3znRF5luVevVG+wQBf7O3e7uTTtG0iQmPmssuyDDmFP5kKuqfsvXs5Rka4vAqUZ+sHqq60A9RSxmZp4NUWkvwYCYM2jHCdAAbibimu9oWduk/DfotYE++5vD1JoYgR65VHyJ0SueBdQgxRtLftQDqxMYj6UeV9jOzCHhyeXLU6QYL/X2FwxambubI9TWGLpKaU+1O2+yYrnY1JkubG9OPdpkXYBaJPBmkFrvydAi9aHpL4zzDNeaPY0bOZM167ay+2/Pee/WJRbsDuh6zEu45eRcpH11hvaXUXfigb5AMit6W4LenRpmoqbSDnJN8pX8976Rvmv603yloJ92i2s0lai7fXTvvVEwO7Mq6fJVEJHCf9JUF2/I7kk6HpEq90w98KLv0QGWAsVb52htabPfXDBbulNqks060HTciSH1vejOTosKGfFUKj7RrbtI4aM6NfoH4jR5jMPdiT/czMweuIFu1TkJcrHIdE7ZnsXhddYCSGP+y+K1XlKQULoBUDz29hvv+TTs5rMbwhE8Y+4biB3aN3rOYFOSz0jKVevRBHjXMA04SVtPtCh7CO20P9P5pqLtolyU5a3eTNKi4qcszZbDIOnpOQOxrz6e2B35bIHiWrbxpdvPU6c4TXsGiQpP8FddGHF7eCJ9RSbvADT53gfXIVmCh3L8Qm5uJxpS7DsuS/Z+2q5zt7gxenYL/yJZuu10pIDM7mKshpywOaGr7I7CmMa/J9kDBFpUBJJmmTvAfkSF/rt07KNPIb/wFnpe/TS94GpUjSA70V/kYEb3s8bmOb5/fUPRmw1JaPLaSR0ur2rw3YjNjovoUlszRaNXedJjnd3hminbWDCr1EnLJbqQ4vuVxRUlg3d3KW71nnen5r6N+ilmAtqgu6NnJqR4/rsMo+aFl4BvbpLrmMtiV6+8zc/RVKlwQAA/cH7UqWds8oW2f7HmT4TCPd9lOzyWqr9yn9TeWTe1g7oLqFgSQbvbsTN9Ug7WDwgsBXyO0ke5E84OS9XWjDl8Hh7sM5Zv4LPJyL9d/Y25H3q/cedN0h+iZGnQhhB23B3O7lpwGu7I7dEEEnhLdQO1fc/wLe3Yi9SBWqd4CVE/uSF9mDO13B0tlatb5Ooyre6Z+wRfitC7a3uw+NkXegGkytBnd/sCC3VGQPlDWKC42z28E/NXrk53ksSAJ63xtj3W1FmiN3qCAcbp+3C90zh67t8X0AVNC8+mOtJaRRaD6H0gaTz3Gjy+zGzFWH+1vMky4WXCGMqerx95sgrThSXTXk8+0PC2rLI5utzixIEaYDcqlqRipBZkbiXwe3O1IN9TmaDfvPisvPduCsJ5g1vtKY9YQXBwne0mDuTsX1rPNTxBwI44VOBhdsxs53k3Xr54byXreMOdtd2Do+Wv/zVD3qDD9HJVMk3MuyOGHwS/3hO8bdBqsStddCtCyWfmOMWM7euRMq6VnOoqJqxqya0MEixjXF+R1U+tOSOpbLRLDXspKPaGNbCHOJsc5a4jZ+cbqIsu4DWZNIPbFaE8SION40J4a7cvuSq2PXNj2RFARbOW1DG9JbEvYN5u197bsId7Uf1OuRT+fMjWw5nb1OF7n5aJ970RebwLpT0RMFJoUxTvdznFZM0zd6LfnN4Rlc1ktFQRUmYjUXF3EUkvijih3I8YUqc17/isCls4iFZqIjc3gNxboLzRIOP3uuAbb5RiHrs/cxV911YCYNer0zPg7wPfKvGQhOLRloabDeqZ5v1mXOT69Nf1rNmBbR6TONc+FnMEXVBS78jqDrt+951SH8XezBYdBZLust+0lX2z8ugU/Z9YUtxJrW15wmPjUUNMW9x9leP/JhPC/FfiHI2N9yIHh28yUkeG+8aTxV3v7pRXC5AkXo9gO5OWkMYpvWB9F9EPca2+zacWQwCkOZefEnZ7TsZ8L5U1P/nU1/BxHNj3ORXPsGaPcXaiAMMQQX4hWT4rFdrbuEXZ1GtmfO41CE4bm019hzD0BrUa1lVwa8FvQpbY3u1IbTaFN8B1IOmUUbsxMQikSx1P+OvMiE0MsBqM/TAyIxTJ8a0x8gjc3tzd8xe/3T/hTqh4SfFb8Kmv42ZtB6huMQ639zDOBCm7ZZ6X+LPlQ342wbN9b1i2WdDECoX/+5I58hn7ByT4PSozd8+2Mkqd3cHcFgOmQKxkzKdWNYCYpAl+SbBK2IhsE8xi73eZvzojdoCxKiSOTKYewTF8Pdn8oQ9AYwgnJ5guXoFgPYpBkb2Y9iJpSIeRkYzawJfc3k7sZAomujjgmfrIHRA1TgACGwbR0z8+ZYfQo31ljNN/xOJC+6UHyLzchb/KE4jc71bm9YYN0/Ko8cyGQDMUjYJfAzDe7lCUiIoWV/hNkVUiZWR65nwX2HZ5tL7JRFolo6u98ksySnIsRW8Gs6AmvpnOaj+pcs6ZGRw0y5Dw4pTKGUW5Al3E0OEG+8l5ICDl3dUNZREi1Ax8BJM9thDiw+2dI0QKSYJtofMY2N4m4khCJy/ykGz2vGWmgNzHeFvR9DwwvbWE8fgc/XbDmuHQoHnt3WSkDCoLFcmr0Dmgw8sIqIkIZ+6M13vDfWy7rYccVGRZ100H5Gm1BzXCKfaPu15SC5szRP4yiUNwGLDPhVca9XPvEvEowU6ZfILDr4MNR3CE2y4tBMmc3ImY9J3djFY6tb72JvXA82HfyQ2syBVzpJGyR44Q47AJtrDdn8rS0rdfdh1motyHw/Kn7DY0xdufDgTmWZHP1l/ct1Kd0l4tBeYmUUPEkYz8KiFuiADFi7lX3lmVPPsQ46Aw/jhu7Z1kdJfWyOOBiQYCbME5SGbOWzOaKIQ/AbvhsmXNEJ6kbgPwRI7BhQKhiQ5MgNyrei2GD/RsdWj24wjkrf43H4hhKmI42Tv2ZF3NTdeP2VMYMifWGaNg2GOHY1yHh+8/yzWWfqPHAMveRtE4KHyfc5JNeBVVUmwotpgtjLEVQq1Q4LY8UJY2ZvrkEWbadvJfBSr9uGuRLKQzt9CTe5Gj79tSMMniJ/oYuUXksWnr0CZQ8+7ObC0FSMh9HaVzP1+jzcEwL0/5B2DeTw993hgs/nkQLitD4o1TrzvT3LXuEs/T61jeNjQTDnpNF4dqAnqO3LMkEHyxjzzCH2MfG+m3i5SiIDh4UB3Zt8lhDCtgMmpHGGt9CFux8RYY68B+M38BD8v0sIQ04GjebL6IA8soxulCqeIpPSyeS3RyYZp8zI5IEbkzf932QdpcnqCVU+7s4quFZ4LIrjMeQbKmQQ/RyUAOqd4B2MPmIRHlvBMopqBuej0sduG/B94jq36Pcq5yYQO3J6j6xrHRfC6qLUzAS7MjgnXnVSf5W0wNb6Vks89rpP4bsnsIshyLwt73uaWYp6cmzFDD2VFf4fc1HCBMDFBXW42WC2TWqWCA79Sbv8RmNX+OH90PLItRuLDmeAnS6zJSJxShGWi92/9nYymV3lHbfyGwL4frGcn8EYjjEZBQHBO1jYMQ4h13ECiIV+iasLGKuF998BNjdabu9sDCP1o8s6lWAxCcsaNX3LYRhcz423lZpng4fmI+cOD9W4CBsJWVJjBMecCPGbMf4g95EobRVxoACAaq4F26a2q5V5onttN7a9z3BXD95MELjZlCEQ892AKfrBgmGRQYZ5Ex+EF6Aa7zU39pd+C4CofGKIfijNjnb5BglscURIORMyUZu9OfPcJ/AfS9mTzYokfnFRgePLbDfG3aIcroVcj5/Nkh70G1LYWs3EowpAfckHi68IIHDfvH0liTX8ajfZS+qDFrhxoXYCFia1oTbaG0VgJ/5S6+vh7Ie6P+GILU1e/bEDH0jPLs5qZUoMFi0TnADI+MQO0ZRpiHkzx1iVS37JdpH1b0wua3KIy61vFPFARPQHlWH4tJv/y+BX9uu1/++IzE0IqnhEjjFhjqHVEXbod/nraFuPh73z188H/UfXrzdmnZ0cXteRQbRN7jyfTb/4SdiHpxgLF2dBf0czNMb3dBycXd+6vLVWabozYuuitpt89VXLL7qMP6CixAS7nWHIQl2Vauy4reg106Si3EfbXXQYc9p7U/cjr+4EFf0MYQmZWgXqH9kuw159o3BJzT9t9UF+z7yLzLcuHvZJzWZfvfI7hPBD92WdVz4T6Kcp+z/Z1Qzj1oblTHXZDQ3MfwqIDxGe4crpI/OvSj7/d2neL9xxrCvf4UJcbt0w4tP+7N3ygERtWO+Wfg/IT37fwKcbT7fuJyZEhVSPnYvE8fsa3caoSQnukXUqZeMdnHLHpWLaCH1Nkw/iY+cuJbYKHzzcFxuVAdcb+iY3AMmg2NVGCPNSh81cEX9JyNPnyLiR94XQQJ9VTfv5jTpf2xjev5yIsdBn2juKkzhE1UruHtozN2WHO3Bjjx7Xo+mFKhMO/vhh7/0bhx4dPfWsbqRhasuxtrsE8bptpY0MxP6qNK5PTNeg1P1SI730QO8xvwtMcqCXEYQYyAzxtwdAxYWVtYqF15fLeT9DjBETO9oKf6ugVX48gnZHRymKmnFg/N9WIMJXMm6ntryJxUluz+8qzaKqqCZdoYwWh+qJMrKw2gQLqR4SALXUdweVzSZjnFpXLDPQueyqiOak7/p2ZN3ccYld3oSnjRjdAh8yEL/WMiooH7nI96uPd+gDYCPGK+DOy5gxyULXaJOFxYgdH6JQXr1UmcvD4JA4QtUQjm2uwtm7hnHnVOKMyc6IEo/b6HXN/NyfY+5bXx/anmh1F00tzbcM0l/AXVusoVL1OFC3unLLNDtnLg9NWNO7wmrcVkqGYayExrT/I3WHCGOPr1m++PploWC8r4F02GaPljkGNmO/kP5IF1SO4ijLOo8ty6lXF5g8Qp8f6zJguRvgTPz3VXyqShost0Vvbf4BKmy9re23EXLS37E2O6qmv4Rg1N1nI6jIlcO58zzEzf3Qjq/I/3oyYmBJqVUAhakwk81mjkdd0wxNv1w+qDGNKWQJacpdfZUh5VI1QkKDHeUyyJupM7yxvp8v8fp58aYY+yViUX7IghD+3PPDXpxvF+vEvjXvCVXemq6neF/zObm+y7sbu98nXW+kFd12d/AMGtejFZ0FAmbZbcgLGtOozZIP3RH9N7LJ+aLr1NA8zhVcywQBr+WytpHM03fYYC847ziird5piU9TJcAhfYvSNBbY0568SLrPM10qYuPGjs4JYBo+6Tip+OuF4wFuEVaP9/n/s7Tb80I8t0T+ew0GR9e3EFFWn3fbRy3MNrALCFcQFuwO40Fvi0Bh4A5TZYJo8uPmDNqSG6DKs42eUg2nfpWrfzQiiushBaoqrrOzDaQPN/21UFz5O6asXCguSrudtHt1iXc/PWBrR05tbIA7LbILQhcTn37NZW+3FA0qkuYzWYsjEbys0Gb0nfUtP6CyvF7HOBdoVLeX0YOHbo4Qq8at93Pm0gvqHr/OHVZu5jOX+DCm264LD2FCrnpB9rNfLLQ020BAdTHepP+CFo3tWXps/JChZdojje54GjoABrg1lPbg/c3q9b6bfeZt8XvR1fjbi4SZf8KquCH3TbsqwNz8tn20WzKwobaTo9RnxtMjR/qaK4CEKSJZlzXF68d82xVKr4nJ8eCpDFD4K262EYbD/A82airF1RR23gUHngwKhQUsciAC38yTreEPKLBiqsAdpXOEq+WmeBpf7fHp+0WmSrqStrImdPRd6vaGs1/n4rPXWSlDvSAfSSNKTPb97uy7C68rVjrPvNHq3SB1s3suGOc4uX6E4L8zcGMaz6kT8axNzta4B1zdVG7cw8xZkdhpP4EGbv3x4RvtcgPvBc1evjm5j9Er3yTw+n1PBbweOJFhBML7NOxMCyAmj/bH/UGX9A0sAywjnQz9bFUb8EFnmazSRGPKFq9id9u0s64vuCg+Cc5A6sECS2PSZUtbQGBSqsRqfo8p/OSJt48/hOW3nL8G0Gd7aObe313kW2VmxSnMtC6NgjzV9YmB0rieNogiHxT14Qw6u1nX6NEs7B2Ej1sOWEJIpv6XTCjwJOUazI9zoUBNy9YzcAkSKSG4gwYSMKumy8wZIbcHr232zkqL+4qVW/BLE4HsSUETQGiIg1Kuokc6G3kO79eGH5ZzE+jtjL7tQhS5q755sngW/eO9/lA3ugCjLm0/k/WMXuKMua2Qzt2fRwovnUnJh6M0rcrXJi05cQItrUUaxCgHXb5kifX+b2ro1R57Wk79lmTZp2Ud03tUqYDm3NLfC57pPRF8MGOzQsM8NbobK4rabJnYVWcguCR6a6Y3d//tBB+cFmee01vPS1eveCRrjvhkj+ch/1+fSFYyuZbSjbLuHSlT8lntGFYbw/Nm5gdrTdFpcpS0ZS1UaR2Yw5LVm1m5ix8wD+cyZLBZ1WcD/pqcAngVtttylzCWfTerKPhNP6/T5qU6dl61SplYFgZ9pNuLtMx/F6Q1am6ubuwl4ZWDG8cT+6O75+e0wH3UURdrzqZybzhUlxYbAcaaPdMkiu4tSvGX1lt5/kBawaz8heGi453l3XpVwkQrWmJNAE1Qg5IJlXGz+4cAuj5bS3BRHrn5C+ovWPkyjtGjsnnUByl3waHM5m6K6V5j89iASLUjJRpP9fV2BvmN+g7uRwdehTSD9oubKkf5oNgrddAvqjCxPGUWxTyI9IonZ/tZZFB8Cl7xTyQ1BYES7JkxMiV4bIBqIedDnCSsFD0D4smk/zz9abk3Mdw7dyWTXZk6I5QbY8Pb9IdZeeO3VyCli9PwbZPgR75tML5h3+5b0GOaESo4Wc9iR3EaHaOCR0e1OhlwYjh4OEhrJz47gP76JOUFvH9zUg4ZnYbJ3eIPQi2mg5i5Q3xH+RCJ6vvB/gsaocTDQ6b66/rTt8IOf3Q3stEXahVzxCbdnt6ZMbz/OcQCA+Nt2K7tXAK8Cs4OqgR7HvoSBaDENNf6xBkwyjpuSO427lNb7JOGLP9mTslrDUV7sA8UtaNtOXBY+8VOukvTKqS/TS64kGBFcu6CL79cSEUagneKnVGq01UbXgKN3sP5wkPoY61BVTgOK31OLN9eY0xyFYxIg+KFbaL+SBGElbYd9ZJTGqJXJgY+Aari6GgHR3JDE7reYqPQ7gjn2n4Db/qQu/RMRgFnBfG6qungXyj8hNjfClhVtVtcCoFHx+bby68LwgKswJwSA9D/1yYTBXWaAwzIMfAGkNmgJWtlGUJZkhgybGWPcHpKy0762mI0/2vB0M5OdDElWM4JVHQI1UFEUFbIL6/Gzw5UoGzZFoYL5rzfKQtOFUODsdnFHVMSrRkjDeOwhC8f7GPcA7OIYLvMI9XRSFj/wC7R2abFPdfA3eQYix+4P1NKY5RclnHnADmtm1TpjhGMgVP/ba1RquO8WaPk3CIHxEEA1qNW5Ff8fdhAYzcCzLSKOUu3BgAdWZfixaUvXRZ4K2uAPK8YEmiHxpUSF3ROupB9cpOYtTgLyQGpUhXauWTBDZ+pCaya6/Xv8u2/6vg/zNaFNR/tig6pmkK1N3J4XuVjimxk/ZyaaFCejuignsP9jBenIajoeOn47j1iEEpLIw6PmYEpgqMZOlXDxkG0DXD5/pfWXAd5pJOaH8kLZCJnNLChqj/zMbralPNXA6leVquTTDLkFL0aPJ3QW+yAV9ExnxTt+s0Vp5DddTO8p0IUR/fxZdayYduR6R6ln5pgshru8OitK/zqx6KWSEZ+BejxGbnqCrqnyWQAbgKEWwlhj/BA2s18Aw0o+x1fwopSP1ytzWNw6ho2gzfui/qPHWQB8GCt6jG+/TLO8nSN04zB+Pmb9kNgFSPtG+xUgxsaH9cK0sXCi4ybn85OGCb33gD1KAga7D+en7pM5Hzlwlr9w66XiPsr5UdmDQ4E/SpteWP05zPXBbORhkKPg6ilPl2G2ewIU5wVxg5n2n1z/XGFT5sDKuMyOPbM+JzLcsjKPCQIDePvKOD7UwQ7CYfns5Ld5IN3I6YdkPQUibzBDTpqZW+hkePlG33XSPtvcpN+akID4O0yKD4mHRjzCz7e98gtzEydnb3yfHf7N3A331keQTDf+JpRZWdm5A/1kF9qN/awoSHlOGSprfrwalhvleuwD/GU6Y/i+sPhKB0lCHWfpwEL+6FobgOUl/FkJMDIgHNY4enlNoV9efWgy/VbzqVqwn47gpG3UP6R/NM1I7wD5PThr5WrWIvhj00GGvVmT3TuFkopwaknEZJr8OaAh2PDpZ/lNpNInjr0kfz6UEMGbcEWYbjgPZVLnvP4OCQGpj9KWXdZHMKtbbCu5MhKQlsYWY4zj5oFsVa6LXaNw8qVQI5NTJ36nT/eq/xHNAbINKkSxiM1QRoX8FoQRtLdJeW7r7jbwmzYtSsSCV2OwM2ZCcLXQBWCP8rq4CpH00l4Q/4gLJcylg2IDZc4SHR2toJCo/dmw4fUFa69vijJOmW1rQSg/Uv1j8fz/fbxMu84LcD46KD5TvbAX4avNedBWFePvXtxmeTkhi+M6Vy5EHmaKDPuDdVsFTk/9EofX4Ejqz/FRcJfZ6izXdOOVmZBgYK+44Cu9hnw2fLDNafEQgUdXaZ/eal+1r20YA6xPRHRPCpUe8qsK9l+bcMjiflsIWwQ45zMTbhu0nAgRVvn0M2grU/q+6EBG6M/BHTtBmECqFkzgKDxm6eORWGEr+6rX3ZfRhu3M0473TgiXeuZpIWpcBy+kmL2KTUbZxiNoyZhaZ8mvXcbU2bqboEf9dEiix1DfzuK74kf5se3IELyRJKsVeVXAVx7yRLwlHlduf7bRnK5fbrQn0v+gExQoLzCU7NT0lIfR5ODDsksdnKnTpMEl3HxCxCXZK8lD/56zV+r0ZeWCzDnkIArh6mfjOZi+VLeBi+s5/PwSDDJm+MpkKmeKf4+U9IENAUCrugu/SIhkJsvFS8fGPcNy6AFcHhl4MsYdyjQEvf/roY5iU8RuS5w/aLLjuvuABaxdzkcGCf/EdM/PHMSrilMu0q0Rrx39El9JYA9ODh0FAPu7PFXkoMXWbODjAUkjp2ovEKkTc996Gh/bGoMTJXU7+rO3UcMRFuVJYJzfZzhuSxklZf4Y+Wgu/oXHUHbZ/OE/Mj/MZueznZQH2/GSz7orvuoHVWSCMMD6F/v/sujVBsutRFmKwBzSy8IIe/hm804zviukPmGR0LZIaMJebxiVSplSMbfavpKCWzK13bctryFOqts09jz7bvspXCHKs26wyezpIKqfrXPKjmX4s+9Yh9QoGmdg+NUyezwbB2HM9AS/yQkAS0U4x4ol8a7CsEAdaA9llFtsdFD8/uHtyw06Z0ZOXjh5+8T/5WPYjCAHnqaXDn672/UFTnUBhose/cHbvz2HY6fnWb95dsKNwxkUc+eH+XXcCXtZX5Td60fJrGNdjHGFQWRLFf8kR70Xtkud2Dv8yalSWRvwqWO/c68Yb6KTbeO/wyXaq6nq+QRSiK5tejzFJgDjO41mjV0YjBQtSQ7/wzBdN98lQ3hV/e719SPa6s3whNVj42SlE0VDrMdLd6qaYXBvnd4Wj58O+2/XUIZdQ1kpfuLlAF7SNJ4lcBlSkfmowcZ6LOrFONOTbnUNf9d0wobjPSAsKS+MP3wuXDrwIaJ3PvWaW8v2oCN6ZH7akcffhnSKX88+DmwQv+fMOqsltKgKGEw8ucPly4BHafvNERtbfyPSuK9rn2jT5LyfTdHaK+djXlN96ufsRo98KqvMyP0xnzrf+5X1k548mCvQGF8pGIyhRZM1p2JmXSHD05HIAWB+SLyLfmTynji8DnQPqnNoJ61uQZcz/8aVsxNxwuvxeAHrKSl55MGWlOuU/pBc2L5c1ywQ/A5GH/QgTnmKAcPVNe6RQZ045s5XX2cj/8zj3lszZvZ9LGUvsW4bbK6pn43JfGSCtMN5gKtvj8tB8wmW8RTjHshRxW7KWJ9mYkcmPbkcO8zj7WqEl1mW5ifmtqfXJL1INdvpfnZX/uCQWjqS+DZFxg1ZgWVpzEZ/OnMGsoDuq320K0o7birM+1Ts2cTid2YNYBvoeHpJzMzJVWVxAbib+1/CbdgH4LA+NOig01GZhfYN39mioiIM8Llzwve+x7JV1rxl/D0im0vUarYL7aTHaarXZCOmx/tl/Dkz26V5n5J4msOz2HMguDHDuJ17wYYni4ifWWyrwYfijdUQT4KOYCpctPYHQUNQK1s3XVxOfNcQzjtewTxt2egCz4JvUSeMevGHVK2DgqU1z+26nRrEznYqAV0dylwkqwNg8wi9FYjCmzZNPW1NmZZE2oTqrWB//veAiAhp97l3l4m31QI2alOEzLLKh5kpStdR9EBTNnJPqYywVxk3vuhOsRePGYJBuqzaF5lXu0tuMueCsA+R1kE4YH1/jgcegi4nyNwY7cJgsbb1/Q822CwMAtom7k97y5hJUk1w4HaWIBmhN/5qh5ZZbfvmhEDOaTChWcoGRCMnOyj3Pw6nnYJUdQIVTB/ihEdrwVzBN054+rl00FkXUEGGGVfp6fIW+Xn14sn4sqM8uDBbW8OqJ0JGq+u9Phxqn5CNgFjDo7xBgXh2RfLfayEmH3H8nDrtkkwuZYDyKiKlMtc/46noQcDE8h5otrB7/N2550s8TSwuwJKdpi3WeGisEt5nfFj7akKhDdI1of4pCDjBo/Q1P9r/kkWdtoXjlGJ6gCT1aW+mIoZQTUf8NJSE/mOD5T4uKb3jFT0nWlZnK9l823Wp/14DDQFLBWGb7LqF+31iB00k1TC3vDcKtnTYXsBLRJlGeYS/zjTAahO1eliSbwWcDSprKfjD+xNn/U/7/267rQTwYRFhF12MQkzvxf3YZF5UO4uNQKNTTT6b2acp9Xe7P7nLA2/LNrsqkHr1r9v+/JlOAfcmAoT1egPaE75TNAzzv4gM7cxAYT+EAkVSL8XCMfxGmGz/ahuW0Kaa7CUwnPbQCfDP4baQHhc+R2GYP7of3eOGocCS+Wvu5uZMmoDGiZ+HXl53J9QyiwVzFqZSuipYwFVDTO9o23pg2W4sJ+nuvngzoXXNzvQL0U+VUau61cma02zHQ6yf0pz5OljPDY/wCQ3x0WPYiW8Zi2y0rh+lICd4YwOB4KtP47U7gxuejkXEODoulVYqNoI+W5bKZSgRBNA3F5f/O5E1cVU9XtMh56duQVmSaPUQIOV879/B8A9lrJfNtlOIXYun3/XfDBsb6G7n+w6w9subRVj5W78Jwygm2+BQ4MWJDdfE/+Evx46CJpYzRBJq1p8aX/RvRvRCpE90vBH7rKFYJ74SkDce2RDJmIqYC1c9zMOFmjkd574/+O0h1GmchjzlkF0BTLuD3IR3MwxTiXMpPBTf5A4klkI/ptgrkQMuzQ2O3eCBQl91Rf43bG6N3uBwWs2etuJX9feUoZdNcpnLhzHa8K5QpFrGSjKWz94emUK4U/3Y6fLetKe1JBXXcrfpZkSS5Puc+I/OhQo5VpqyuiNQ39XqiYnBEYp/K8RSczLoKeM/laMtokLAxhv4lZA/ZtnaTNipcFKMZ1Uk5TOyz9WT++DN7ipIx8Q2K4YtJW8eqtNM6utYboYEZw2BLM8R+7d9+qmxEjDXLSUwyTabJzcoLgFOTvzLfsFIADtbPJ0M6H4lEKuKJcraVoL9Kdh8gW5lnhrMOp+GwU9q5Vub37zswnpmQrRhrGAKDVWh88HVJZWRLmhrKjPwzagqvu6HWrMGdj8Q52Eu8FL1sGzlxNoSvD2JzMa9j3A2MPnDLybRakqBDaKs5uK0zCkc1nLf3DO944Ig27RAdTTlql8eWYyHgl8cyAcB8QLKkNsNbGe++BfxBNGaVUFZSPXM70nWYYL88zF7FEr9i1XiiKwbXDWO9bbQHaiXf8mSGDIf1hrAcPCyD9lv5lr4Q+rcdNyt3/Tp3dNLzYlBxRVHghERjRz0qOt9nuH+7zoMoe5oKRBiP3W3a+xhOv8fklKQVnWps2Yf+he5sZaSNmmU1rhpMOYUWk2PCOnP2J+ucEEdKEK5Ck3fvpJChxrjcsvMMmAk9MLjtAwUdCfX+5X1kbsD8KORzvyk41uWsUoU1vwX8HDabIf/gH9maMpvQpzTCarME2YySFkK0EdL7WU8/huM08eGzIWHxVZF5v2CDBytyO6ZKHppi7DG6fzrUcr4RQHCjgslL7rQwBYpCOiLNLO0CdQ1D8/6GsBsr/kv/tcP6N6H88olgiOJPRbu30nvs9ehye9/dsjTYxhH5t8NulFqjpP2rKib8Uc88Gz7u6Ajcn/U4Om41fqF/TdcIfTP/SkrblXxJP58l07ofb95CFs8lxp5Wp6ZbKoYekkErplwN/5criEtL3Xy+ibX8EylorZVfA54JpiUFfzg7YBgGTZzlcrGY7FTl9Y9GN1qX6q/m/dKkQQVwxmn6LHOERoPvC4gddKZvi//3g/9kHs3bhNHWMHB8ihkpx+Z3BdpC52elxW5jT9CLtT8dq6h+b/+Lsvb2J+PqOj6Pl+SMvSUJIVSjWg3iNlWybR/QmRBK6ROPBko3jyQEiSdzCaZ3NL/2ByVPsDIc5XSec/46awe0e0on580/Dz/Ropx220hLH04SFhCQYSBlrGiQ/HQZGfxyhiG7Nx0ZJ1SWUxrs8AWpcsS8uOPvlwMcpuK4OX4JZU5gyZ91NLn+0Nc011kpkzpeYIl0hb8J9mWIQ9X4lpJNUvnurCCPuztjVKaRaEfugc+AKRhpfMlJd3hxTuigAk8At+xDdeE19cAQzTWsE1wlyV7xJd0ym4rX64yhag9armPjVFDwme5O6zJRcer2lXhgpBlEKIMEVODEukgA35gQxA0h7cQyZmD/5YdjBehhuzPS9colYwULhPRfJ+0RrWvJXhRfgGu2EoXiQGvOYY+oERqNUa+uBfXmVyfWFjDxyb1g26CeKnivryIrz0b4aUmhw6FeQzMIL6Kjgm205cGWh7YBG2U2Hrvgt2w+IEdzZNWqwOPtT7tb3ERPheuqzpgzopjCNcWUuAE/BYr4q2vUN7Nuv4o2zIsU2r0SwfJIXG2mc5mr3WzGe1gjmoj3YkjacACBi3RU4lC/afwe+s2RPy6OGfs03mRAp6EPHvob+ziKfQQByNwZSROu9tyndoAsJjN62Cjv9oy8H46cNybiMmJuBX0njk8O7+E/gSKbdosSpmO8M+A50nfmIokx63nC3GcCRGgI+YhCQbsODozoutgWsSBsZqOrdvIkux2VvEp0MhY7/ovWh2gHaDwaaPZpsJI4dpWTGY2O2Cq0yqn8E8hqFLrtAhH6hSWfrW+bMsOCv3peLEoxgIOQ8fr8YxM+Rs5LWYBmQ8+E6Vf4/dHUKL5xbcRGOZOVwrKl4Wv8GY+SqLmEHH1H5C7gCFzJ2JtOyO7yj/HBlFKX//r02Wm+OsYiVcTu+cOF7qPsP8q6v3dPKL/0/baWr+U/6GgrrPlkpHjmW0x3pnSPy/BcTo47OzI+SHM5NvHnPV1qyE37+O2d/l73k8LlpZP8s6WURRpM+/312nE4eVsiAG5NLk90PGRsLchbIKCkHn2veyxXXbWqJAegeCpqYH2ANz39xf2amKV2HexTIm5ntV1xo5rsALdZ1LFrJnXl8NUBvWFgKDgzzURqD4OS598+s7PFYIfRGgdsi1vIt9UDbkTa8iGwHPYymIHeRbMsYaYgbBeGLgPuViHy3duP4zj4TgWWv+M4pg4cvgbw7rBYt7EuZmLI2Sko+51LRrYQbvN60ER7iMxeI0wSYEqPLzKSs5UhQQcAirHj4fqDt4ri9f3hx8F9692+Bv+RvQT/z43scXOd/eMnZFwaMg9Uvo26B60bmATNS55k5Fku48NTxCBCcoNrxoyW7MnvMW9MY11Rrzb9TYtaVcpqtUoT590f8VLhVD7hXRYLFy/XuI2v5T6BuKv048PcFGWkB3HPC4fl57itrJlo0nKp4tyFgXLpMMTCSM9omOdlQLVd7BEUMMLgNc05OSdw+p1ONVpl9FJEInSw36Jf3kitSxnON7BEJOrjpUCb1w2gzLYeFoh8HMKH47v7p2sXMNO/nP7HgykVDitsdEsEZNTWcmfpfLIUcnjymGIvKwPPlpZjDEwU2SSnI1sLF3LwtghuPxgt1ONH0t2pqQDdJ4Cl5odWJ7P0jxXg5P+CGMPsBXZR85x+PDPi9FuAVm5acF0Fxs50CvlPy2xfV1ELWHt73dj9EbXrgi9HEbZw3sjOHKc9nTthEqZ1nDGRe6hQ8d9kcLMzs5B3+x07Unbntq8VBvjzKWYLbrBgMqVymr4cEFsC0X/1dzuc3xA+vbTrZN1tQ8yrhEfQIsMCxNU3UXrxY9kqtOH079q+nVf9roCf75uPtDNLpfU5AuGIm1Y08IvF3End2M141TpVy68OYXOle9PQe2pQnTXZqxW2U+F44SgYWRMgbPtSGz+ploJcpJiIUL/7UY5OkktBmPyH3AFbeVT5Hfyt+pQCCYFhA52RdcEI7brYl4WSDLx9T+BLHc0x4sPF0EEazPAM+kBx3R4bmLuJOg75ptAktgoXKa2mSblvtEez8QK5Ua73/Dh7uRjz17c3xPXeqjqGlKD6lQ1QgcFAfb9n0UAbM0dUhLJn+SMXLMrRekI1wq5BhT8loSSg/1zKaZE/hYmNE0NAgNCs/yadUjLA/kBC5Pe7KyMvgQd0LnuXg3aj5OZXL9mWrZw+qFD9tP+jw1ZjC9Vb8tX+hJId2Q26OWNGqtcqixqUMNH/mWY2sr0t9TusJ4w2Sk8wpi6keUvJP8Cxry0mqprLHgg0DpLZ5fiaKFKUECvPMM7wpO4ANBsS2nemHH5X6f9mTSQVKpSzF4HUjmSZFWpBEejlDXJS9Mzj13eRslNywepkHL/HIocsxoph8UruSQwZUONrGDJb3+O0r2d2zK/xFfUwJS3gmLwItzRVW2jM2sPuXiIEEqE9WqCR0sCfO+lHphiBgV+o7cGx79Z9b9WbihtH+6X8sW5WuMnRyMNBydG+Mq0/prqJoejkdqieLmRyamuyM//PUylvCxzOT0z3bNEjt5PE9P3PmQpXR/VmjqDZ2w10xwpI+3aXot3A6970ggyfUDRGNtSrXToB2kqJDuMBZy85Zg64LnrZ/gM+NPYM5Bb/NaNwiyaxMR82bvuHuLQB30Wvv4XjeODjPHCAq2XdfwBAjGrN73QYtukMEMdInDC4Nj72VYDd6HXIz/RTh7fUu5vjkg1zBLhGGQ3JIT+pvFfPr4VQvBu0ePMl/GGprRqueuXdBNH5/V/i/WJBG1MqtIcN9L2zp5h2Mx5ve1mi8EB9DSZEPL8OPc2hXPa30Jg9WzrU+BXfkk/jmkiQXbCQFxaGvSozcXg3ge78r49v04UeITFCSyw3bDkLS9Epw/Wq+c1hErcsyAX/8qV9YE3/8R1JcDuJYwZPiUq2TDC6Dz23R+ulq/f11Wd4ZsBzWnmseKEWSTFwz+RArMGeLDQal1/j1rXH5Q5yU8APUERKP6z/aQxPG/0e041ovz5Ho5j12fzZO6zFi9Z9aTa9gCwo0a2NEow3XfuqmXe2PA+rOdiSG8J3lZTth34SITKXfV2F93wXDnicEddAASSeC0K9/8LXoZjCPJrBJXoYhR3R8EF/hYl0ph8ftcmm7CEmkUtlGRpStOh1xOp8D8nUI3C7qqhT7fYOBVnsHlZXIqBbqb4n92ZiVWfxhjlvJ3F5qhpIr+uScUGHRKgq+kgrpjgvEvYaGQvN68UMeQRX990rDwik0lJ/CyGYy8eydh+bvLsMHiLfnwxZGM3XUH4jZP7ClNLAFcWh4v9lbZT6P52gRGeazlO3q8skn27jEVYAlk3uvzFsAi6j0NGXdUHep7RoKVVef3TjzcCWb1fsdZ9Ai9jZ4K+ziCenBpDzvYds85ZXhJBz7pF24vDo31Ga7v+Pv9wvzH64e3b7uzcuNe1pCyrS23Sa3WaRyZ8aPALRbi2w5QZik7Fv214gO4mMUH7aLMSeYG6ZRyXBYfxBiV8ctrb12wm+MJoseXe3nFN6AbyoZ8c6Mf5UOrJEEs6ca9pqy++FGD2S0e7bprQq5w4KHP16lpZ347RJ9CPZxmKdGHSN6w9mXVrR0rTqRgdKjOrc+ooplAglC57y36Bkp0rNhLtT1ygVio99pV9JeoVXnMDqVErYiLUb0bRCMOvYiuLJ58mRdsl/XDfOgMb8btqeSTrBeixNxfFk8CdAZ4hTCLq1tgx/O9GVPBub0950aeLnRX2n+f74LDdCfIrWmEc1do84Hc0m9ccZovThKST9J99oRjSfS2aApzOYGP0NuY7Bw9xb+XHX3QdQ757JcQdWPwGikds6Momgr7R40mNaA7xJe5kumeIehE6dPLTgwtdguUveJpJw6gLii6UEM7mVoMAMT7V9GTiERPaPyjvptm/pOczm4/oTGKWimYb4GdrZEK8XavZ2P2BF2qIn/iHh0nPKjxp+eFGqbf0KnFXqv5xJk24ke7Mz7kdsfRe/E3B9qU54JYEYNAkTjIoMtUk4wZ4pMmuurLTPK9jv19FLT5n8NmrWj4rrkJrJXkksQ7Xh0O07p+csg+SCqWKkVwYyRfJbhhvyvcGPX4QPXYZfudK5PjkDFn6m/Cw40XHN0rgP6Jg96aDiGwXfPyxKWnnd4ZryabperKRZrdTFEr7fpKX2QR4pTrfeBRErGKW+uLUUha9h6MDnu6b+GZRLVMHGUctiPtjra21cZhPyJ3nn9M+x5fynx0FhNaDK1Qf2lgQOq01g0Ocr6rxweqKddWK0FwaWbWy67A1Ur6I5zgFGohpZkP0l9C4JxXqyb7mrKfz9675NmYjTFhsugvhePUqpG7e53HxnMYHFf8scrbPmJ392WgP6enRSDezqN5C+MQh0UMlGAk8jaSUTikbzUJZ0IB6ztb/xOcigA1kZaqfaR0nZ440yERUMNlp07szI2dAcvosJK4PvmJT/+xQyZBgNtskoVbVXvcSEayEgv1xdhaZHp2r/lwF92E6/xDVdt9v+sVQQBGdPOT16e7pjOT7JIlfmBaufQ+keAmJgr0OKzXv/cvAT3M5lrBt4aKT68gikksHCUXBiODmn88MwqTC6nKaYrBUdAj2IJSqWLM+D0Y8zFZ0icBLO+0lovC/GGx3fKc4X8T0Sbi+OwtncoYRoHCVKlPYQATcVc3CkUgrqd8HgcRFjyM0Djtiw0ZG4UgFXna/lEJWmJp7IAGbBwQrxBDkvUYJk2LIhQurWy7lQZAsXgvn2gzPqZtVm0ey61f8uY07aHoeVi4V+blj6xyavEaFG0olkIhy18//LAxmIL+oYHk2WVKdY983tuYwbbypCTymD1DvMW23hX82JwVFjd2c2taSUF5E2TQ2ISzZpRo0FjRCsFKnLkwbyv0bm7dlT4O8YwiYxIlVDz8dwZ2HG5TGmkQpEhRMqaaR2/1ZviRclEu0GtLq+jptP/mf595zQd55SI6mlqTHmvh34/bKR4i04W/7kBdgkMSZlIpZ070XVPjPAa9h0zgT2Z/LOqxNFwTwLqr2qlGcfQNzSx8mcgnJn5PMo9GIYPET0u3aCsgGvDcDdn8ZonV1JG4ccHuwQrWmmVLofuoeAfM+gScCbD29EyRt4PvTl05h7/ScxJnMFkpsNqbfFap/drAxRjXHnD4CMv3hr4fZbwgWnhqleFIzUl53siVj1QLusPwbFAsyeDWnQJSQMvf9+mB4n7mLepXsRn02Koadf8xC8hpG3D9ZKRJ4Gz3YqZ8HD5EyuZc9zhLfDldkeF4kDzwkFe7Y9o+DoK3jdlOPQHMlSJtrxl3gTpZT8ZB4uaFtIz1Sv1NtjLpzq7mw1fBTc3v2o+eRArfW+keD9Y9JFWftS7H+b3DzDv4/y/Bt6ED0wd+Zy9f3pxX8+bu+V4xNkhqxpWjqV8lCYn56eCsjxbHhw0inh9aOyEnjLvP0A5PbNVr8M2/ecvb/iLLgKvihQEMqrhhSb5jQeKT+59Q9yq52M0f3LqsOoNhSuD0w9gxvEV1fbjvzSZ8F7G3fcvMGvwYVHtw12ujp5n3PqS3y6SU/dhks+7QHRrz8z3O8zPTsVj4HR9Y+43Z65c2MeiCDlbfiapA5sBYS6Tkn9QNDHJsFKWAW+N0Gdj0EFbGF+p2br9g+7dd8C7+RUNtnn211AlWz/8pUf78O51bB65PFNN7VrcWoFVEFLb4enP3Ept7NtsgfRwJW0OEbfD2CR7/n20qa1pntIMJDcnny9bbjf9ROCkkLqRa/h0pj1B9L2aWnn3TP0pfRx+yf0ngpPE8dnXr/NhjWyDw5cumUo3vJgvzbrMDRsuGyDg1ZildgrnSXElWv6CgC42cMwaurJUrc4hMWUuI18xzXj/8VwZAjuduHx8A9MhvbGSQBWzQgIqqZLguGPGJkKvuS08mEulkqLdry43x5o0F/RamifK8gqlecLKO/dzOMHmKV+rxbLuwR7yOycf0w01HZ457xTN/hnH3DketcRn4M18ha1WNH9mUMn5rf/ax+l4sWKJVvEr1rrDlj/PX/E44ONa4Xzsl/8PUEsDBBQAAgAIAKcWUlVaWfM/TQAAAGoAAAAbAAAAdW5pdmVyc2FsL3VuaXZlcnNhbC5wbmcueG1ss7GvyM1RKEstKs7Mz7NVMtQzULK34+WyKShKLctMLVeoAIoBBSFASaHSVsnECMEtz0wpybBVMjcxRYhlpGamZ5TYKpmaWsIF9YFGAgBQSwMEFAACAAgAW3lLVfaxDkKjBQAApRUAACAAAAB2aWRlb2xlY3R1cmUvY29tbW9uX21lc3NhZ2VzLmxuZ61Y32+jOBB+X2n/Bwup0p20193TvexDm4oQp0UlmAOTtPeCXHBSawHn+JE299ff2ECa3O0KyFaqomI034y/+WY85urmNUvRjhelkPm18fvlFwPxPJaJyDfXRkjnv301UFmxPGGpzPm1kUsD3Uw+frhKWb6p2YbD/x8/IHSV8bKEx3Kint6ekUiuDW8amZaFg8CeOjgyfduMHHOKnWhqWvcRJdEU39quMbmVqIK/Z46e+EbkOQSB5FovlKlI+NXnFnWcE0IpWUSe6WLHmExlVckMTVlxHpprLu1bk9rEjaYhALuBMXHZTmxYBRSipxrg8/I87ABTaru3gGjGMRiIJ5GKao8CXlXAxbmojj3DxiQ4n0FKvI4+KrdjuQtnNgHafL9hTUPCDutESJSzotDEjQD0HPMR+1FgYQBV0IRGQeh5xKd4BhEqtYisTpuEiBLlskJlvd3KouIJErkWFDthOJOjuAnubTcC93p/7bLt2PQxWhDFNa2LHIHzd3PiEn9hOifo6/U7wHs+DrBLgU7vjlBiTLyClzyveIG2z7KSY/CUzCI3IvPIIqFLW8Whiz9DHOjMu+Fiiv0LVdIXlFDYT/cquBjhaAl+viOoJTg7T1ArEwhYmP59w4nlY1iYRSub3hkTq+BMyeZFVM9IBNtCNSW+Y2nd6KvtnX3uuk5nel7bN7q4pyz+1mdtkQXU32PkkFsSBaAEsLNktmX5HjlyI9Evf3z98vr1y6/9QC71idNUc+TiB0iT+h1nB6pZglTgt9cu9H3QVysOO9DFqnbjYF2sj7JGz2zHVd/fCf6iSxP0J4q25asXsYSFvO4V94wsTMgfSJr6tqW0ARqURbH/1FR8XT3LAtyVKBEle0ohq8qnSqh6v22k36RVqi4BvSORGRP5Zb/rlesQc6bzuwBhmbeqUA+bAqQTeK2mnVLsJ3DxkqeSJWhdcAAkAWLbbSritn+1kvNStu+Loq1kMwhWxAd2sS5khrasLF9kkZywfBxPH7DtWgQSadEjcNVnD8CwPwFjQ1HwuOoHgyhNnZ9WFyvbBQIjquWoJJHVZQVpz7Ypr7iOVqitsLg5Y/lagj5SDseuzh1412LpTZNjhq51F03pofocVufx80A7ENd383uczbrkJznrjalFgzHlAaoDypGMsSD3xoTcj7F4xDBfwE+fzdGgA3XbFVVXtDFTNZLu2zNIqWknZF3CiqIESktnpBznJcBwIrjUNp0ftIYGtDvDN2LHIYwi4UUvzSSkju3iiNrUgdS1j31W0OMsPIOZDI4q+69obtqOPhn+q1e211MGS3Ysj9X4GjMlhD28S0Si36la0VH/XYt/EKva/nbRtkZ3hh8uLkfGc9JNf1BGrKp4tq36XCua2/DPiUL1hR+GMGTr5/k/DIHvkpmjsfGn83Myno7JUW8QP8nU8Gy9dyTtpInhlIb6xnCwpsOtXAJO56o/SvQ2pNr5Wg7HaGv/sDDccoWngU3BdsWfSlH1jiK6LgYfbroszj/VIEoS+jDOnpAEHMm6iHW37CfpDaMl6bAwwLIbt07OmRbn6G4MG0pFBuwlAzDDBe74b46HEx5Xsk4TXcSp+KaPCNhunfH/D3LrAm77ajVlZSfi5oS6+ZkoWpIap96IUepQh4PVcVSG52skCKc65gDuZ3M4/tbrPgtqw97fZZZmTWPLZAZLvZFSQhxqe5FlqTkNvNZPlajS/lHiYHhnuqBBdVeCWxIM0t+UPngioM9qZtWtKYVb01DAeeg4AdwKsdtENK/TtIxhWM/PQAD6GxT8CgGtD1CDru8dnrqytQLSWC5/rYZ9IusQunFIm5O6SkU+2NYzw6C19NRhOtjOMR9bswGXmYPVoQk3pl3vH2G/PObKayfVcXy99UcN4nfNdaj9kjiql2jjpUyha5xaHp5K/UH16vPR99V/AVBLAwQUAAIACABbeUtVFR5gG6MAAAB/AQAAMQAAAHZpZGVvbGVjdHVy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Ft5S1Wniu42DAUAAOUZAAAqAAAAdmlkZW9sZWN0dXJlL2ZsYXNoX3B1Ymxpc2hpbmdfc2V0dGluZ3MueG1s7Vlfb+I4EH/vp7By2sct9O+1FVCxNGijpcCRtN0+VSYx4KtjZ22Hln26T3Mf7D7JjRMIUAo11ba3p7tKqIo9v5/H45nxTFI5f4wZGhOpqOBVZ2+37CDCQxFRPqw6V0Hz44mDlMY8wkxwUnW4cNB5baeSpH1G1cgnWoOoQkDD1Vmiq85I6+SsVHp4eNilKpFmVrBUA7/aDUVcSiRRhGsiSwnDE/inJwlRzpTBggB+seBTWG1nB6FKznQpopQRRKOqc00jIlok1KkkTYbVyCnlkn0c3g+lSHnUEExIJIf9qvPLQfY3k8nZLmhMuDGLqsGgGdZnOIqoUQQzn34naETocAQag9EeaKRHVeegXDYsIF1aZcm4891jw9IQYAaup/Qx0TjCGueP+XqSDIiE8yCqpmVKgHRpbEFSk0ddDORD0YTjmIYBzCBjrKpzEdz13Kbbc9sN9+6q18pVtUYEXtByrTB+y7vYRr7bc323Hbi9u09eZ0vEa1ZxL+tea0vMjfvJ94JtV2rXL7eFdD932lth6oHXaW9hh0bnsltv3261o8+3XbfX8tpf7oJOpxV43Tkq88oF/6uUll25Ai4vUrnosHqUxn2OKYP88cRrFdGQgRiWQxKIJoXoGmCmiIN+T8jwtxQzqieQqCDO0D0hSV0lEOU9E09Vx8SIM6fLCUExCLIiVk/3i2Dd2z9d2nspX36+r2fVrBQJrDsSWryz+nvlo0L/08PN6q9RtAIJNMF80hLDd9f+6HieKk/Km9V/Ts3K2CT2NpYyy6Cr6r9ovv3D+fkfHB9vVmHNahWsNQ5HkNn1LDEvjsykqLE9DjUdw6VBnug6SBnz0yQRUs9z++JgocQamspA8KXgMc+oL1hUnBqJ+yRq45hML0SWX4j+PeVNEN5z0AAincGRdhLCkY853MNUwzGHBYdK+0pTnd2/zal0XVLM0BWnUCgQdOmvHHs4wlIthXZxRObqC2tduBxzc+fPa+VwqoiNYNtkK8Vgl1a0koypSJU94hpKkNhKspNqRrmVaG+WGC11zqPZRtiNIWvZCN6QvqLazsQCFTogjw+EDagJHq1CSQi3UvuRajQoICgWdqdzI1IWoYlIEaP3BGmBQFE4L6RHBC2WXGggRZyNQlE4dRg0puSBROc2C93CEnEKSJOcGNH5Ct9S+h31yUBI4CV4DCUrjNOpe+2+nrgIfdD8B/EnWKm50nhmgw95yea1L9yvH4wBcTTGUGRuRw5ZkMSJfhN+PEFc6BkOzBGa3JAdekSjbM5mb9YLjvA48yTjHRkp+BCFA8g5YSKEFEp5SmwJQ8yR4GyCcAghr4xfZkkIRnIPzKnVqxXM4eA02dOQjiGChIyItNpzeW//4PDo+NeT07Pd0l9//PlxI2haJEIeN8vlVWJjY7NgjXzSmLyAW9NqvIBa23BY416/4krzYY18pmC3xj5tRKyBK+2IHXJNU/ICeENr8gJyQ4Oygm0KGZtUFS3gPbPZeiPwrr3g9i5wvwbLBFk0rNY1lZIpu56vwrKK+CcuwjpXARjMtapUXL9z1Wu4vlWlMvMdq0xmx9nuWNVeXyzLLlMbdBfqAisV4OId5lUEXL2MxlA3Re+WWd8hkt8pLH5Ec5KH1tuExauO69+TUv6rpvvpe+I3Mp7vXnqfOq2L/4P3HzRi/lS8IF16I1q8qFv+KGBmYsppjJlvCvviS0Lt6LBcKT0/tbMDbMufZmo7fwNQSwMEFAACAAgAW3lLVY92Vf5vAgAAhwgAACQAAAB2aWRlb2xlY3R1cmUvZmxhc2hfc2tpbl9zZXR0aW5ncy54bWydVtuO2jAQfe9XoO0H0CUQhJQiJVxEVXZBCz9gyBAsHDuyJ7T8fW3nBiRZ2CYveOacuZyxHTx1onz8rdPx9oIJuQFEyiNlLIWtQ8OfLyFVZMcgDFJEwV/G3we+6wx9r2shNfhRnEGW2Pl8Mhv0W7GXBCSj/GSQbhD0e21ILmRMWBl26kzd6agNbCrYMBrCkiqcMYiBoyb1Rq4ftGZISARBpGGOfVphjFx2ZG8qnk390ev0M6AWwkR8/WHeVqBI0mRNOLAs/dDx23WowAsgoZ6XUc43bxtDAYM9Qrj6H1EK8teJGr8jcm3KXZh5/EKIA61bJEXKQ7OLegPXfYpvqFv4i+92DzxuuIFqmre70TxfIW5yAcxgXMd3niIXpFrPn+9xZURWb0SeQKqH1aKu7qEWeEzjHSeUPbGzkcagzyLcVNx3+n77+UUhGNLkhvEgScbYZsXPhuZtxyaB0AdeayhvU4ycef9amPzn9RXmIUUG9qTc3Wxnqqi+z8YoU/C6xSrzqaP4sxSRyJ3l0uZojqgL5igFa0pFUhQLPdQ8XLmskq1StJrbi+0q6629wk8muelAmMqxpa2CrSUofUyLi/gq8L2n4nyAEqncg6px7j0VZ54ypvYSgNdINVc+p2axrIq6ruaBhSCsY8WXcMBycnfmMkFTHE/VR7NBIvFqNtk6746cwec0JkgF1w4EVTTX4Mk4TIgk19c6iyHV7FUJa/2VKIOpgtDgaaNs9akd95oo1pPRODnTyFq3+os7PuipeN07Y4YEbr71v+GyE0SG7yUk773VnbF1j2kMb0Jv8USKOEGve2Wy86nGoH+bPyD/AFBLAwQUAAIACABbeUtVfJ+ECgIFAABdGQAAKQAAAHZpZGVvbGVjdHVyZS9odG1sX3B1Ymxpc2hpbmdfc2V0dGluZ3MueG1s7VndbuI4FL7vU1hZzeUU+rttBVSUBk00/C2k7fSqMokBbx07Yzu0zNU+zT7YPskeJxCgFGq6W0YrbaWqinO+z8fH53w+TkuXzxFDYyIVFbzsHOwXHUR4IELKh2Xnxq9/PnOQ0piHmAlOyg4XDrqs7JXipM+oGvWI1mCqENBwdRHrsjPSOr4oFJ6envapiqV5K1iigV/tByIqxJIowjWRhZjhCfzRk5goZ8pgQQC/keBTWGVvD6FSxtQUYcIIomHZuaUhEQ0S6ESSLzpiTiEz7OPgcShFwsOaYEIiOeyXnV+O0p+ZTUZ2TSPCTVRUBQbNsL7AYUiNH5j16A+CRoQOR+AwxOyJhnpUdo6KRcMC1oVVlpQ7Wzw2LDUBUeB6Sh8RjUOscfaYzSfJgEjYDqIqWiYESJfGFiw1edb5QDYUTjiOaODDG2RiVXau/YeuW3e7bqvmPtx0G5mr1gjf8xuuFabX8K63se903Z7b8t3uw5XX3hLxnlncZtVrbIm5c696nr/tTK1qc1tI50u7tRWm6nvt1hZxqLWbnWrrfqsVfbnvuN2G1/r64LfbDd/rzFFpVi7kX6mwnMolSHmRyMWE1aMk6nNMGcjHi6xVRIMAMSyHxBd1CtU1wEwRB/0ek+FvCWZUT0CnoM7QIyFxVcVQ5F1TT2XH1Igzp8sIwTEosrxWzw/zYj04PF9aeyGbfr6uV90s5frVGQktduz+QfEk9//8eLP7axwtgX7GmE8aYrhz709O51J5Vtzs/mtulsZG11tYylRBV91/M3yHx/P9Pzo93ezCmtlKWGscjEDZ9UyYF0dmVtTEHgeajuHQIC98HSSM9ZI4FlLPtX1xMHdiDU1pIPhS8Zhn1BcszHeNRH0StnAEJdypcwcNoK4ZbGA7Jhz1MIdDl2rY1CBHqKSvNNXpYVufWlclxQzdcApdAUHN3somByMs1VIh5xtiDrqg0oGjMAtu9rzWDieK2Bi2jDYpBrtjRSvJmIpE2SNuod+IrCzbiWaUW5l2ZzJo6XNWuzbGbgQaZWN4R/qKarsQC5T7gDw+EDagOuSvCiQh3MrtZ6rRIIegSNjtzp1IWIgmIkGMPhKkBQJHYb+QHhG02GChgRRROsqwmiYMGlPyRMJLm4nuYYooAaSRIkZ0NsP3hP5AfTIQEngJHkN/CuN0ml777yfOCx08/5f4Y6zU3Gk8i8GnrEHzWtfut08mgDgcY2gptyMHzSNRrD+EH08QF3qGg3AERhvSTQ9pmL6zWZv1hCM8TjPJZEdKCjlEYQMyTngRgLpSnhBbwgBzJDibIBxAySuTl6kIwUiWgRm1ereDGRySJn0a0jFUkJAhkVZrLh4cHh2fnP56dn6xX/jrjz8/bwRNW0LQcTNd1hPWNl4NrJEvriFv4NZcLN5Arb1eWOPeP+PKVcMa+Up7bo19ee2wBq5cPuyQa64gb4A3XETeQG64jqxg60JGRqrCBbxnFlut+d6t598/+O43f5kgrYbVvqZUME3W6z1X2v++aLn6P6/nat/4EB/XqjFxe+2bbs3tWTUms1SxEi47zlbbqtX6atllmVags9AGWLkA5+wwaxrgpGU0gjYp3JmQ7qBwd1QFr9486MYyyArnY6rgXbvzMwXj/1BZZ5V6TV1Rj0TUgHYksx8UtZ7b9K7ajesPDR+1i99/MOn+afiyp/x75tIHzPy72vI3/D0YX/6XSGXvb1BLAwQUAAIACABbeUtVk2hAfocBAADZBAAAIgAAAHZpZGVvbGVjdHVyZS9odG1sX3NraW5fc2V0dGluZ3MuanOVlM2OgjAQx+8+hWGvHnYtYthbWSBush8m+gJFRm0stCnFaIzvvhRRKZbsbnuhM79p5z90ehoMq+GsnOHr8FR/1+u1XitZwuhu21ps3GITFpu02A7atiasgNp2HjWpiE4ue3YNNjjWwVJakIRBGpRK8Vw7nacJ9tAUO20RfA+yjcTxWzRxDeQoQDKa7xrACwJ33AZyLjPC2puEKPRCv83oYxaMpvBBCxUxyCBXF3bsezgw9hNkA8Hm4kX1MLyMHBOyarKJQuy/hF1/JamJf3nW0/BzUYo5yYHdzpgibCq6MzMgKc0bMMZ6tsECGKwUpN//kHeN+TNfYQmRc53TTNfxXUEWVBXYSF7mafNnxxPP6w3TEUs4qK/6T/WKsURoYdeLocdv/KIR11TWQxj1xlxZm57HW1bochWfRO5AFn0pqSqFPnlqW2ZJTijrv1uKZlDddOhm4yIXm02hOGeKii5o2fICLm+JRVM9TUQEvGqeqgjyYUMfxW7sGJ2uOp3OLI/J3nwjBucfUEsDBBQAAgAIAFt5S1W8fTX3SgAAAEkAAAAfAAAAdmlkZW9sZWN0dXJlL2xvY2FsX3NldHRpbmdzLnhtbLOxr8jNUShLLSrOzM+zVTLUM1BSSM1Lzk/JzEu3VQoNcdO1UFIoLknMS0nMyc9LtVXKy1dSsLfjssnJT07MCU4tKQEqLNa34wIAUEsBAgAAFAACAAgAWHlLVTIbuiL5AwAA4A4AABgAAAAAAAAAAQAAAAAAAAAAAG5vbmUvY29tbW9uX21lc3NhZ2VzLmxuZ1BLAQIAABQAAgAIAFh5S1UVHmAbowAAAH8BAAApAAAAAAAAAAEAAAAAAC8EAABub25lL3BsYXliYWNrX2FuZF9uYXZpZ2F0aW9uX3NldHRpbmdzLnhtbFBLAQIAABQAAgAIAFh5S1UfVIpqMAMAAMcOAAAiAAAAAAAAAAEAAAAAABkFAABub25lL2ZsYXNoX3B1Ymxpc2hpbmdfc2V0dGluZ3MueG1sUEsBAgAAFAACAAgAWHlLVXFXlJ0VAQAA0QIAABwAAAAAAAAAAQAAAAAAiQgAAG5vbmUvZmxhc2hfc2tpbl9zZXR0aW5ncy54bWxQSwECAAAUAAIACABYeUtV15twlisDAABvDgAAIQAAAAAAAAABAAAAAADYCQAAbm9uZS9odG1sX3B1Ymxpc2hpbmdfc2V0dGluZ3MueG1sUEsBAgAAFAACAAgAWHlLVY5z9vpqAAAA5QAAABoAAAAAAAAAAQAAAAAAQg0AAG5vbmUvaHRtbF9za2luX3NldHRpbmdzLmpzUEsBAgAAFAACAAgAWHlLVbx9NfdKAAAASQAAABcAAAAAAAAAAQAAAAAA5A0AAG5vbmUvbG9jYWxfc2V0dGluZ3MueG1sUEsBAgAAFAACAAgADoY+U8PEmHZHAwAA4QkAABQAAAAAAAAAAQAAAAAAYw4AAHVuaXZlcnNhbC9wbGF5ZXIueG1sUEsBAgAAFAACAAgAphZSVcqjA25sBgAAKBkAAB0AAAAAAAAAAQAAAAAA3BEAAHVuaXZlcnNhbC9jb21tb25fbWVzc2FnZXMubG5nUEsBAgAAFAACAAgAphZSVRUeYBujAAAAfwEAAC4AAAAAAAAAAQAAAAAAgxgAAHVuaXZlcnNhbC9wbGF5YmFja19hbmRfbmF2aWdhdGlvbl9zZXR0aW5ncy54bWxQSwECAAAUAAIACACmFlJVmnEUck8FAACaHgAAJwAAAAAAAAABAAAAAAByGQAAdW5pdmVyc2FsL2ZsYXNoX3B1Ymxpc2hpbmdfc2V0dGluZ3MueG1sUEsBAgAAFAACAAgAphZSVaxT9/GBAwAA3QwAACEAAAAAAAAAAQAAAAAABh8AAHVuaXZlcnNhbC9mbGFzaF9za2luX3NldHRpbmdzLnhtbFBLAQIAABQAAgAIAKYWUlXxo/4HSgUAACQeAAAmAAAAAAAAAAEAAAAAAMYiAAB1bml2ZXJzYWwvaHRtbF9wdWJsaXNoaW5nX3NldHRpbmdzLnhtbFBLAQIAABQAAgAIAKYWUlXu7HAVsAEAAHYGAAAfAAAAAAAAAAEAAAAAAFQoAAB1bml2ZXJzYWwvaHRtbF9za2luX3NldHRpbmdzLmpzUEsBAgAAFAACAAgAphZSVZQTsyJpAAAAbgAAABwAAAAAAAAAAQAAAAAAQSoAAHVuaXZlcnNhbC9sb2NhbF9zZXR0aW5ncy54bWxQSwECAAAUAAIACACnFlJVeq+PznJAAABrWQAAFwAAAAAAAAAAAAAAAADkKgAAdW5pdmVyc2FsL3VuaXZlcnNhbC5wbmdQSwECAAAUAAIACACnFlJVWlnzP00AAABqAAAAGwAAAAAAAAABAAAAAACLawAAdW5pdmVyc2FsL3VuaXZlcnNhbC5wbmcueG1sUEsBAgAAFAACAAgAW3lLVfaxDkKjBQAApRUAACAAAAAAAAAAAQAAAAAAEWwAAHZpZGVvbGVjdHVyZS9jb21tb25fbWVzc2FnZXMubG5nUEsBAgAAFAACAAgAW3lLVRUeYBujAAAAfwEAADEAAAAAAAAAAQAAAAAA8nEAAHZpZGVvbGVjdHVyZS9wbGF5YmFja19hbmRfbmF2aWdhdGlvbl9zZXR0aW5ncy54bWxQSwECAAAUAAIACABbeUtVp4ruNgwFAADlGQAAKgAAAAAAAAABAAAAAADkcgAAdmlkZW9sZWN0dXJlL2ZsYXNoX3B1Ymxpc2hpbmdfc2V0dGluZ3MueG1sUEsBAgAAFAACAAgAW3lLVY92Vf5vAgAAhwgAACQAAAAAAAAAAQAAAAAAOHgAAHZpZGVvbGVjdHVyZS9mbGFzaF9za2luX3NldHRpbmdzLnhtbFBLAQIAABQAAgAIAFt5S1V8n4QKAgUAAF0ZAAApAAAAAAAAAAEAAAAAAOl6AAB2aWRlb2xlY3R1cmUvaHRtbF9wdWJsaXNoaW5nX3NldHRpbmdzLnhtbFBLAQIAABQAAgAIAFt5S1WTaEB+hwEAANkEAAAiAAAAAAAAAAEAAAAAADKAAAB2aWRlb2xlY3R1cmUvaHRtbF9za2luX3NldHRpbmdzLmpzUEsBAgAAFAACAAgAW3lLVbx9NfdKAAAASQAAAB8AAAAAAAAAAQAAAAAA+YEAAHZpZGVvbGVjdHVyZS9sb2NhbF9zZXR0aW5ncy54bWxQSwUGAAAAABgAGABkBwAAgIIAAAAA"/>
  <p:tag name="FLASHSPRING_ZOOM_TAG" val="27"/>
  <p:tag name="ISPRING_ULTRA_SCORM_COURCE_TITLE" val="TA3_THQUYETTHANG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\uFFFDc\u0014z{A382C6AE-3DA7-4114-B376-7A788FA033B9}&quot;,&quot;C:\\Users\\Admin\\Desktop\\TA_QT\\TEPNGUON&quot;],[&quot;\uFFFD\uFFFD\uFFFD\u0018{978D0B56-3F1C-41CB-9525-BF2E1D8F03E1}&quot;,&quot;E:\\ElearningUnit 10- lesson 1&quot;]]"/>
  <p:tag name="ISPRING_PRESENTATION_TITLE" val="TA3_THQUYETTHANG"/>
  <p:tag name="ISPRING_PRESENTATION_INFO_2" val="&lt;?xml version=&quot;1.0&quot; encoding=&quot;UTF-8&quot; standalone=&quot;no&quot; ?&gt;&#10;&lt;presentation2&gt;&#10;&#10;  &lt;slides&gt;&#10;    &lt;slide id=&quot;{54CFE0FD-E740-418D-B079-6D5B294007BF}&quot; pptId=&quot;291&quot;/&gt;&#10;    &lt;slide id=&quot;{90FE4EB3-5348-48F9-9FDB-69E513630CBF}&quot; pptId=&quot;295&quot;/&gt;&#10;    &lt;slide id=&quot;{1E4AB166-F75E-4C7B-A72F-B9677733DEB3}&quot; pptId=&quot;259&quot;/&gt;&#10;    &lt;slide id=&quot;{EE432165-5C5B-4BF5-939C-2DB56358F662}&quot; pptId=&quot;256&quot;/&gt;&#10;    &lt;slide id=&quot;{A24BBA61-8F64-4947-91E4-369A7E2604F3}&quot; pptId=&quot;297&quot;/&gt;&#10;    &lt;slide id=&quot;{A11F60F8-42AC-4D9A-A4A7-C6F97F8794EC}&quot; pptId=&quot;257&quot;/&gt;&#10;    &lt;slide id=&quot;{7BCED4E6-5C51-460B-A81D-3ACDA9D599F2}&quot; pptId=&quot;298&quot;/&gt;&#10;    &lt;slide id=&quot;{642F67E4-9D40-4568-9586-8777D7A9EF1B}&quot; pptId=&quot;306&quot;/&gt;&#10;    &lt;slide id=&quot;{98D8A1C9-B138-436B-BB94-CBD152821539}&quot; pptId=&quot;303&quot;/&gt;&#10;    &lt;slide id=&quot;{6DCC32E0-E964-4532-B5E6-8518993E744E}&quot; pptId=&quot;304&quot;/&gt;&#10;    &lt;slide id=&quot;{D616F2A3-B645-40D2-905A-61AAC7657C5F}&quot; pptId=&quot;309&quot;/&gt;&#10;    &lt;slide id=&quot;{506165A0-F199-4B9D-AFB2-6AA5CD816D93}&quot; pptId=&quot;305&quot;/&gt;&#10;    &lt;slide id=&quot;{0AFE7381-7CF9-439B-A3FE-DE8043C2F533}&quot; pptId=&quot;320&quot;/&gt;&#10;    &lt;slide id=&quot;{EB8E64B0-0DE7-47E6-B9BC-6736774B17F5}&quot; pptId=&quot;310&quot;/&gt;&#10;    &lt;slide id=&quot;{A76EC97A-2C35-4B78-BADA-3167E30C1966}&quot; pptId=&quot;312&quot;/&gt;&#10;    &lt;slide id=&quot;{D8673F89-2B3C-4118-9853-0254BC7D9613}&quot; pptId=&quot;315&quot;/&gt;&#10;    &lt;slide id=&quot;{93155598-5A3C-4611-B65D-D52E4922FCC8}&quot; pptId=&quot;316&quot;/&gt;&#10;    &lt;slide id=&quot;{708ACAA2-D47B-49AF-ADB4-188F6AE362D8}&quot; pptId=&quot;317&quot;/&gt;&#10;    &lt;slide id=&quot;{81D24DAA-0C92-4ABE-8973-1513A90A3B16}&quot; pptId=&quot;319&quot;/&gt;&#10;    &lt;slide id=&quot;{819FFED6-8EE1-4F0E-81EF-E628BCE42F62}&quot; pptId=&quot;292&quot;/&gt;&#10;    &lt;slide id=&quot;{B2BF8A78-6271-4066-AA9B-6A40877E7003}&quot; pptId=&quot;299&quot;/&gt;&#10;    &lt;slide id=&quot;{37A6B880-7948-42F1-BA23-8EA4408E6F72}&quot; pptId=&quot;286&quot;/&gt;&#10;  &lt;/slides&gt;&#10;&#10;  &lt;narration&gt;&#10;    &lt;audioTracks&gt;&#10;      &lt;audioTrack muted=&quot;false&quot; name=&quot;sound1&quot; resource=&quot;289fc663&quot; slideId=&quot;{54CFE0FD-E740-418D-B079-6D5B294007BF}&quot; startTime=&quot;0&quot; stepIndex=&quot;0&quot; volume=&quot;1&quot;&gt;&#10;        &lt;audio channels=&quot;2&quot; format=&quot;fltp&quot; sampleRate=&quot;44100&quot;/&gt;&#10;      &lt;/audioTrack&gt;&#10;      &lt;audioTrack muted=&quot;false&quot; name=&quot;sound2&quot; resource=&quot;bbfc8c57&quot; slideId=&quot;{A24BBA61-8F64-4947-91E4-369A7E2604F3}&quot; startTime=&quot;2564&quot; stepIndex=&quot;0&quot; volume=&quot;1&quot;&gt;&#10;        &lt;audio channels=&quot;1&quot; format=&quot;fltp&quot; sampleRate=&quot;44100&quot;/&gt;&#10;      &lt;/audioTrack&gt;&#10;      &lt;audioTrack muted=&quot;false&quot; name=&quot;sound3&quot; resource=&quot;b9e46436&quot; slideId=&quot;{7BCED4E6-5C51-460B-A81D-3ACDA9D599F2}&quot; startTime=&quot;0&quot; stepIndex=&quot;0&quot; volume=&quot;1&quot;&gt;&#10;        &lt;audio channels=&quot;1&quot; format=&quot;fltp&quot; sampleRate=&quot;44100&quot;/&gt;&#10;      &lt;/audioTrack&gt;&#10;      &lt;audioTrack muted=&quot;false&quot; name=&quot;sound4&quot; resource=&quot;a87ada0c&quot; slideId=&quot;{6DCC32E0-E964-4532-B5E6-8518993E744E}&quot; startTime=&quot;0&quot; stepIndex=&quot;0&quot; volume=&quot;1&quot;&gt;&#10;        &lt;audio channels=&quot;1&quot; format=&quot;fltp&quot; sampleRate=&quot;44100&quot;/&gt;&#10;      &lt;/audioTrack&gt;&#10;      &lt;audioTrack muted=&quot;false&quot; name=&quot;sound5&quot; resource=&quot;de7ca714&quot; slideId=&quot;{0AFE7381-7CF9-439B-A3FE-DE8043C2F533}&quot; startTime=&quot;64174&quot; stepIndex=&quot;0&quot; volume=&quot;1&quot;&gt;&#10;        &lt;audio channels=&quot;1&quot; format=&quot;fltp&quot; sampleRate=&quot;44100&quot;/&gt;&#10;      &lt;/audioTrack&gt;&#10;      &lt;audioTrack muted=&quot;false&quot; name=&quot;sound6&quot; resource=&quot;2f524d1b&quot; slideId=&quot;{A76EC97A-2C35-4B78-BADA-3167E30C1966}&quot; startTime=&quot;0&quot; stepIndex=&quot;0&quot; volume=&quot;1&quot;&gt;&#10;        &lt;audio channels=&quot;1&quot; format=&quot;fltp&quot; sampleRate=&quot;44100&quot;/&gt;&#10;      &lt;/audioTrack&gt;&#10;      &lt;audioTrack muted=&quot;false&quot; name=&quot;sound7&quot; resource=&quot;bbdede81&quot; slideId=&quot;{D8673F89-2B3C-4118-9853-0254BC7D9613}&quot; startTime=&quot;0&quot; stepIndex=&quot;0&quot; volume=&quot;1&quot;&gt;&#10;        &lt;audio channels=&quot;1&quot; format=&quot;fltp&quot; sampleRate=&quot;44100&quot;/&gt;&#10;      &lt;/audioTrack&gt;&#10;      &lt;audioTrack muted=&quot;false&quot; name=&quot;sound8&quot; resource=&quot;780099b1&quot; slideId=&quot;{708ACAA2-D47B-49AF-ADB4-188F6AE362D8}&quot; startTime=&quot;0&quot; stepIndex=&quot;0&quot; volume=&quot;1&quot;&gt;&#10;        &lt;audio channels=&quot;1&quot; format=&quot;fltp&quot; sampleRate=&quot;44100&quot;/&gt;&#10;      &lt;/audioTrack&gt;&#10;      &lt;audioTrack muted=&quot;false&quot; name=&quot;Audio 1&quot; resource=&quot;07c3df58&quot; slideId=&quot;{81D24DAA-0C92-4ABE-8973-1513A90A3B16}&quot; startTime=&quot;0&quot; stepIndex=&quot;1&quot; volume=&quot;1&quot;&gt;&#10;        &lt;audio channels=&quot;1&quot; format=&quot;s16&quot; sampleRate=&quot;44100&quot;/&gt;&#10;      &lt;/audioTrack&gt;&#10;      &lt;audioTrack muted=&quot;false&quot; name=&quot;sound9&quot; resource=&quot;5a9c0e46&quot; slideId=&quot;{B2BF8A78-6271-4066-AA9B-6A40877E7003}&quot; startTime=&quot;0&quot; stepIndex=&quot;0&quot; volume=&quot;1&quot;&gt;&#10;        &lt;audio channels=&quot;2&quot; format=&quot;fltp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INDENT_LEVEL" val="0"/>
  <p:tag name="GENSWF_SLIDE_UID" val="{571EF09C-AE56-4BB6-A85D-93E3C2D2C1D0}:306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RESOURCE_QUIZ" val="quiz1.quiz"/>
  <p:tag name="ISPRING_QUIZ_RELATIVE_PATH" val="Unit 10-TA3\quiz\quiz1.quiz"/>
  <p:tag name="ISPRING_QUIZ_FULL_PATH" val="C:\Users\Admin\Desktop\TA_QT\TEPNGUON\Unit 10-TA3\quiz\quiz1.quiz"/>
  <p:tag name="GENSWF_ADVANCE_TIME" val="106.232"/>
  <p:tag name="GENSWF_SLIDE_TITLE" val="HOẠT ĐỘNG 1"/>
  <p:tag name="ISPRING_PRESENTER_ID" val="{FCD61151-8D5E-4F60-950B-1C0124BCCE46}"/>
  <p:tag name="ISPRING_SLIDE_ID_2" val="{642F67E4-9D40-4568-9586-8777D7A9EF1B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8.297"/>
  <p:tag name="ISPRING_CUSTOM_TIMING_USED" val="1"/>
  <p:tag name="GENSWF_SLIDE_TITLE" val="HOẠT ĐỘNG 1"/>
  <p:tag name="ISPRING_SLIDE_INDENT_LEVEL" val="0"/>
  <p:tag name="GENSWF_SLIDE_UID" val="{D83CD5CD-42A1-4D4E-BCE3-D232D91330F3}:303"/>
  <p:tag name="ISPRING_PRESENTER_ID" val="{FCD61151-8D5E-4F60-950B-1C0124BCCE46}"/>
  <p:tag name="ISPRING_SLIDE_ID_2" val="{98D8A1C9-B138-436B-BB94-CBD152821539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OẠT ĐỘNG 1"/>
  <p:tag name="ISPRING_SLIDE_INDENT_LEVEL" val="0"/>
  <p:tag name="GENSWF_SLIDE_UID" val="{C92D2E73-7FC2-43BA-B3B2-9C2E78680CAC}:304"/>
  <p:tag name="GENSWF_ADVANCE_TIME" val="16.466"/>
  <p:tag name="TIMING" val="|8.148"/>
  <p:tag name="ISPRING_PRESENTER_ID" val="{FCD61151-8D5E-4F60-950B-1C0124BCCE46}"/>
  <p:tag name="ISPRING_SLIDE_ID_2" val="{6DCC32E0-E964-4532-B5E6-8518993E744E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Ừ VỰNG"/>
  <p:tag name="ISPRING_SLIDE_INDENT_LEVEL" val="0"/>
  <p:tag name="GENSWF_SLIDE_UID" val="{BBA526FB-97A8-42EF-85F2-6544B91452FF}:309"/>
  <p:tag name="GENSWF_ADVANCE_TIME" val="87.040"/>
  <p:tag name="ISPRING_PRESENTER_ID" val="{FCD61151-8D5E-4F60-950B-1C0124BCCE46}"/>
  <p:tag name="ISPRING_SLIDE_ID_2" val="{D616F2A3-B645-40D2-905A-61AAC7657C5F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Glossary"/>
  <p:tag name="ISPRING_CUSTOM_TIMING_USED" val="1"/>
  <p:tag name="GENSWF_SLIDE_TITLE" val="TỪ VỰNG"/>
  <p:tag name="ISPRING_SLIDE_INDENT_LEVEL" val="0"/>
  <p:tag name="GENSWF_SLIDE_UID" val="{5A53E2A9-9A7F-4A63-9C36-E30AB7481293}:305"/>
  <p:tag name="ISPRING_INTERACTION_FULL_PATH" val="C:\Users\Admin\Desktop\TA_QT\TEPNGUON\Unit 10-TA3\interactions\intr1.visuals"/>
  <p:tag name="ISPRING_INTERACTION_RELATIVE_PATH" val="Unit 10-TA3\interactions\intr1.visuals"/>
  <p:tag name="ISPRING_PRESENTER_ID" val="{FCD61151-8D5E-4F60-950B-1C0124BCCE46}"/>
  <p:tag name="GENSWF_ADVANCE_TIME" val="96.805"/>
  <p:tag name="ISPRING_SLIDE_ID_2" val="{506165A0-F199-4B9D-AFB2-6AA5CD816D93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Unit 10-TA3\quiz\quiz2.quiz"/>
  <p:tag name="ISPRING_CUSTOM_TIMING_USED" val="1"/>
  <p:tag name="ISPRING_QUIZ_FULL_PATH" val="C:\Users\Admin\Desktop\TA_QT\TEPNGUON\Unit 10-TA3\quiz\quiz2.quiz"/>
  <p:tag name="GENSWF_ADVANCE_TIME" val="64.274"/>
  <p:tag name="GENSWF_SLIDE_TITLE" val="TỪ VỰNG"/>
  <p:tag name="ISPRING_SLIDE_INDENT_LEVEL" val="0"/>
  <p:tag name="GENSWF_SLIDE_UID" val="{057D97EA-0CAD-45C9-9449-8DF39A3354AD}:320"/>
  <p:tag name="ISPRING_SLIDE_ID_2" val="{0AFE7381-7CF9-439B-A3FE-DE8043C2F53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3.446"/>
  <p:tag name="TIMING" val="|8.97|77.27"/>
  <p:tag name="GENSWF_SLIDE_TITLE" val="TỪ VỰNG"/>
  <p:tag name="ISPRING_SLIDE_INDENT_LEVEL" val="0"/>
  <p:tag name="GENSWF_SLIDE_UID" val="{359A9D28-DFA2-4FE5-B1B6-4CD839E94E6D}:310"/>
  <p:tag name="ISPRING_PRESENTER_ID" val="{BCC16134-ED6D-4482-8C4D-78FDA3575886}"/>
  <p:tag name="ISPRING_SLIDE_ID_2" val="{EB8E64B0-0DE7-47E6-B9BC-6736774B17F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8.417|10.164|8.444|6.988"/>
  <p:tag name="GENSWF_SLIDE_TITLE" val="CẤU TRÚC CÂU"/>
  <p:tag name="ISPRING_SLIDE_INDENT_LEVEL" val="0"/>
  <p:tag name="GENSWF_SLIDE_UID" val="{890D8E23-8CF8-4D05-A9F4-2EACE9094D86}:312"/>
  <p:tag name="GENSWF_ADVANCE_TIME" val="48.248"/>
  <p:tag name="ISPRING_PRESENTER_ID" val="{BCC16134-ED6D-4482-8C4D-78FDA3575886}"/>
  <p:tag name="ISPRING_SLIDE_ID_2" val="{A76EC97A-2C35-4B78-BADA-3167E30C196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4.376"/>
  <p:tag name="GENSWF_SLIDE_TITLE" val="CẤU TRÚC CÂU"/>
  <p:tag name="ISPRING_SLIDE_INDENT_LEVEL" val="0"/>
  <p:tag name="GENSWF_SLIDE_UID" val="{D8756204-9686-459B-9B8A-AA72EF213C59}:315"/>
  <p:tag name="GENSWF_ADVANCE_TIME" val="22.831"/>
  <p:tag name="ISPRING_PRESENTER_ID" val="{BCC16134-ED6D-4482-8C4D-78FDA3575886}"/>
  <p:tag name="ISPRING_SLIDE_ID_2" val="{D8673F89-2B3C-4118-9853-0254BC7D9613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INTERACTION_TYPE_SHAPE_ADDED" val="iSpring.LabeledGraphic"/>
  <p:tag name="GENSWF_ADVANCE_TIME" val="60.533"/>
  <p:tag name="ISPRING_CUSTOM_TIMING_USED" val="1"/>
  <p:tag name="GENSWF_SLIDE_TITLE" val="LUYỆN TẬP"/>
  <p:tag name="ISPRING_SLIDE_INDENT_LEVEL" val="0"/>
  <p:tag name="GENSWF_SLIDE_UID" val="{E5C9FC61-17AC-4850-88F3-9A73CDF0743C}:316"/>
  <p:tag name="ISPRING_PRESENTER_ID" val="{BCC16134-ED6D-4482-8C4D-78FDA3575886}"/>
  <p:tag name="ISPRING_SLIDE_ID_2" val="{93155598-5A3C-4611-B65D-D52E4922FCC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TIMING" val="|4.772|6.687|6.437|5.451|5.343|4.329"/>
  <p:tag name="GENSWF_SLIDE_TITLE" val="MỞ ĐẦU"/>
  <p:tag name="GENSWF_SLIDE_UID" val="{D3D1D438-4598-4821-A8B5-5E1962B06994}:291"/>
  <p:tag name="GENSWF_ADVANCE_TIME" val="54.748"/>
  <p:tag name="ISPRING_PRESENTER_ID" val="{FCD61151-8D5E-4F60-950B-1C0124BCCE46}"/>
  <p:tag name="ISPRING_SLIDE_ID_2" val="{54CFE0FD-E740-418D-B079-6D5B294007BF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HOẠT ĐỘNG 3"/>
  <p:tag name="ISPRING_SLIDE_INDENT_LEVEL" val="0"/>
  <p:tag name="GENSWF_SLIDE_UID" val="{E2709ADA-7D6D-4CC4-A918-D70F279F0605}:317"/>
  <p:tag name="GENSWF_ADVANCE_TIME" val="22.676"/>
  <p:tag name="ISPRING_PRESENTER_ID" val="{BCC16134-ED6D-4482-8C4D-78FDA3575886}"/>
  <p:tag name="ISPRING_SLIDE_ID_2" val="{708ACAA2-D47B-49AF-ADB4-188F6AE362D8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1.762"/>
  <p:tag name="TIMING" val="|51.761"/>
  <p:tag name="GENSWF_SLIDE_TITLE" val="HOẠT ĐỘNG 3"/>
  <p:tag name="ISPRING_SLIDE_INDENT_LEVEL" val="0"/>
  <p:tag name="GENSWF_SLIDE_UID" val="{0157005B-CD82-43DD-A166-E57472B49D84}:319"/>
  <p:tag name="ISPRING_PRESENTER_ID" val="{BCC16134-ED6D-4482-8C4D-78FDA3575886}"/>
  <p:tag name="ISPRING_SLIDE_ID_2" val="{81D24DAA-0C92-4ABE-8973-1513A90A3B16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71.881"/>
  <p:tag name="ISPRING_CUSTOM_TIMING_USED" val="1"/>
  <p:tag name="GENSWF_SLIDE_TITLE" val="KẾT THÚC"/>
  <p:tag name="ISPRING_SLIDE_INDENT_LEVEL" val="0"/>
  <p:tag name="GENSWF_SLIDE_UID" val="{FD1EE751-CB06-42D5-AFC5-27DD45DC8F75}:292"/>
  <p:tag name="ISPRING_PRESENTER_ID" val="{BCC16134-ED6D-4482-8C4D-78FDA3575886}"/>
  <p:tag name="ISPRING_SLIDE_ID_2" val="{819FFED6-8EE1-4F0E-81EF-E628BCE42F62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7,110118175,C:\Users\Administrator.LONGHAI\Desktop\BAI LICH SU CHUA TRUNG TIET\BAI LICH SU CHUA TRUNG TIET\BAI LICH SU CHUA TRUNG TIET\Media.ppcx"/>
  <p:tag name="ISPRING_CUSTOM_TIMING_USED" val="1"/>
  <p:tag name="GENSWF_SLIDE_TITLE" val="LỜI CẢM ƠN"/>
  <p:tag name="ISPRING_SLIDE_INDENT_LEVEL" val="0"/>
  <p:tag name="ISPRING_PLAYER_LAYOUT_TYPE" val="Full"/>
  <p:tag name="GENSWF_SLIDE_UID" val="{FC94A60E-9F56-4EA8-AE89-FE07C7FB118D}:299"/>
  <p:tag name="ISPRING_PRESENTER_ID" val="{BCC16134-ED6D-4482-8C4D-78FDA3575886}"/>
  <p:tag name="GENSWF_ADVANCE_TIME" val="82.967"/>
  <p:tag name="ISPRING_SLIDE_ID_2" val="{B2BF8A78-6271-4066-AA9B-6A40877E7003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LAYOUT_TYPE" val="Full"/>
  <p:tag name="ISPRING_CUSTOM_TIMING_USED" val="1"/>
  <p:tag name="GENSWF_ADVANCE_TIME" val="40.330"/>
  <p:tag name="GENSWF_SLIDE_TITLE" val="TÀI LIỆU THAM KHẢO"/>
  <p:tag name="GENSWF_SLIDE_UID" val="{5BB58258-4DE3-4819-8A78-9A95E0DCB24E}:286"/>
  <p:tag name="ISPRING_PRESENTER_ID" val="{BCC16134-ED6D-4482-8C4D-78FDA3575886}"/>
  <p:tag name="ISPRING_SLIDE_ID_2" val="{37A6B880-7948-42F1-BA23-8EA4408E6F7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ẤU TRÚC BÀI HỌC"/>
  <p:tag name="ISPRING_SLIDE_INDENT_LEVEL" val="0"/>
  <p:tag name="GENSWF_SLIDE_UID" val="{6F4E84EE-ED00-4AB5-ABE5-C94808676E16}:295"/>
  <p:tag name="GENSWF_ADVANCE_TIME" val="27.020"/>
  <p:tag name="ISPRING_PRESENTER_ID" val="{FCD61151-8D5E-4F60-950B-1C0124BCCE46}"/>
  <p:tag name="ISPRING_SLIDE_ID_2" val="{90FE4EB3-5348-48F9-9FDB-69E513630CBF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YÊU CẦU CẦN ĐẠT"/>
  <p:tag name="GENSWF_SLIDE_UID" val="{0F936A1E-1907-49B6-87D0-69DC3C0F0EC4}:259"/>
  <p:tag name="GENSWF_ADVANCE_TIME" val="20.266"/>
  <p:tag name="ISPRING_PRESENTER_ID" val="{FCD61151-8D5E-4F60-950B-1C0124BCCE46}"/>
  <p:tag name="ISPRING_SLIDE_ID_2" val="{1E4AB166-F75E-4C7B-A72F-B9677733DEB3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ADVANCE_TIME" val="77.209"/>
  <p:tag name="GENSWF_SLIDE_TITLE" val="GIỚI THIỆU"/>
  <p:tag name="ISPRING_PLAYER_LAYOUT_TYPE" val="Full"/>
  <p:tag name="GENSWF_SLIDE_UID" val="{0D4EAE6F-8BE2-4C66-8454-4F063703EC55}:256"/>
  <p:tag name="ISPRING_PRESENTER_ID" val="{FCD61151-8D5E-4F60-950B-1C0124BCCE46}"/>
  <p:tag name="ISPRING_SLIDE_ID_2" val="{EE432165-5C5B-4BF5-939C-2DB56358F662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fDBxzf-bnL2aPjfiANErZA&quot;,&quot;gi&quot;:&quot;KkFKOvMaBX0q0PuUSj2oWA&quot;,&quot;ti&quot;:&quot;object_sets&quot;,&quot;vs&quot;:{&quot;f&quot;:[1030],&quot;i&quot;:{&quot;d&quot;:&quot;fDBxzf-bnL2aPjfiANErZA&quot;,&quot;p&quot;:true}}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"/>
  <p:tag name="ISPRING_SLIDE_INDENT_LEVEL" val="0"/>
  <p:tag name="GENSWF_SLIDE_UID" val="{368AE748-7318-4BDD-855B-8B82EB550958}:297"/>
  <p:tag name="GENSWF_ADVANCE_TIME" val="52.747"/>
  <p:tag name="ISPRING_PRESENTER_ID" val="{FCD61151-8D5E-4F60-950B-1C0124BCCE46}"/>
  <p:tag name="ISPRING_SLIDE_ID_2" val="{A24BBA61-8F64-4947-91E4-369A7E2604F3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KHỞI ĐỘNG"/>
  <p:tag name="ISPRING_PLAYER_LAYOUT_TYPE" val="Full"/>
  <p:tag name="GENSWF_SLIDE_UID" val="{9B039FF5-BA31-4CAB-97AA-9A72291FEE0E}:257"/>
  <p:tag name="GENSWF_ADVANCE_TIME" val="193.345"/>
  <p:tag name="ISPRING_PRESENTER_ID" val="{FCD61151-8D5E-4F60-950B-1C0124BCCE46}"/>
  <p:tag name="ISPRING_SLIDE_ID_2" val="{A11F60F8-42AC-4D9A-A4A7-C6F97F8794EC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HOẠT ĐỘNG 1"/>
  <p:tag name="GENSWF_SLIDE_UID" val="{69C27C57-E011-4BA1-B537-957EB5775068}:298"/>
  <p:tag name="TIMING" val="|0.753"/>
  <p:tag name="GENSWF_ADVANCE_TIME" val="84.800"/>
  <p:tag name="ISPRING_PRESENTER_ID" val="{FCD61151-8D5E-4F60-950B-1C0124BCCE46}"/>
  <p:tag name="ISPRING_SLIDE_ID_2" val="{7BCED4E6-5C51-460B-A81D-3ACDA9D599F2}"/>
</p:tagLst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4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31377.potx" id="{56A48130-F36A-41C3-8C0C-0EF853C6708B}" vid="{0432F83B-7085-406B-BFE7-677E72A6CADA}"/>
    </a:ext>
  </a:extLst>
</a:theme>
</file>

<file path=ppt/theme/theme7.xml><?xml version="1.0" encoding="utf-8"?>
<a:theme xmlns:a="http://schemas.openxmlformats.org/drawingml/2006/main" name="Back to School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ll fun education presentation (widescreen).potx" id="{13F266B3-3667-4715-838E-2D35384A824B}" vid="{5EC2A2B6-6A5B-436A-9EF3-6607D16C2EDB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1958</TotalTime>
  <Words>499</Words>
  <Application>Microsoft Office PowerPoint</Application>
  <PresentationFormat>Widescreen</PresentationFormat>
  <Paragraphs>110</Paragraphs>
  <Slides>22</Slides>
  <Notes>22</Notes>
  <HiddenSlides>0</HiddenSlides>
  <MMClips>3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22</vt:i4>
      </vt:variant>
    </vt:vector>
  </HeadingPairs>
  <TitlesOfParts>
    <vt:vector size="43" baseType="lpstr">
      <vt:lpstr>.VnSouthern</vt:lpstr>
      <vt:lpstr>Arial</vt:lpstr>
      <vt:lpstr>Calibri</vt:lpstr>
      <vt:lpstr>Calibri Light</vt:lpstr>
      <vt:lpstr>Cambria</vt:lpstr>
      <vt:lpstr>Garamond</vt:lpstr>
      <vt:lpstr>Segoe Print</vt:lpstr>
      <vt:lpstr>Segoe UI</vt:lpstr>
      <vt:lpstr>Segoe UI Semibold</vt:lpstr>
      <vt:lpstr>Times</vt:lpstr>
      <vt:lpstr>Times New Roman</vt:lpstr>
      <vt:lpstr>Trebuchet MS</vt:lpstr>
      <vt:lpstr>Tw Cen MT</vt:lpstr>
      <vt:lpstr>Wingdings 3</vt:lpstr>
      <vt:lpstr>Office Theme</vt:lpstr>
      <vt:lpstr>Organic</vt:lpstr>
      <vt:lpstr>Droplet</vt:lpstr>
      <vt:lpstr>Facet</vt:lpstr>
      <vt:lpstr>1_Office Theme</vt:lpstr>
      <vt:lpstr>Nature Illustration 16x9</vt:lpstr>
      <vt:lpstr>Back to School 16x9</vt:lpstr>
      <vt:lpstr>PowerPoint Presentation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TA3_THQUYETTHANG</dc:title>
  <dc:creator>Minh Tam</dc:creator>
  <cp:lastModifiedBy>Admin</cp:lastModifiedBy>
  <cp:revision>164</cp:revision>
  <dcterms:created xsi:type="dcterms:W3CDTF">2019-12-13T11:38:39Z</dcterms:created>
  <dcterms:modified xsi:type="dcterms:W3CDTF">2022-10-17T20:03:10Z</dcterms:modified>
</cp:coreProperties>
</file>