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notesSlides/notesSlide15.xml" ContentType="application/vnd.openxmlformats-officedocument.presentationml.notesSlide+xml"/>
  <Override PartName="/ppt/tags/tag17.xml" ContentType="application/vnd.openxmlformats-officedocument.presentationml.tags+xml"/>
  <Override PartName="/ppt/notesSlides/notesSlide16.xml" ContentType="application/vnd.openxmlformats-officedocument.presentationml.notesSlide+xml"/>
  <Override PartName="/ppt/tags/tag18.xml" ContentType="application/vnd.openxmlformats-officedocument.presentationml.tags+xml"/>
  <Override PartName="/ppt/notesSlides/notesSlide17.xml" ContentType="application/vnd.openxmlformats-officedocument.presentationml.notesSlide+xml"/>
  <Override PartName="/ppt/tags/tag19.xml" ContentType="application/vnd.openxmlformats-officedocument.presentationml.tags+xml"/>
  <Override PartName="/ppt/notesSlides/notesSlide18.xml" ContentType="application/vnd.openxmlformats-officedocument.presentationml.notesSlide+xml"/>
  <Override PartName="/ppt/tags/tag20.xml" ContentType="application/vnd.openxmlformats-officedocument.presentationml.tags+xml"/>
  <Override PartName="/ppt/notesSlides/notesSlide19.xml" ContentType="application/vnd.openxmlformats-officedocument.presentationml.notesSlide+xml"/>
  <Override PartName="/ppt/tags/tag21.xml" ContentType="application/vnd.openxmlformats-officedocument.presentationml.tags+xml"/>
  <Override PartName="/ppt/notesSlides/notesSlide20.xml" ContentType="application/vnd.openxmlformats-officedocument.presentationml.notesSlide+xml"/>
  <Override PartName="/ppt/tags/tag22.xml" ContentType="application/vnd.openxmlformats-officedocument.presentationml.tags+xml"/>
  <Override PartName="/ppt/notesSlides/notesSlide21.xml" ContentType="application/vnd.openxmlformats-officedocument.presentationml.notesSlide+xml"/>
  <Override PartName="/ppt/tags/tag23.xml" ContentType="application/vnd.openxmlformats-officedocument.presentationml.tags+xml"/>
  <Override PartName="/ppt/notesSlides/notesSlide22.xml" ContentType="application/vnd.openxmlformats-officedocument.presentationml.notesSlide+xml"/>
  <Override PartName="/ppt/tags/tag24.xml" ContentType="application/vnd.openxmlformats-officedocument.presentationml.tags+xml"/>
  <Override PartName="/ppt/notesSlides/notesSlide23.xml" ContentType="application/vnd.openxmlformats-officedocument.presentationml.notesSlide+xml"/>
  <Override PartName="/ppt/tags/tag25.xml" ContentType="application/vnd.openxmlformats-officedocument.presentationml.tags+xml"/>
  <Override PartName="/ppt/notesSlides/notesSlide24.xml" ContentType="application/vnd.openxmlformats-officedocument.presentationml.notesSlide+xml"/>
  <Override PartName="/ppt/tags/tag26.xml" ContentType="application/vnd.openxmlformats-officedocument.presentationml.tags+xml"/>
  <Override PartName="/ppt/notesSlides/notesSlide2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27.xml" ContentType="application/vnd.openxmlformats-officedocument.presentationml.tags+xml"/>
  <Override PartName="/ppt/notesSlides/notesSlide26.xml" ContentType="application/vnd.openxmlformats-officedocument.presentationml.notesSlide+xml"/>
  <Override PartName="/ppt/tags/tag28.xml" ContentType="application/vnd.openxmlformats-officedocument.presentationml.tags+xml"/>
  <Override PartName="/ppt/notesSlides/notesSlide27.xml" ContentType="application/vnd.openxmlformats-officedocument.presentationml.notesSlide+xml"/>
  <Override PartName="/ppt/tags/tag29.xml" ContentType="application/vnd.openxmlformats-officedocument.presentationml.tags+xml"/>
  <Override PartName="/ppt/notesSlides/notesSlide28.xml" ContentType="application/vnd.openxmlformats-officedocument.presentationml.notesSlide+xml"/>
  <Override PartName="/ppt/tags/tag30.xml" ContentType="application/vnd.openxmlformats-officedocument.presentationml.tags+xml"/>
  <Override PartName="/ppt/notesSlides/notesSlide29.xml" ContentType="application/vnd.openxmlformats-officedocument.presentationml.notesSlide+xml"/>
  <Override PartName="/ppt/tags/tag31.xml" ContentType="application/vnd.openxmlformats-officedocument.presentationml.tags+xml"/>
  <Override PartName="/ppt/notesSlides/notesSlide30.xml" ContentType="application/vnd.openxmlformats-officedocument.presentationml.notesSlide+xml"/>
  <Override PartName="/ppt/tags/tag32.xml" ContentType="application/vnd.openxmlformats-officedocument.presentationml.tags+xml"/>
  <Override PartName="/ppt/notesSlides/notesSlide31.xml" ContentType="application/vnd.openxmlformats-officedocument.presentationml.notesSlide+xml"/>
  <Override PartName="/ppt/tags/tag33.xml" ContentType="application/vnd.openxmlformats-officedocument.presentationml.tags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812" r:id="rId5"/>
  </p:sldMasterIdLst>
  <p:notesMasterIdLst>
    <p:notesMasterId r:id="rId38"/>
  </p:notesMasterIdLst>
  <p:sldIdLst>
    <p:sldId id="348" r:id="rId6"/>
    <p:sldId id="342" r:id="rId7"/>
    <p:sldId id="341" r:id="rId8"/>
    <p:sldId id="343" r:id="rId9"/>
    <p:sldId id="344" r:id="rId10"/>
    <p:sldId id="349" r:id="rId11"/>
    <p:sldId id="345" r:id="rId12"/>
    <p:sldId id="350" r:id="rId13"/>
    <p:sldId id="351" r:id="rId14"/>
    <p:sldId id="352" r:id="rId15"/>
    <p:sldId id="380" r:id="rId16"/>
    <p:sldId id="353" r:id="rId17"/>
    <p:sldId id="374" r:id="rId18"/>
    <p:sldId id="327" r:id="rId19"/>
    <p:sldId id="354" r:id="rId20"/>
    <p:sldId id="355" r:id="rId21"/>
    <p:sldId id="375" r:id="rId22"/>
    <p:sldId id="356" r:id="rId23"/>
    <p:sldId id="315" r:id="rId24"/>
    <p:sldId id="357" r:id="rId25"/>
    <p:sldId id="358" r:id="rId26"/>
    <p:sldId id="365" r:id="rId27"/>
    <p:sldId id="367" r:id="rId28"/>
    <p:sldId id="368" r:id="rId29"/>
    <p:sldId id="369" r:id="rId30"/>
    <p:sldId id="377" r:id="rId31"/>
    <p:sldId id="366" r:id="rId32"/>
    <p:sldId id="376" r:id="rId33"/>
    <p:sldId id="363" r:id="rId34"/>
    <p:sldId id="371" r:id="rId35"/>
    <p:sldId id="372" r:id="rId36"/>
    <p:sldId id="373" r:id="rId37"/>
  </p:sldIdLst>
  <p:sldSz cx="12192000" cy="6858000"/>
  <p:notesSz cx="6858000" cy="9144000"/>
  <p:custDataLst>
    <p:tags r:id="rId39"/>
  </p:custDataLst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5E3CF"/>
    <a:srgbClr val="66CCFF"/>
    <a:srgbClr val="0000FF"/>
    <a:srgbClr val="FFCC00"/>
    <a:srgbClr val="99FF99"/>
    <a:srgbClr val="4AB06C"/>
    <a:srgbClr val="FF6600"/>
    <a:srgbClr val="00FF99"/>
    <a:srgbClr val="000000"/>
    <a:srgbClr val="00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4191" autoAdjust="0"/>
    <p:restoredTop sz="94660"/>
  </p:normalViewPr>
  <p:slideViewPr>
    <p:cSldViewPr snapToGrid="0">
      <p:cViewPr varScale="1">
        <p:scale>
          <a:sx n="67" d="100"/>
          <a:sy n="67" d="100"/>
        </p:scale>
        <p:origin x="78" y="23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tags" Target="tags/tag1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theme" Target="theme/theme1.xml"/><Relationship Id="rId7" Type="http://schemas.openxmlformats.org/officeDocument/2006/relationships/slide" Target="slides/slide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viewProps" Target="viewProps.xml"/><Relationship Id="rId54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tableStyles" Target="tableStyles.xml"/><Relationship Id="rId8" Type="http://schemas.openxmlformats.org/officeDocument/2006/relationships/slide" Target="slides/slide3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userId="09736e75574c9faf" providerId="LiveId" clId="{346F4227-C2B4-4438-B1FA-B0E9731B6CA3}"/>
    <pc:docChg chg="undo redo custSel addSld delSld modSld sldOrd">
      <pc:chgData name="" userId="09736e75574c9faf" providerId="LiveId" clId="{346F4227-C2B4-4438-B1FA-B0E9731B6CA3}" dt="2021-08-27T07:28:19.360" v="3122" actId="20577"/>
      <pc:docMkLst>
        <pc:docMk/>
      </pc:docMkLst>
      <pc:sldChg chg="addSp delSp modSp setBg delAnim modAnim">
        <pc:chgData name="" userId="09736e75574c9faf" providerId="LiveId" clId="{346F4227-C2B4-4438-B1FA-B0E9731B6CA3}" dt="2021-08-27T06:44:01.874" v="2932"/>
        <pc:sldMkLst>
          <pc:docMk/>
          <pc:sldMk cId="2379253182" sldId="256"/>
        </pc:sldMkLst>
        <pc:spChg chg="del">
          <ac:chgData name="" userId="09736e75574c9faf" providerId="LiveId" clId="{346F4227-C2B4-4438-B1FA-B0E9731B6CA3}" dt="2021-08-25T10:14:09.103" v="0" actId="478"/>
          <ac:spMkLst>
            <pc:docMk/>
            <pc:sldMk cId="2379253182" sldId="256"/>
            <ac:spMk id="2" creationId="{846C7DBF-7434-43B8-9CDB-4843FE67C5A5}"/>
          </ac:spMkLst>
        </pc:spChg>
        <pc:spChg chg="del">
          <ac:chgData name="" userId="09736e75574c9faf" providerId="LiveId" clId="{346F4227-C2B4-4438-B1FA-B0E9731B6CA3}" dt="2021-08-25T10:14:10.878" v="1" actId="478"/>
          <ac:spMkLst>
            <pc:docMk/>
            <pc:sldMk cId="2379253182" sldId="256"/>
            <ac:spMk id="3" creationId="{19FCD349-4482-4BC8-AF79-3932971998CC}"/>
          </ac:spMkLst>
        </pc:spChg>
        <pc:spChg chg="add mod">
          <ac:chgData name="" userId="09736e75574c9faf" providerId="LiveId" clId="{346F4227-C2B4-4438-B1FA-B0E9731B6CA3}" dt="2021-08-26T03:21:06.766" v="2035" actId="1076"/>
          <ac:spMkLst>
            <pc:docMk/>
            <pc:sldMk cId="2379253182" sldId="256"/>
            <ac:spMk id="4" creationId="{A79F29A8-C52F-4BFD-9B9C-05FD1E707395}"/>
          </ac:spMkLst>
        </pc:spChg>
        <pc:spChg chg="add mod">
          <ac:chgData name="" userId="09736e75574c9faf" providerId="LiveId" clId="{346F4227-C2B4-4438-B1FA-B0E9731B6CA3}" dt="2021-08-26T03:20:55.133" v="2033" actId="1076"/>
          <ac:spMkLst>
            <pc:docMk/>
            <pc:sldMk cId="2379253182" sldId="256"/>
            <ac:spMk id="5" creationId="{F2325DAF-C898-4912-BA5D-B98CA332416C}"/>
          </ac:spMkLst>
        </pc:spChg>
        <pc:spChg chg="add mod">
          <ac:chgData name="" userId="09736e75574c9faf" providerId="LiveId" clId="{346F4227-C2B4-4438-B1FA-B0E9731B6CA3}" dt="2021-08-26T03:21:10.071" v="2036" actId="1076"/>
          <ac:spMkLst>
            <pc:docMk/>
            <pc:sldMk cId="2379253182" sldId="256"/>
            <ac:spMk id="6" creationId="{3EC7005F-E63E-46EB-87D3-5703E07FA1C5}"/>
          </ac:spMkLst>
        </pc:spChg>
        <pc:spChg chg="add mod">
          <ac:chgData name="" userId="09736e75574c9faf" providerId="LiveId" clId="{346F4227-C2B4-4438-B1FA-B0E9731B6CA3}" dt="2021-08-26T03:21:01.949" v="2034" actId="1076"/>
          <ac:spMkLst>
            <pc:docMk/>
            <pc:sldMk cId="2379253182" sldId="256"/>
            <ac:spMk id="7" creationId="{A0653DDB-DCEB-4FCB-A2C0-30B0F867CA1F}"/>
          </ac:spMkLst>
        </pc:spChg>
        <pc:spChg chg="add del mod">
          <ac:chgData name="" userId="09736e75574c9faf" providerId="LiveId" clId="{346F4227-C2B4-4438-B1FA-B0E9731B6CA3}" dt="2021-08-25T10:19:18.347" v="52" actId="478"/>
          <ac:spMkLst>
            <pc:docMk/>
            <pc:sldMk cId="2379253182" sldId="256"/>
            <ac:spMk id="8" creationId="{BA54AB1E-ECC5-457C-93E2-69CD9B2BA416}"/>
          </ac:spMkLst>
        </pc:spChg>
        <pc:picChg chg="add mod ord">
          <ac:chgData name="" userId="09736e75574c9faf" providerId="LiveId" clId="{346F4227-C2B4-4438-B1FA-B0E9731B6CA3}" dt="2021-08-26T03:20:14.854" v="2027" actId="1076"/>
          <ac:picMkLst>
            <pc:docMk/>
            <pc:sldMk cId="2379253182" sldId="256"/>
            <ac:picMk id="3" creationId="{1714F71C-24FA-4FFF-AE15-EAD842857836}"/>
          </ac:picMkLst>
        </pc:picChg>
        <pc:picChg chg="add del mod">
          <ac:chgData name="" userId="09736e75574c9faf" providerId="LiveId" clId="{346F4227-C2B4-4438-B1FA-B0E9731B6CA3}" dt="2021-08-26T07:55:14.353" v="2476" actId="478"/>
          <ac:picMkLst>
            <pc:docMk/>
            <pc:sldMk cId="2379253182" sldId="256"/>
            <ac:picMk id="8" creationId="{A4C00F41-7A66-4CC8-8713-0A1B264FBD17}"/>
          </ac:picMkLst>
        </pc:picChg>
        <pc:picChg chg="add del mod">
          <ac:chgData name="" userId="09736e75574c9faf" providerId="LiveId" clId="{346F4227-C2B4-4438-B1FA-B0E9731B6CA3}" dt="2021-08-27T06:44:01.874" v="2932"/>
          <ac:picMkLst>
            <pc:docMk/>
            <pc:sldMk cId="2379253182" sldId="256"/>
            <ac:picMk id="9" creationId="{14BBC9C0-DD09-4586-A3E6-715847FF9CC4}"/>
          </ac:picMkLst>
        </pc:picChg>
      </pc:sldChg>
      <pc:sldChg chg="addSp delSp modSp add setBg addAnim delAnim modAnim">
        <pc:chgData name="" userId="09736e75574c9faf" providerId="LiveId" clId="{346F4227-C2B4-4438-B1FA-B0E9731B6CA3}" dt="2021-08-26T08:15:01.954" v="2477" actId="478"/>
        <pc:sldMkLst>
          <pc:docMk/>
          <pc:sldMk cId="4228745251" sldId="257"/>
        </pc:sldMkLst>
        <pc:spChg chg="del">
          <ac:chgData name="" userId="09736e75574c9faf" providerId="LiveId" clId="{346F4227-C2B4-4438-B1FA-B0E9731B6CA3}" dt="2021-08-25T10:24:14.100" v="93" actId="478"/>
          <ac:spMkLst>
            <pc:docMk/>
            <pc:sldMk cId="4228745251" sldId="257"/>
            <ac:spMk id="2" creationId="{157AD658-18FE-428F-A57F-09614181403B}"/>
          </ac:spMkLst>
        </pc:spChg>
        <pc:spChg chg="del">
          <ac:chgData name="" userId="09736e75574c9faf" providerId="LiveId" clId="{346F4227-C2B4-4438-B1FA-B0E9731B6CA3}" dt="2021-08-25T10:24:15.748" v="94" actId="478"/>
          <ac:spMkLst>
            <pc:docMk/>
            <pc:sldMk cId="4228745251" sldId="257"/>
            <ac:spMk id="3" creationId="{49CCA21A-9078-4081-83E9-EF1905BC95EA}"/>
          </ac:spMkLst>
        </pc:spChg>
        <pc:spChg chg="add mod">
          <ac:chgData name="" userId="09736e75574c9faf" providerId="LiveId" clId="{346F4227-C2B4-4438-B1FA-B0E9731B6CA3}" dt="2021-08-26T03:21:51.027" v="2041" actId="1036"/>
          <ac:spMkLst>
            <pc:docMk/>
            <pc:sldMk cId="4228745251" sldId="257"/>
            <ac:spMk id="4" creationId="{1BE2E51F-65FF-4093-9D7D-67813B193701}"/>
          </ac:spMkLst>
        </pc:spChg>
        <pc:spChg chg="add mod">
          <ac:chgData name="" userId="09736e75574c9faf" providerId="LiveId" clId="{346F4227-C2B4-4438-B1FA-B0E9731B6CA3}" dt="2021-08-26T03:22:00.972" v="2042" actId="1035"/>
          <ac:spMkLst>
            <pc:docMk/>
            <pc:sldMk cId="4228745251" sldId="257"/>
            <ac:spMk id="5" creationId="{D12A99C8-07A5-465E-AC42-7A9276B633A8}"/>
          </ac:spMkLst>
        </pc:spChg>
        <pc:spChg chg="add mod topLvl">
          <ac:chgData name="" userId="09736e75574c9faf" providerId="LiveId" clId="{346F4227-C2B4-4438-B1FA-B0E9731B6CA3}" dt="2021-08-26T03:32:01.902" v="2100" actId="164"/>
          <ac:spMkLst>
            <pc:docMk/>
            <pc:sldMk cId="4228745251" sldId="257"/>
            <ac:spMk id="10" creationId="{F9EE55C4-41D4-4495-8075-A79EA9BFED4D}"/>
          </ac:spMkLst>
        </pc:spChg>
        <pc:spChg chg="add mod topLvl">
          <ac:chgData name="" userId="09736e75574c9faf" providerId="LiveId" clId="{346F4227-C2B4-4438-B1FA-B0E9731B6CA3}" dt="2021-08-26T03:32:01.902" v="2100" actId="164"/>
          <ac:spMkLst>
            <pc:docMk/>
            <pc:sldMk cId="4228745251" sldId="257"/>
            <ac:spMk id="11" creationId="{CBD8B441-4082-4A15-B3A9-A6846D1A4EB3}"/>
          </ac:spMkLst>
        </pc:spChg>
        <pc:spChg chg="add mod topLvl">
          <ac:chgData name="" userId="09736e75574c9faf" providerId="LiveId" clId="{346F4227-C2B4-4438-B1FA-B0E9731B6CA3}" dt="2021-08-26T03:30:26.025" v="2093" actId="164"/>
          <ac:spMkLst>
            <pc:docMk/>
            <pc:sldMk cId="4228745251" sldId="257"/>
            <ac:spMk id="16" creationId="{3C056A74-F50F-4CEC-8A44-0788C674BD8D}"/>
          </ac:spMkLst>
        </pc:spChg>
        <pc:spChg chg="add mod topLvl">
          <ac:chgData name="" userId="09736e75574c9faf" providerId="LiveId" clId="{346F4227-C2B4-4438-B1FA-B0E9731B6CA3}" dt="2021-08-26T03:30:26.025" v="2093" actId="164"/>
          <ac:spMkLst>
            <pc:docMk/>
            <pc:sldMk cId="4228745251" sldId="257"/>
            <ac:spMk id="17" creationId="{10E08376-2A25-477B-A0B3-F19CF0AEE01B}"/>
          </ac:spMkLst>
        </pc:spChg>
        <pc:spChg chg="add mod topLvl">
          <ac:chgData name="" userId="09736e75574c9faf" providerId="LiveId" clId="{346F4227-C2B4-4438-B1FA-B0E9731B6CA3}" dt="2021-08-26T03:31:25.707" v="2097" actId="164"/>
          <ac:spMkLst>
            <pc:docMk/>
            <pc:sldMk cId="4228745251" sldId="257"/>
            <ac:spMk id="24" creationId="{B5F83B6E-BD80-4FB0-8811-70658BB0CEAC}"/>
          </ac:spMkLst>
        </pc:spChg>
        <pc:spChg chg="add mod topLvl">
          <ac:chgData name="" userId="09736e75574c9faf" providerId="LiveId" clId="{346F4227-C2B4-4438-B1FA-B0E9731B6CA3}" dt="2021-08-26T03:31:25.707" v="2097" actId="164"/>
          <ac:spMkLst>
            <pc:docMk/>
            <pc:sldMk cId="4228745251" sldId="257"/>
            <ac:spMk id="25" creationId="{2469D1AF-2677-4746-AD43-ADDC8CCECF86}"/>
          </ac:spMkLst>
        </pc:spChg>
        <pc:spChg chg="add mod">
          <ac:chgData name="" userId="09736e75574c9faf" providerId="LiveId" clId="{346F4227-C2B4-4438-B1FA-B0E9731B6CA3}" dt="2021-08-26T03:21:44.734" v="2037" actId="1076"/>
          <ac:spMkLst>
            <pc:docMk/>
            <pc:sldMk cId="4228745251" sldId="257"/>
            <ac:spMk id="31" creationId="{0596520C-D51E-4AA9-B26A-300B3B6D7873}"/>
          </ac:spMkLst>
        </pc:spChg>
        <pc:spChg chg="add mod topLvl">
          <ac:chgData name="" userId="09736e75574c9faf" providerId="LiveId" clId="{346F4227-C2B4-4438-B1FA-B0E9731B6CA3}" dt="2021-08-26T03:31:34.375" v="2098" actId="164"/>
          <ac:spMkLst>
            <pc:docMk/>
            <pc:sldMk cId="4228745251" sldId="257"/>
            <ac:spMk id="32" creationId="{41EFEDBC-55BB-40D7-A592-52DA2C39459F}"/>
          </ac:spMkLst>
        </pc:spChg>
        <pc:spChg chg="add mod topLvl">
          <ac:chgData name="" userId="09736e75574c9faf" providerId="LiveId" clId="{346F4227-C2B4-4438-B1FA-B0E9731B6CA3}" dt="2021-08-26T03:31:40.128" v="2099" actId="113"/>
          <ac:spMkLst>
            <pc:docMk/>
            <pc:sldMk cId="4228745251" sldId="257"/>
            <ac:spMk id="33" creationId="{2D12D04F-0A41-4786-A271-38C7C60B95A7}"/>
          </ac:spMkLst>
        </pc:spChg>
        <pc:spChg chg="add del mod">
          <ac:chgData name="" userId="09736e75574c9faf" providerId="LiveId" clId="{346F4227-C2B4-4438-B1FA-B0E9731B6CA3}" dt="2021-08-25T13:39:26.358" v="499" actId="1076"/>
          <ac:spMkLst>
            <pc:docMk/>
            <pc:sldMk cId="4228745251" sldId="257"/>
            <ac:spMk id="34" creationId="{804B665A-9C5C-4D00-B239-B71D95CF8676}"/>
          </ac:spMkLst>
        </pc:spChg>
        <pc:spChg chg="add mod">
          <ac:chgData name="" userId="09736e75574c9faf" providerId="LiveId" clId="{346F4227-C2B4-4438-B1FA-B0E9731B6CA3}" dt="2021-08-25T13:39:46.654" v="503" actId="1076"/>
          <ac:spMkLst>
            <pc:docMk/>
            <pc:sldMk cId="4228745251" sldId="257"/>
            <ac:spMk id="36" creationId="{7A016C48-CD66-40D5-BD0F-02DEAB2BF0E3}"/>
          </ac:spMkLst>
        </pc:spChg>
        <pc:grpChg chg="add mod">
          <ac:chgData name="" userId="09736e75574c9faf" providerId="LiveId" clId="{346F4227-C2B4-4438-B1FA-B0E9731B6CA3}" dt="2021-08-26T06:24:16.861" v="2302" actId="1076"/>
          <ac:grpSpMkLst>
            <pc:docMk/>
            <pc:sldMk cId="4228745251" sldId="257"/>
            <ac:grpSpMk id="2" creationId="{035A838B-30A0-427A-BFBB-B335B693CD91}"/>
          </ac:grpSpMkLst>
        </pc:grpChg>
        <pc:grpChg chg="add mod">
          <ac:chgData name="" userId="09736e75574c9faf" providerId="LiveId" clId="{346F4227-C2B4-4438-B1FA-B0E9731B6CA3}" dt="2021-08-26T06:24:51.213" v="2314" actId="1076"/>
          <ac:grpSpMkLst>
            <pc:docMk/>
            <pc:sldMk cId="4228745251" sldId="257"/>
            <ac:grpSpMk id="3" creationId="{D2DAEA90-B051-47A9-8002-A3B2F68E2782}"/>
          </ac:grpSpMkLst>
        </pc:grpChg>
        <pc:grpChg chg="add mod">
          <ac:chgData name="" userId="09736e75574c9faf" providerId="LiveId" clId="{346F4227-C2B4-4438-B1FA-B0E9731B6CA3}" dt="2021-08-26T06:25:04.871" v="2316" actId="14100"/>
          <ac:grpSpMkLst>
            <pc:docMk/>
            <pc:sldMk cId="4228745251" sldId="257"/>
            <ac:grpSpMk id="7" creationId="{7F08B4E2-4B55-4637-A587-73153F9AFCAA}"/>
          </ac:grpSpMkLst>
        </pc:grpChg>
        <pc:grpChg chg="add mod topLvl">
          <ac:chgData name="" userId="09736e75574c9faf" providerId="LiveId" clId="{346F4227-C2B4-4438-B1FA-B0E9731B6CA3}" dt="2021-08-26T06:24:20.717" v="2303" actId="14100"/>
          <ac:grpSpMkLst>
            <pc:docMk/>
            <pc:sldMk cId="4228745251" sldId="257"/>
            <ac:grpSpMk id="9" creationId="{4F0CA00E-F6DD-49E3-976B-082C5AD068D2}"/>
          </ac:grpSpMkLst>
        </pc:grpChg>
        <pc:grpChg chg="add mod">
          <ac:chgData name="" userId="09736e75574c9faf" providerId="LiveId" clId="{346F4227-C2B4-4438-B1FA-B0E9731B6CA3}" dt="2021-08-26T06:25:00.717" v="2315" actId="1076"/>
          <ac:grpSpMkLst>
            <pc:docMk/>
            <pc:sldMk cId="4228745251" sldId="257"/>
            <ac:grpSpMk id="12" creationId="{CCF41635-5DBA-4176-B3D5-ECC0C4D000CF}"/>
          </ac:grpSpMkLst>
        </pc:grpChg>
        <pc:grpChg chg="add mod">
          <ac:chgData name="" userId="09736e75574c9faf" providerId="LiveId" clId="{346F4227-C2B4-4438-B1FA-B0E9731B6CA3}" dt="2021-08-26T06:25:14.405" v="2318" actId="1076"/>
          <ac:grpSpMkLst>
            <pc:docMk/>
            <pc:sldMk cId="4228745251" sldId="257"/>
            <ac:grpSpMk id="14" creationId="{45CCB052-5DC2-4D5D-84F8-59DDE76C1BBD}"/>
          </ac:grpSpMkLst>
        </pc:grpChg>
        <pc:grpChg chg="add del mod">
          <ac:chgData name="" userId="09736e75574c9faf" providerId="LiveId" clId="{346F4227-C2B4-4438-B1FA-B0E9731B6CA3}" dt="2021-08-26T03:29:19.120" v="2083" actId="165"/>
          <ac:grpSpMkLst>
            <pc:docMk/>
            <pc:sldMk cId="4228745251" sldId="257"/>
            <ac:grpSpMk id="18" creationId="{FD47792C-53E3-4355-A283-50E8B5EF0FF6}"/>
          </ac:grpSpMkLst>
        </pc:grpChg>
        <pc:grpChg chg="add del mod">
          <ac:chgData name="" userId="09736e75574c9faf" providerId="LiveId" clId="{346F4227-C2B4-4438-B1FA-B0E9731B6CA3}" dt="2021-08-26T03:28:28.110" v="2080" actId="165"/>
          <ac:grpSpMkLst>
            <pc:docMk/>
            <pc:sldMk cId="4228745251" sldId="257"/>
            <ac:grpSpMk id="19" creationId="{0797A9DA-1B6C-43B3-A58F-5FE37F67FFCE}"/>
          </ac:grpSpMkLst>
        </pc:grpChg>
        <pc:grpChg chg="add mod">
          <ac:chgData name="" userId="09736e75574c9faf" providerId="LiveId" clId="{346F4227-C2B4-4438-B1FA-B0E9731B6CA3}" dt="2021-08-26T06:24:42.797" v="2313" actId="1036"/>
          <ac:grpSpMkLst>
            <pc:docMk/>
            <pc:sldMk cId="4228745251" sldId="257"/>
            <ac:grpSpMk id="20" creationId="{8CC3CA24-33FA-4EF0-9D89-2DDB921280B8}"/>
          </ac:grpSpMkLst>
        </pc:grpChg>
        <pc:grpChg chg="add mod">
          <ac:chgData name="" userId="09736e75574c9faf" providerId="LiveId" clId="{346F4227-C2B4-4438-B1FA-B0E9731B6CA3}" dt="2021-08-26T06:25:08.229" v="2317" actId="14100"/>
          <ac:grpSpMkLst>
            <pc:docMk/>
            <pc:sldMk cId="4228745251" sldId="257"/>
            <ac:grpSpMk id="22" creationId="{BFC5A023-7445-47B1-B64D-DED3745480C4}"/>
          </ac:grpSpMkLst>
        </pc:grpChg>
        <pc:grpChg chg="add del mod">
          <ac:chgData name="" userId="09736e75574c9faf" providerId="LiveId" clId="{346F4227-C2B4-4438-B1FA-B0E9731B6CA3}" dt="2021-08-26T03:30:17.241" v="2092" actId="165"/>
          <ac:grpSpMkLst>
            <pc:docMk/>
            <pc:sldMk cId="4228745251" sldId="257"/>
            <ac:grpSpMk id="26" creationId="{6F973FDC-6946-49ED-A28E-987C1AD655ED}"/>
          </ac:grpSpMkLst>
        </pc:grpChg>
        <pc:grpChg chg="add del mod">
          <ac:chgData name="" userId="09736e75574c9faf" providerId="LiveId" clId="{346F4227-C2B4-4438-B1FA-B0E9731B6CA3}" dt="2021-08-26T03:31:15.362" v="2096" actId="165"/>
          <ac:grpSpMkLst>
            <pc:docMk/>
            <pc:sldMk cId="4228745251" sldId="257"/>
            <ac:grpSpMk id="35" creationId="{4401A06F-990E-4D88-9098-7BE75DF01560}"/>
          </ac:grpSpMkLst>
        </pc:grpChg>
        <pc:picChg chg="add mod modCrop">
          <ac:chgData name="" userId="09736e75574c9faf" providerId="LiveId" clId="{346F4227-C2B4-4438-B1FA-B0E9731B6CA3}" dt="2021-08-26T06:24:25.109" v="2304" actId="14100"/>
          <ac:picMkLst>
            <pc:docMk/>
            <pc:sldMk cId="4228745251" sldId="257"/>
            <ac:picMk id="6" creationId="{1D6F7672-4AF3-4969-AD71-790666E2C844}"/>
          </ac:picMkLst>
        </pc:picChg>
        <pc:picChg chg="add mod modCrop">
          <ac:chgData name="" userId="09736e75574c9faf" providerId="LiveId" clId="{346F4227-C2B4-4438-B1FA-B0E9731B6CA3}" dt="2021-08-25T11:01:18.419" v="152" actId="164"/>
          <ac:picMkLst>
            <pc:docMk/>
            <pc:sldMk cId="4228745251" sldId="257"/>
            <ac:picMk id="8" creationId="{E48D8ECC-9166-4EFC-BE7E-C6306AA48B54}"/>
          </ac:picMkLst>
        </pc:picChg>
        <pc:picChg chg="add mod topLvl modCrop">
          <ac:chgData name="" userId="09736e75574c9faf" providerId="LiveId" clId="{346F4227-C2B4-4438-B1FA-B0E9731B6CA3}" dt="2021-08-26T03:29:34.531" v="2084" actId="164"/>
          <ac:picMkLst>
            <pc:docMk/>
            <pc:sldMk cId="4228745251" sldId="257"/>
            <ac:picMk id="13" creationId="{BEAFF506-A51F-4AE8-BAE1-8666135920DA}"/>
          </ac:picMkLst>
        </pc:picChg>
        <pc:picChg chg="add mod topLvl modCrop">
          <ac:chgData name="" userId="09736e75574c9faf" providerId="LiveId" clId="{346F4227-C2B4-4438-B1FA-B0E9731B6CA3}" dt="2021-08-26T03:29:34.531" v="2084" actId="164"/>
          <ac:picMkLst>
            <pc:docMk/>
            <pc:sldMk cId="4228745251" sldId="257"/>
            <ac:picMk id="15" creationId="{FE27BAD7-6BD5-4D97-AC8A-9163D280886F}"/>
          </ac:picMkLst>
        </pc:picChg>
        <pc:picChg chg="add mod topLvl">
          <ac:chgData name="" userId="09736e75574c9faf" providerId="LiveId" clId="{346F4227-C2B4-4438-B1FA-B0E9731B6CA3}" dt="2021-08-26T03:31:08.737" v="2095" actId="164"/>
          <ac:picMkLst>
            <pc:docMk/>
            <pc:sldMk cId="4228745251" sldId="257"/>
            <ac:picMk id="21" creationId="{06658014-7E84-44C5-AF94-B09E6C8FB0C6}"/>
          </ac:picMkLst>
        </pc:picChg>
        <pc:picChg chg="add mod topLvl">
          <ac:chgData name="" userId="09736e75574c9faf" providerId="LiveId" clId="{346F4227-C2B4-4438-B1FA-B0E9731B6CA3}" dt="2021-08-26T03:31:08.737" v="2095" actId="164"/>
          <ac:picMkLst>
            <pc:docMk/>
            <pc:sldMk cId="4228745251" sldId="257"/>
            <ac:picMk id="23" creationId="{18D42973-CC85-4103-AAB0-5A1EB793D77B}"/>
          </ac:picMkLst>
        </pc:picChg>
        <pc:picChg chg="add del mod">
          <ac:chgData name="" userId="09736e75574c9faf" providerId="LiveId" clId="{346F4227-C2B4-4438-B1FA-B0E9731B6CA3}" dt="2021-08-26T08:15:01.954" v="2477" actId="478"/>
          <ac:picMkLst>
            <pc:docMk/>
            <pc:sldMk cId="4228745251" sldId="257"/>
            <ac:picMk id="27" creationId="{E47B120F-B4BA-4EB7-AF57-8A263E6DBD6A}"/>
          </ac:picMkLst>
        </pc:picChg>
        <pc:picChg chg="add mod topLvl">
          <ac:chgData name="" userId="09736e75574c9faf" providerId="LiveId" clId="{346F4227-C2B4-4438-B1FA-B0E9731B6CA3}" dt="2021-08-26T03:33:41.956" v="2114" actId="164"/>
          <ac:picMkLst>
            <pc:docMk/>
            <pc:sldMk cId="4228745251" sldId="257"/>
            <ac:picMk id="28" creationId="{7641F669-E579-42B0-979E-20EB5852E41F}"/>
          </ac:picMkLst>
        </pc:picChg>
        <pc:picChg chg="add mod topLvl">
          <ac:chgData name="" userId="09736e75574c9faf" providerId="LiveId" clId="{346F4227-C2B4-4438-B1FA-B0E9731B6CA3}" dt="2021-08-26T03:33:41.956" v="2114" actId="164"/>
          <ac:picMkLst>
            <pc:docMk/>
            <pc:sldMk cId="4228745251" sldId="257"/>
            <ac:picMk id="30" creationId="{9081260E-6BEF-4E2C-B793-2BD45BE6204F}"/>
          </ac:picMkLst>
        </pc:picChg>
      </pc:sldChg>
      <pc:sldChg chg="add del setBg">
        <pc:chgData name="" userId="09736e75574c9faf" providerId="LiveId" clId="{346F4227-C2B4-4438-B1FA-B0E9731B6CA3}" dt="2021-08-26T09:20:22.445" v="2707" actId="2696"/>
        <pc:sldMkLst>
          <pc:docMk/>
          <pc:sldMk cId="1842952224" sldId="260"/>
        </pc:sldMkLst>
      </pc:sldChg>
      <pc:sldChg chg="add del setBg">
        <pc:chgData name="" userId="09736e75574c9faf" providerId="LiveId" clId="{346F4227-C2B4-4438-B1FA-B0E9731B6CA3}" dt="2021-08-26T09:11:18.187" v="2690"/>
        <pc:sldMkLst>
          <pc:docMk/>
          <pc:sldMk cId="1125626230" sldId="262"/>
        </pc:sldMkLst>
      </pc:sldChg>
      <pc:sldChg chg="addSp delSp modSp add del setBg">
        <pc:chgData name="" userId="09736e75574c9faf" providerId="LiveId" clId="{346F4227-C2B4-4438-B1FA-B0E9731B6CA3}" dt="2021-08-26T09:20:22.403" v="2706" actId="2696"/>
        <pc:sldMkLst>
          <pc:docMk/>
          <pc:sldMk cId="732151410" sldId="267"/>
        </pc:sldMkLst>
        <pc:picChg chg="add mod ord">
          <ac:chgData name="" userId="09736e75574c9faf" providerId="LiveId" clId="{346F4227-C2B4-4438-B1FA-B0E9731B6CA3}" dt="2021-08-26T09:14:15.693" v="2705" actId="14100"/>
          <ac:picMkLst>
            <pc:docMk/>
            <pc:sldMk cId="732151410" sldId="267"/>
            <ac:picMk id="21" creationId="{59F4713B-6BFF-428E-B48A-B62A66A1D254}"/>
          </ac:picMkLst>
        </pc:picChg>
        <pc:picChg chg="add del mod">
          <ac:chgData name="" userId="09736e75574c9faf" providerId="LiveId" clId="{346F4227-C2B4-4438-B1FA-B0E9731B6CA3}" dt="2021-08-26T09:11:17.565" v="2689"/>
          <ac:picMkLst>
            <pc:docMk/>
            <pc:sldMk cId="732151410" sldId="267"/>
            <ac:picMk id="21" creationId="{C218C4D7-3765-4B55-BEDE-95A4CBC46CB4}"/>
          </ac:picMkLst>
        </pc:picChg>
      </pc:sldChg>
      <pc:sldChg chg="add del setBg">
        <pc:chgData name="" userId="09736e75574c9faf" providerId="LiveId" clId="{346F4227-C2B4-4438-B1FA-B0E9731B6CA3}" dt="2021-08-26T09:11:18.187" v="2690"/>
        <pc:sldMkLst>
          <pc:docMk/>
          <pc:sldMk cId="760820441" sldId="268"/>
        </pc:sldMkLst>
      </pc:sldChg>
      <pc:sldChg chg="addSp delSp modSp add ord setBg delAnim modAnim">
        <pc:chgData name="" userId="09736e75574c9faf" providerId="LiveId" clId="{346F4227-C2B4-4438-B1FA-B0E9731B6CA3}" dt="2021-08-27T07:18:21.360" v="3114" actId="1076"/>
        <pc:sldMkLst>
          <pc:docMk/>
          <pc:sldMk cId="0" sldId="269"/>
        </pc:sldMkLst>
        <pc:spChg chg="mod">
          <ac:chgData name="" userId="09736e75574c9faf" providerId="LiveId" clId="{346F4227-C2B4-4438-B1FA-B0E9731B6CA3}" dt="2021-08-25T13:54:08.206" v="584" actId="20577"/>
          <ac:spMkLst>
            <pc:docMk/>
            <pc:sldMk cId="0" sldId="269"/>
            <ac:spMk id="2" creationId="{A6B7224D-0AF3-4C34-B9AA-08111FB4585C}"/>
          </ac:spMkLst>
        </pc:spChg>
        <pc:spChg chg="add mod">
          <ac:chgData name="" userId="09736e75574c9faf" providerId="LiveId" clId="{346F4227-C2B4-4438-B1FA-B0E9731B6CA3}" dt="2021-08-25T13:53:35.118" v="582" actId="1076"/>
          <ac:spMkLst>
            <pc:docMk/>
            <pc:sldMk cId="0" sldId="269"/>
            <ac:spMk id="12" creationId="{CCC33518-0B2D-4433-90CD-CA214BBC7017}"/>
          </ac:spMkLst>
        </pc:spChg>
        <pc:spChg chg="add mod ord">
          <ac:chgData name="" userId="09736e75574c9faf" providerId="LiveId" clId="{346F4227-C2B4-4438-B1FA-B0E9731B6CA3}" dt="2021-08-26T06:27:30.485" v="2331" actId="1076"/>
          <ac:spMkLst>
            <pc:docMk/>
            <pc:sldMk cId="0" sldId="269"/>
            <ac:spMk id="13" creationId="{6115AAD8-055A-41F3-B66E-5D7DC2679D53}"/>
          </ac:spMkLst>
        </pc:spChg>
        <pc:spChg chg="add mod">
          <ac:chgData name="" userId="09736e75574c9faf" providerId="LiveId" clId="{346F4227-C2B4-4438-B1FA-B0E9731B6CA3}" dt="2021-08-27T01:27:06.337" v="2740" actId="1076"/>
          <ac:spMkLst>
            <pc:docMk/>
            <pc:sldMk cId="0" sldId="269"/>
            <ac:spMk id="16" creationId="{0F9CFBFE-9402-4139-99B3-66937AFB92EA}"/>
          </ac:spMkLst>
        </pc:spChg>
        <pc:spChg chg="add mod">
          <ac:chgData name="" userId="09736e75574c9faf" providerId="LiveId" clId="{346F4227-C2B4-4438-B1FA-B0E9731B6CA3}" dt="2021-08-27T01:27:13.601" v="2741" actId="1076"/>
          <ac:spMkLst>
            <pc:docMk/>
            <pc:sldMk cId="0" sldId="269"/>
            <ac:spMk id="18" creationId="{0552064D-6F19-4A92-8BA8-46196321ECC2}"/>
          </ac:spMkLst>
        </pc:spChg>
        <pc:spChg chg="add mod">
          <ac:chgData name="" userId="09736e75574c9faf" providerId="LiveId" clId="{346F4227-C2B4-4438-B1FA-B0E9731B6CA3}" dt="2021-08-27T01:27:17.490" v="2742" actId="1076"/>
          <ac:spMkLst>
            <pc:docMk/>
            <pc:sldMk cId="0" sldId="269"/>
            <ac:spMk id="19" creationId="{C5FDE15C-4FE0-4700-9C85-8263B241908A}"/>
          </ac:spMkLst>
        </pc:spChg>
        <pc:spChg chg="add mod">
          <ac:chgData name="" userId="09736e75574c9faf" providerId="LiveId" clId="{346F4227-C2B4-4438-B1FA-B0E9731B6CA3}" dt="2021-08-27T01:27:21.297" v="2743" actId="1076"/>
          <ac:spMkLst>
            <pc:docMk/>
            <pc:sldMk cId="0" sldId="269"/>
            <ac:spMk id="20" creationId="{D31AC30C-FC7B-46B3-A5D6-5C7B255AFFCD}"/>
          </ac:spMkLst>
        </pc:spChg>
        <pc:spChg chg="add mod">
          <ac:chgData name="" userId="09736e75574c9faf" providerId="LiveId" clId="{346F4227-C2B4-4438-B1FA-B0E9731B6CA3}" dt="2021-08-27T01:27:27.136" v="2744" actId="1076"/>
          <ac:spMkLst>
            <pc:docMk/>
            <pc:sldMk cId="0" sldId="269"/>
            <ac:spMk id="21" creationId="{C5214A48-451E-4DCD-AC3A-86B71C9EDE15}"/>
          </ac:spMkLst>
        </pc:spChg>
        <pc:spChg chg="del mod">
          <ac:chgData name="" userId="09736e75574c9faf" providerId="LiveId" clId="{346F4227-C2B4-4438-B1FA-B0E9731B6CA3}" dt="2021-08-25T13:53:29.993" v="580" actId="478"/>
          <ac:spMkLst>
            <pc:docMk/>
            <pc:sldMk cId="0" sldId="269"/>
            <ac:spMk id="10242" creationId="{191667D1-A313-4703-AE51-AD6AC77B3299}"/>
          </ac:spMkLst>
        </pc:spChg>
        <pc:spChg chg="del mod">
          <ac:chgData name="" userId="09736e75574c9faf" providerId="LiveId" clId="{346F4227-C2B4-4438-B1FA-B0E9731B6CA3}" dt="2021-08-25T13:50:10.249" v="544" actId="478"/>
          <ac:spMkLst>
            <pc:docMk/>
            <pc:sldMk cId="0" sldId="269"/>
            <ac:spMk id="10250" creationId="{0C9B4D14-BBE9-4154-B7BD-1EA48E2770D0}"/>
          </ac:spMkLst>
        </pc:spChg>
        <pc:spChg chg="mod">
          <ac:chgData name="" userId="09736e75574c9faf" providerId="LiveId" clId="{346F4227-C2B4-4438-B1FA-B0E9731B6CA3}" dt="2021-08-25T13:53:08.302" v="576" actId="1076"/>
          <ac:spMkLst>
            <pc:docMk/>
            <pc:sldMk cId="0" sldId="269"/>
            <ac:spMk id="17416" creationId="{73407817-E59F-4515-9F47-9168AE7A21D7}"/>
          </ac:spMkLst>
        </pc:spChg>
        <pc:spChg chg="mod">
          <ac:chgData name="" userId="09736e75574c9faf" providerId="LiveId" clId="{346F4227-C2B4-4438-B1FA-B0E9731B6CA3}" dt="2021-08-25T13:53:44.638" v="583" actId="1076"/>
          <ac:spMkLst>
            <pc:docMk/>
            <pc:sldMk cId="0" sldId="269"/>
            <ac:spMk id="17417" creationId="{6FC70CD3-B325-4064-BFEF-3C5AE21A2AB9}"/>
          </ac:spMkLst>
        </pc:spChg>
        <pc:spChg chg="mod">
          <ac:chgData name="" userId="09736e75574c9faf" providerId="LiveId" clId="{346F4227-C2B4-4438-B1FA-B0E9731B6CA3}" dt="2021-08-25T13:54:15.423" v="585" actId="1076"/>
          <ac:spMkLst>
            <pc:docMk/>
            <pc:sldMk cId="0" sldId="269"/>
            <ac:spMk id="17420" creationId="{289AA539-E721-4BF7-B2E6-8DDEED3F58A7}"/>
          </ac:spMkLst>
        </pc:spChg>
        <pc:spChg chg="del mod">
          <ac:chgData name="" userId="09736e75574c9faf" providerId="LiveId" clId="{346F4227-C2B4-4438-B1FA-B0E9731B6CA3}" dt="2021-08-25T13:51:35.589" v="554"/>
          <ac:spMkLst>
            <pc:docMk/>
            <pc:sldMk cId="0" sldId="269"/>
            <ac:spMk id="17421" creationId="{0498BD6D-5ED2-439E-A61D-A89765097ACF}"/>
          </ac:spMkLst>
        </pc:spChg>
        <pc:spChg chg="add del mod">
          <ac:chgData name="" userId="09736e75574c9faf" providerId="LiveId" clId="{346F4227-C2B4-4438-B1FA-B0E9731B6CA3}" dt="2021-08-27T05:14:20.436" v="2847" actId="1076"/>
          <ac:spMkLst>
            <pc:docMk/>
            <pc:sldMk cId="0" sldId="269"/>
            <ac:spMk id="17422" creationId="{7717BBC4-8DF1-4445-9F7D-ABFEC292E868}"/>
          </ac:spMkLst>
        </pc:spChg>
        <pc:picChg chg="add del mod">
          <ac:chgData name="" userId="09736e75574c9faf" providerId="LiveId" clId="{346F4227-C2B4-4438-B1FA-B0E9731B6CA3}" dt="2021-08-26T08:15:10.203" v="2479" actId="478"/>
          <ac:picMkLst>
            <pc:docMk/>
            <pc:sldMk cId="0" sldId="269"/>
            <ac:picMk id="3" creationId="{945A6121-6381-440C-B9A4-F331D1CCFE55}"/>
          </ac:picMkLst>
        </pc:picChg>
        <pc:picChg chg="add del">
          <ac:chgData name="" userId="09736e75574c9faf" providerId="LiveId" clId="{346F4227-C2B4-4438-B1FA-B0E9731B6CA3}" dt="2021-08-27T01:25:37.335" v="2713" actId="478"/>
          <ac:picMkLst>
            <pc:docMk/>
            <pc:sldMk cId="0" sldId="269"/>
            <ac:picMk id="15" creationId="{15F0870C-60DB-453A-8EAD-EC277AE99945}"/>
          </ac:picMkLst>
        </pc:picChg>
        <pc:picChg chg="add mod">
          <ac:chgData name="" userId="09736e75574c9faf" providerId="LiveId" clId="{346F4227-C2B4-4438-B1FA-B0E9731B6CA3}" dt="2021-08-27T07:18:21.360" v="3114" actId="1076"/>
          <ac:picMkLst>
            <pc:docMk/>
            <pc:sldMk cId="0" sldId="269"/>
            <ac:picMk id="17" creationId="{96C26A44-763F-4F4B-824D-525F9096403A}"/>
          </ac:picMkLst>
        </pc:picChg>
      </pc:sldChg>
      <pc:sldChg chg="add del setBg">
        <pc:chgData name="" userId="09736e75574c9faf" providerId="LiveId" clId="{346F4227-C2B4-4438-B1FA-B0E9731B6CA3}" dt="2021-08-26T09:11:18.187" v="2690"/>
        <pc:sldMkLst>
          <pc:docMk/>
          <pc:sldMk cId="2674055638" sldId="270"/>
        </pc:sldMkLst>
      </pc:sldChg>
      <pc:sldChg chg="add del setBg">
        <pc:chgData name="" userId="09736e75574c9faf" providerId="LiveId" clId="{346F4227-C2B4-4438-B1FA-B0E9731B6CA3}" dt="2021-08-26T09:11:18.187" v="2690"/>
        <pc:sldMkLst>
          <pc:docMk/>
          <pc:sldMk cId="161791921" sldId="271"/>
        </pc:sldMkLst>
      </pc:sldChg>
      <pc:sldChg chg="addSp delSp modSp add del ord addAnim delAnim modAnim">
        <pc:chgData name="" userId="09736e75574c9faf" providerId="LiveId" clId="{346F4227-C2B4-4438-B1FA-B0E9731B6CA3}" dt="2021-08-27T06:17:28.998" v="2881" actId="1076"/>
        <pc:sldMkLst>
          <pc:docMk/>
          <pc:sldMk cId="1771661178" sldId="277"/>
        </pc:sldMkLst>
        <pc:spChg chg="mod">
          <ac:chgData name="" userId="09736e75574c9faf" providerId="LiveId" clId="{346F4227-C2B4-4438-B1FA-B0E9731B6CA3}" dt="2021-08-26T08:38:27.573" v="2683" actId="20577"/>
          <ac:spMkLst>
            <pc:docMk/>
            <pc:sldMk cId="1771661178" sldId="277"/>
            <ac:spMk id="5" creationId="{00000000-0000-0000-0000-000000000000}"/>
          </ac:spMkLst>
        </pc:spChg>
        <pc:spChg chg="add del mod">
          <ac:chgData name="" userId="09736e75574c9faf" providerId="LiveId" clId="{346F4227-C2B4-4438-B1FA-B0E9731B6CA3}" dt="2021-08-27T06:17:28.998" v="2881" actId="1076"/>
          <ac:spMkLst>
            <pc:docMk/>
            <pc:sldMk cId="1771661178" sldId="277"/>
            <ac:spMk id="8" creationId="{CD0A85B6-0859-4550-8741-3C0A8FEB3F50}"/>
          </ac:spMkLst>
        </pc:spChg>
        <pc:picChg chg="add del">
          <ac:chgData name="" userId="09736e75574c9faf" providerId="LiveId" clId="{346F4227-C2B4-4438-B1FA-B0E9731B6CA3}" dt="2021-08-27T06:15:56.697" v="2864" actId="478"/>
          <ac:picMkLst>
            <pc:docMk/>
            <pc:sldMk cId="1771661178" sldId="277"/>
            <ac:picMk id="7" creationId="{D49082F7-5518-4AA9-AC49-4D35CEDE1E8F}"/>
          </ac:picMkLst>
        </pc:picChg>
        <pc:picChg chg="add del mod">
          <ac:chgData name="" userId="09736e75574c9faf" providerId="LiveId" clId="{346F4227-C2B4-4438-B1FA-B0E9731B6CA3}" dt="2021-08-27T06:16:01.069" v="2865" actId="1076"/>
          <ac:picMkLst>
            <pc:docMk/>
            <pc:sldMk cId="1771661178" sldId="277"/>
            <ac:picMk id="9" creationId="{695F2F74-C567-478C-BA48-1F1A0E602977}"/>
          </ac:picMkLst>
        </pc:picChg>
      </pc:sldChg>
      <pc:sldChg chg="addSp delSp modSp add ord modTransition delAnim modAnim">
        <pc:chgData name="" userId="09736e75574c9faf" providerId="LiveId" clId="{346F4227-C2B4-4438-B1FA-B0E9731B6CA3}" dt="2021-08-26T08:15:06.931" v="2478" actId="478"/>
        <pc:sldMkLst>
          <pc:docMk/>
          <pc:sldMk cId="0" sldId="284"/>
        </pc:sldMkLst>
        <pc:spChg chg="add mod">
          <ac:chgData name="" userId="09736e75574c9faf" providerId="LiveId" clId="{346F4227-C2B4-4438-B1FA-B0E9731B6CA3}" dt="2021-08-25T13:43:35.137" v="523" actId="207"/>
          <ac:spMkLst>
            <pc:docMk/>
            <pc:sldMk cId="0" sldId="284"/>
            <ac:spMk id="4" creationId="{B96A8906-9909-4BB2-B069-90F0E40DA5CA}"/>
          </ac:spMkLst>
        </pc:spChg>
        <pc:spChg chg="mod">
          <ac:chgData name="" userId="09736e75574c9faf" providerId="LiveId" clId="{346F4227-C2B4-4438-B1FA-B0E9731B6CA3}" dt="2021-08-25T13:56:53.369" v="602" actId="20577"/>
          <ac:spMkLst>
            <pc:docMk/>
            <pc:sldMk cId="0" sldId="284"/>
            <ac:spMk id="7" creationId="{ADB9D228-C356-49B1-B0DD-0ECC32B424D6}"/>
          </ac:spMkLst>
        </pc:spChg>
        <pc:spChg chg="del">
          <ac:chgData name="" userId="09736e75574c9faf" providerId="LiveId" clId="{346F4227-C2B4-4438-B1FA-B0E9731B6CA3}" dt="2021-08-25T13:34:49.484" v="389"/>
          <ac:spMkLst>
            <pc:docMk/>
            <pc:sldMk cId="0" sldId="284"/>
            <ac:spMk id="8" creationId="{D922D478-6120-4E3D-85FE-CFE3FB853B8C}"/>
          </ac:spMkLst>
        </pc:spChg>
        <pc:spChg chg="mod">
          <ac:chgData name="" userId="09736e75574c9faf" providerId="LiveId" clId="{346F4227-C2B4-4438-B1FA-B0E9731B6CA3}" dt="2021-08-25T13:33:13.261" v="384" actId="1076"/>
          <ac:spMkLst>
            <pc:docMk/>
            <pc:sldMk cId="0" sldId="284"/>
            <ac:spMk id="9" creationId="{09E9935E-15E6-4B15-82C5-136B52D67A20}"/>
          </ac:spMkLst>
        </pc:spChg>
        <pc:spChg chg="add mod">
          <ac:chgData name="" userId="09736e75574c9faf" providerId="LiveId" clId="{346F4227-C2B4-4438-B1FA-B0E9731B6CA3}" dt="2021-08-25T13:32:50.589" v="380" actId="1076"/>
          <ac:spMkLst>
            <pc:docMk/>
            <pc:sldMk cId="0" sldId="284"/>
            <ac:spMk id="10" creationId="{290D048F-878E-42EB-B9A7-CDE11168EC99}"/>
          </ac:spMkLst>
        </pc:spChg>
        <pc:spChg chg="add mod">
          <ac:chgData name="" userId="09736e75574c9faf" providerId="LiveId" clId="{346F4227-C2B4-4438-B1FA-B0E9731B6CA3}" dt="2021-08-25T13:32:50.589" v="380" actId="1076"/>
          <ac:spMkLst>
            <pc:docMk/>
            <pc:sldMk cId="0" sldId="284"/>
            <ac:spMk id="11" creationId="{F3CB4BF0-B31F-4C4A-A0BB-CC9F1682344E}"/>
          </ac:spMkLst>
        </pc:spChg>
        <pc:spChg chg="add mod">
          <ac:chgData name="" userId="09736e75574c9faf" providerId="LiveId" clId="{346F4227-C2B4-4438-B1FA-B0E9731B6CA3}" dt="2021-08-25T13:32:50.589" v="380" actId="1076"/>
          <ac:spMkLst>
            <pc:docMk/>
            <pc:sldMk cId="0" sldId="284"/>
            <ac:spMk id="12" creationId="{21A4C8CF-5464-4CBF-AFEA-DAA0EA1378AE}"/>
          </ac:spMkLst>
        </pc:spChg>
        <pc:spChg chg="del">
          <ac:chgData name="" userId="09736e75574c9faf" providerId="LiveId" clId="{346F4227-C2B4-4438-B1FA-B0E9731B6CA3}" dt="2021-08-25T13:21:38.844" v="374" actId="478"/>
          <ac:spMkLst>
            <pc:docMk/>
            <pc:sldMk cId="0" sldId="284"/>
            <ac:spMk id="19458" creationId="{11BD35EE-94A2-4A3D-A60D-014196B1F0C3}"/>
          </ac:spMkLst>
        </pc:spChg>
        <pc:picChg chg="add del mod">
          <ac:chgData name="" userId="09736e75574c9faf" providerId="LiveId" clId="{346F4227-C2B4-4438-B1FA-B0E9731B6CA3}" dt="2021-08-26T08:15:06.931" v="2478" actId="478"/>
          <ac:picMkLst>
            <pc:docMk/>
            <pc:sldMk cId="0" sldId="284"/>
            <ac:picMk id="2" creationId="{6BAD8999-57BC-48BB-981A-88E5119A5708}"/>
          </ac:picMkLst>
        </pc:picChg>
        <pc:picChg chg="add del mod">
          <ac:chgData name="" userId="09736e75574c9faf" providerId="LiveId" clId="{346F4227-C2B4-4438-B1FA-B0E9731B6CA3}" dt="2021-08-25T13:42:50.438" v="518" actId="478"/>
          <ac:picMkLst>
            <pc:docMk/>
            <pc:sldMk cId="0" sldId="284"/>
            <ac:picMk id="3" creationId="{5145EF95-0DE1-4F9D-963E-0EE8A2123A15}"/>
          </ac:picMkLst>
        </pc:picChg>
        <pc:picChg chg="mod">
          <ac:chgData name="" userId="09736e75574c9faf" providerId="LiveId" clId="{346F4227-C2B4-4438-B1FA-B0E9731B6CA3}" dt="2021-08-25T13:42:33.155" v="516" actId="1076"/>
          <ac:picMkLst>
            <pc:docMk/>
            <pc:sldMk cId="0" sldId="284"/>
            <ac:picMk id="19459" creationId="{1BFE2865-50EC-40F4-A477-9AF7FE2BF519}"/>
          </ac:picMkLst>
        </pc:picChg>
      </pc:sldChg>
      <pc:sldChg chg="addSp delSp modSp add setBg delAnim modAnim">
        <pc:chgData name="" userId="09736e75574c9faf" providerId="LiveId" clId="{346F4227-C2B4-4438-B1FA-B0E9731B6CA3}" dt="2021-08-26T08:15:13.675" v="2480" actId="478"/>
        <pc:sldMkLst>
          <pc:docMk/>
          <pc:sldMk cId="639629450" sldId="285"/>
        </pc:sldMkLst>
        <pc:spChg chg="add del">
          <ac:chgData name="" userId="09736e75574c9faf" providerId="LiveId" clId="{346F4227-C2B4-4438-B1FA-B0E9731B6CA3}" dt="2021-08-25T13:52:17.351" v="568" actId="478"/>
          <ac:spMkLst>
            <pc:docMk/>
            <pc:sldMk cId="639629450" sldId="285"/>
            <ac:spMk id="2" creationId="{646886C5-BAD4-4CD3-96E6-B11642A52442}"/>
          </ac:spMkLst>
        </pc:spChg>
        <pc:spChg chg="add del">
          <ac:chgData name="" userId="09736e75574c9faf" providerId="LiveId" clId="{346F4227-C2B4-4438-B1FA-B0E9731B6CA3}" dt="2021-08-25T13:52:18.270" v="569" actId="478"/>
          <ac:spMkLst>
            <pc:docMk/>
            <pc:sldMk cId="639629450" sldId="285"/>
            <ac:spMk id="3" creationId="{7AF59D45-9A17-4FB8-8D1D-3D8B495A4229}"/>
          </ac:spMkLst>
        </pc:spChg>
        <pc:spChg chg="add del">
          <ac:chgData name="" userId="09736e75574c9faf" providerId="LiveId" clId="{346F4227-C2B4-4438-B1FA-B0E9731B6CA3}" dt="2021-08-25T13:54:37.353" v="586"/>
          <ac:spMkLst>
            <pc:docMk/>
            <pc:sldMk cId="639629450" sldId="285"/>
            <ac:spMk id="4" creationId="{5149C94F-8CE6-416C-AA08-F4A83E377D82}"/>
          </ac:spMkLst>
        </pc:spChg>
        <pc:spChg chg="add del">
          <ac:chgData name="" userId="09736e75574c9faf" providerId="LiveId" clId="{346F4227-C2B4-4438-B1FA-B0E9731B6CA3}" dt="2021-08-25T13:52:10.567" v="562"/>
          <ac:spMkLst>
            <pc:docMk/>
            <pc:sldMk cId="639629450" sldId="285"/>
            <ac:spMk id="5" creationId="{36E0819D-B981-44DF-BFD7-C3691F0FFE5F}"/>
          </ac:spMkLst>
        </pc:spChg>
        <pc:spChg chg="add mod">
          <ac:chgData name="" userId="09736e75574c9faf" providerId="LiveId" clId="{346F4227-C2B4-4438-B1FA-B0E9731B6CA3}" dt="2021-08-25T14:09:20.637" v="699" actId="207"/>
          <ac:spMkLst>
            <pc:docMk/>
            <pc:sldMk cId="639629450" sldId="285"/>
            <ac:spMk id="6" creationId="{4EA72F6D-48FF-4E8A-9C08-58CE5DECE8FC}"/>
          </ac:spMkLst>
        </pc:spChg>
        <pc:spChg chg="add mod">
          <ac:chgData name="" userId="09736e75574c9faf" providerId="LiveId" clId="{346F4227-C2B4-4438-B1FA-B0E9731B6CA3}" dt="2021-08-25T14:09:01.997" v="698" actId="1076"/>
          <ac:spMkLst>
            <pc:docMk/>
            <pc:sldMk cId="639629450" sldId="285"/>
            <ac:spMk id="9" creationId="{A70F280F-C654-4403-9FF8-DD65AB7015E0}"/>
          </ac:spMkLst>
        </pc:spChg>
        <pc:spChg chg="add mod">
          <ac:chgData name="" userId="09736e75574c9faf" providerId="LiveId" clId="{346F4227-C2B4-4438-B1FA-B0E9731B6CA3}" dt="2021-08-25T14:13:05.877" v="732" actId="1076"/>
          <ac:spMkLst>
            <pc:docMk/>
            <pc:sldMk cId="639629450" sldId="285"/>
            <ac:spMk id="10" creationId="{321F9AD5-E2B9-494C-A3B1-FE5E244DFAAB}"/>
          </ac:spMkLst>
        </pc:spChg>
        <pc:spChg chg="add mod">
          <ac:chgData name="" userId="09736e75574c9faf" providerId="LiveId" clId="{346F4227-C2B4-4438-B1FA-B0E9731B6CA3}" dt="2021-08-25T14:13:01.502" v="731" actId="1076"/>
          <ac:spMkLst>
            <pc:docMk/>
            <pc:sldMk cId="639629450" sldId="285"/>
            <ac:spMk id="11" creationId="{5B7A0B4A-F600-4FB0-91B7-E633F9A4BE85}"/>
          </ac:spMkLst>
        </pc:spChg>
        <pc:spChg chg="add mod">
          <ac:chgData name="" userId="09736e75574c9faf" providerId="LiveId" clId="{346F4227-C2B4-4438-B1FA-B0E9731B6CA3}" dt="2021-08-25T14:15:19.958" v="756" actId="1076"/>
          <ac:spMkLst>
            <pc:docMk/>
            <pc:sldMk cId="639629450" sldId="285"/>
            <ac:spMk id="12" creationId="{FA9AD948-F055-4BE5-B2C4-35CD3932EF54}"/>
          </ac:spMkLst>
        </pc:spChg>
        <pc:spChg chg="add mod">
          <ac:chgData name="" userId="09736e75574c9faf" providerId="LiveId" clId="{346F4227-C2B4-4438-B1FA-B0E9731B6CA3}" dt="2021-08-25T14:15:33.534" v="761" actId="14100"/>
          <ac:spMkLst>
            <pc:docMk/>
            <pc:sldMk cId="639629450" sldId="285"/>
            <ac:spMk id="13" creationId="{B6829EE5-10A7-4C52-8C48-3C1DD8C1235F}"/>
          </ac:spMkLst>
        </pc:spChg>
        <pc:spChg chg="add mod">
          <ac:chgData name="" userId="09736e75574c9faf" providerId="LiveId" clId="{346F4227-C2B4-4438-B1FA-B0E9731B6CA3}" dt="2021-08-25T14:15:30.766" v="760" actId="14100"/>
          <ac:spMkLst>
            <pc:docMk/>
            <pc:sldMk cId="639629450" sldId="285"/>
            <ac:spMk id="14" creationId="{A8411B38-FF2B-49CC-927A-B68320ECE197}"/>
          </ac:spMkLst>
        </pc:spChg>
        <pc:spChg chg="add mod">
          <ac:chgData name="" userId="09736e75574c9faf" providerId="LiveId" clId="{346F4227-C2B4-4438-B1FA-B0E9731B6CA3}" dt="2021-08-26T03:51:59.715" v="2214" actId="164"/>
          <ac:spMkLst>
            <pc:docMk/>
            <pc:sldMk cId="639629450" sldId="285"/>
            <ac:spMk id="15" creationId="{19B20FD4-E224-4DE2-8246-934C80429DAC}"/>
          </ac:spMkLst>
        </pc:spChg>
        <pc:spChg chg="add mod">
          <ac:chgData name="" userId="09736e75574c9faf" providerId="LiveId" clId="{346F4227-C2B4-4438-B1FA-B0E9731B6CA3}" dt="2021-08-26T03:51:59.715" v="2214" actId="164"/>
          <ac:spMkLst>
            <pc:docMk/>
            <pc:sldMk cId="639629450" sldId="285"/>
            <ac:spMk id="16" creationId="{8968FC08-D65B-4A72-9A49-979347AC040D}"/>
          </ac:spMkLst>
        </pc:spChg>
        <pc:spChg chg="add mod">
          <ac:chgData name="" userId="09736e75574c9faf" providerId="LiveId" clId="{346F4227-C2B4-4438-B1FA-B0E9731B6CA3}" dt="2021-08-25T14:14:42.789" v="747" actId="14100"/>
          <ac:spMkLst>
            <pc:docMk/>
            <pc:sldMk cId="639629450" sldId="285"/>
            <ac:spMk id="17" creationId="{80397D9F-D9B5-4CFD-BEB5-FEAB0EA64E2C}"/>
          </ac:spMkLst>
        </pc:spChg>
        <pc:spChg chg="add mod">
          <ac:chgData name="" userId="09736e75574c9faf" providerId="LiveId" clId="{346F4227-C2B4-4438-B1FA-B0E9731B6CA3}" dt="2021-08-25T14:14:49.510" v="749" actId="1076"/>
          <ac:spMkLst>
            <pc:docMk/>
            <pc:sldMk cId="639629450" sldId="285"/>
            <ac:spMk id="18" creationId="{BD271271-9D43-4B14-9331-2061A5D0D166}"/>
          </ac:spMkLst>
        </pc:spChg>
        <pc:spChg chg="add mod">
          <ac:chgData name="" userId="09736e75574c9faf" providerId="LiveId" clId="{346F4227-C2B4-4438-B1FA-B0E9731B6CA3}" dt="2021-08-25T14:15:23.670" v="757" actId="1076"/>
          <ac:spMkLst>
            <pc:docMk/>
            <pc:sldMk cId="639629450" sldId="285"/>
            <ac:spMk id="19" creationId="{FA16411E-78F2-45CC-9E9B-36F6796AD36A}"/>
          </ac:spMkLst>
        </pc:spChg>
        <pc:spChg chg="add del">
          <ac:chgData name="" userId="09736e75574c9faf" providerId="LiveId" clId="{346F4227-C2B4-4438-B1FA-B0E9731B6CA3}" dt="2021-08-25T14:15:18.168" v="755" actId="478"/>
          <ac:spMkLst>
            <pc:docMk/>
            <pc:sldMk cId="639629450" sldId="285"/>
            <ac:spMk id="20" creationId="{9116C7E8-699F-410D-BE67-DA3664EE8B5E}"/>
          </ac:spMkLst>
        </pc:spChg>
        <pc:grpChg chg="add mod">
          <ac:chgData name="" userId="09736e75574c9faf" providerId="LiveId" clId="{346F4227-C2B4-4438-B1FA-B0E9731B6CA3}" dt="2021-08-26T03:51:59.715" v="2214" actId="164"/>
          <ac:grpSpMkLst>
            <pc:docMk/>
            <pc:sldMk cId="639629450" sldId="285"/>
            <ac:grpSpMk id="2" creationId="{CDF13928-3A64-4F8F-8EE6-DA8D3EAAD36B}"/>
          </ac:grpSpMkLst>
        </pc:grpChg>
        <pc:grpChg chg="add mod">
          <ac:chgData name="" userId="09736e75574c9faf" providerId="LiveId" clId="{346F4227-C2B4-4438-B1FA-B0E9731B6CA3}" dt="2021-08-25T14:05:39.280" v="691" actId="164"/>
          <ac:grpSpMkLst>
            <pc:docMk/>
            <pc:sldMk cId="639629450" sldId="285"/>
            <ac:grpSpMk id="8" creationId="{C94CA098-C294-4DE6-A85E-49AC83C52D4A}"/>
          </ac:grpSpMkLst>
        </pc:grpChg>
        <pc:picChg chg="add del mod">
          <ac:chgData name="" userId="09736e75574c9faf" providerId="LiveId" clId="{346F4227-C2B4-4438-B1FA-B0E9731B6CA3}" dt="2021-08-26T08:15:13.675" v="2480" actId="478"/>
          <ac:picMkLst>
            <pc:docMk/>
            <pc:sldMk cId="639629450" sldId="285"/>
            <ac:picMk id="3" creationId="{A0688EB7-C1BF-4489-B2F9-C41ADA26C859}"/>
          </ac:picMkLst>
        </pc:picChg>
        <pc:picChg chg="add mod ord">
          <ac:chgData name="" userId="09736e75574c9faf" providerId="LiveId" clId="{346F4227-C2B4-4438-B1FA-B0E9731B6CA3}" dt="2021-08-25T14:05:39.280" v="691" actId="164"/>
          <ac:picMkLst>
            <pc:docMk/>
            <pc:sldMk cId="639629450" sldId="285"/>
            <ac:picMk id="7" creationId="{31719BC0-BC5D-420C-A8A3-D86E1980B004}"/>
          </ac:picMkLst>
        </pc:picChg>
      </pc:sldChg>
      <pc:sldChg chg="addSp delSp modSp add ord delAnim modAnim">
        <pc:chgData name="" userId="09736e75574c9faf" providerId="LiveId" clId="{346F4227-C2B4-4438-B1FA-B0E9731B6CA3}" dt="2021-08-26T08:15:18.242" v="2481" actId="478"/>
        <pc:sldMkLst>
          <pc:docMk/>
          <pc:sldMk cId="2589721698" sldId="286"/>
        </pc:sldMkLst>
        <pc:spChg chg="mod">
          <ac:chgData name="" userId="09736e75574c9faf" providerId="LiveId" clId="{346F4227-C2B4-4438-B1FA-B0E9731B6CA3}" dt="2021-08-25T13:59:14.960" v="615" actId="164"/>
          <ac:spMkLst>
            <pc:docMk/>
            <pc:sldMk cId="2589721698" sldId="286"/>
            <ac:spMk id="4" creationId="{B96A8906-9909-4BB2-B069-90F0E40DA5CA}"/>
          </ac:spMkLst>
        </pc:spChg>
        <pc:spChg chg="mod topLvl">
          <ac:chgData name="" userId="09736e75574c9faf" providerId="LiveId" clId="{346F4227-C2B4-4438-B1FA-B0E9731B6CA3}" dt="2021-08-26T03:46:51.866" v="2171" actId="165"/>
          <ac:spMkLst>
            <pc:docMk/>
            <pc:sldMk cId="2589721698" sldId="286"/>
            <ac:spMk id="7" creationId="{ADB9D228-C356-49B1-B0DD-0ECC32B424D6}"/>
          </ac:spMkLst>
        </pc:spChg>
        <pc:spChg chg="del">
          <ac:chgData name="" userId="09736e75574c9faf" providerId="LiveId" clId="{346F4227-C2B4-4438-B1FA-B0E9731B6CA3}" dt="2021-08-25T13:55:53.598" v="591" actId="478"/>
          <ac:spMkLst>
            <pc:docMk/>
            <pc:sldMk cId="2589721698" sldId="286"/>
            <ac:spMk id="9" creationId="{09E9935E-15E6-4B15-82C5-136B52D67A20}"/>
          </ac:spMkLst>
        </pc:spChg>
        <pc:spChg chg="add mod topLvl">
          <ac:chgData name="" userId="09736e75574c9faf" providerId="LiveId" clId="{346F4227-C2B4-4438-B1FA-B0E9731B6CA3}" dt="2021-08-26T03:46:51.866" v="2171" actId="165"/>
          <ac:spMkLst>
            <pc:docMk/>
            <pc:sldMk cId="2589721698" sldId="286"/>
            <ac:spMk id="13" creationId="{0C606DAD-5F31-44DC-9C60-B75AD7276047}"/>
          </ac:spMkLst>
        </pc:spChg>
        <pc:spChg chg="add mod">
          <ac:chgData name="" userId="09736e75574c9faf" providerId="LiveId" clId="{346F4227-C2B4-4438-B1FA-B0E9731B6CA3}" dt="2021-08-26T03:47:17.215" v="2185" actId="1076"/>
          <ac:spMkLst>
            <pc:docMk/>
            <pc:sldMk cId="2589721698" sldId="286"/>
            <ac:spMk id="14" creationId="{97E8483E-2DEF-48C0-B78C-04F00B23AA2B}"/>
          </ac:spMkLst>
        </pc:spChg>
        <pc:spChg chg="add mod">
          <ac:chgData name="" userId="09736e75574c9faf" providerId="LiveId" clId="{346F4227-C2B4-4438-B1FA-B0E9731B6CA3}" dt="2021-08-26T03:47:49.311" v="2186" actId="14100"/>
          <ac:spMkLst>
            <pc:docMk/>
            <pc:sldMk cId="2589721698" sldId="286"/>
            <ac:spMk id="15" creationId="{F99E5143-69F9-4480-9C94-36DA8C887E33}"/>
          </ac:spMkLst>
        </pc:spChg>
        <pc:grpChg chg="add del mod">
          <ac:chgData name="" userId="09736e75574c9faf" providerId="LiveId" clId="{346F4227-C2B4-4438-B1FA-B0E9731B6CA3}" dt="2021-08-26T03:46:51.866" v="2171" actId="165"/>
          <ac:grpSpMkLst>
            <pc:docMk/>
            <pc:sldMk cId="2589721698" sldId="286"/>
            <ac:grpSpMk id="2" creationId="{3BF2D801-6628-4D93-829B-27C0259A6938}"/>
          </ac:grpSpMkLst>
        </pc:grpChg>
        <pc:grpChg chg="add mod">
          <ac:chgData name="" userId="09736e75574c9faf" providerId="LiveId" clId="{346F4227-C2B4-4438-B1FA-B0E9731B6CA3}" dt="2021-08-26T03:47:10.298" v="2184" actId="1035"/>
          <ac:grpSpMkLst>
            <pc:docMk/>
            <pc:sldMk cId="2589721698" sldId="286"/>
            <ac:grpSpMk id="3" creationId="{C29B8C1D-0EAF-4125-8B7D-1E71360A8266}"/>
          </ac:grpSpMkLst>
        </pc:grpChg>
        <pc:picChg chg="add del mod">
          <ac:chgData name="" userId="09736e75574c9faf" providerId="LiveId" clId="{346F4227-C2B4-4438-B1FA-B0E9731B6CA3}" dt="2021-08-26T08:15:18.242" v="2481" actId="478"/>
          <ac:picMkLst>
            <pc:docMk/>
            <pc:sldMk cId="2589721698" sldId="286"/>
            <ac:picMk id="5" creationId="{938B0B86-6C6D-4B08-9B34-C7DF2869E3B5}"/>
          </ac:picMkLst>
        </pc:picChg>
        <pc:picChg chg="mod">
          <ac:chgData name="" userId="09736e75574c9faf" providerId="LiveId" clId="{346F4227-C2B4-4438-B1FA-B0E9731B6CA3}" dt="2021-08-25T13:58:21.275" v="612" actId="1076"/>
          <ac:picMkLst>
            <pc:docMk/>
            <pc:sldMk cId="2589721698" sldId="286"/>
            <ac:picMk id="19459" creationId="{1BFE2865-50EC-40F4-A477-9AF7FE2BF519}"/>
          </ac:picMkLst>
        </pc:picChg>
      </pc:sldChg>
      <pc:sldChg chg="addSp delSp modSp add setBg addAnim delAnim modAnim">
        <pc:chgData name="" userId="09736e75574c9faf" providerId="LiveId" clId="{346F4227-C2B4-4438-B1FA-B0E9731B6CA3}" dt="2021-08-27T06:57:19.283" v="3053"/>
        <pc:sldMkLst>
          <pc:docMk/>
          <pc:sldMk cId="1685755712" sldId="287"/>
        </pc:sldMkLst>
        <pc:spChg chg="del">
          <ac:chgData name="" userId="09736e75574c9faf" providerId="LiveId" clId="{346F4227-C2B4-4438-B1FA-B0E9731B6CA3}" dt="2021-08-25T14:16:17.151" v="765" actId="478"/>
          <ac:spMkLst>
            <pc:docMk/>
            <pc:sldMk cId="1685755712" sldId="287"/>
            <ac:spMk id="2" creationId="{3DF45673-8992-4591-82A2-8FFDB70C1F6F}"/>
          </ac:spMkLst>
        </pc:spChg>
        <pc:spChg chg="add mod">
          <ac:chgData name="" userId="09736e75574c9faf" providerId="LiveId" clId="{346F4227-C2B4-4438-B1FA-B0E9731B6CA3}" dt="2021-08-27T06:56:43.354" v="3050" actId="1076"/>
          <ac:spMkLst>
            <pc:docMk/>
            <pc:sldMk cId="1685755712" sldId="287"/>
            <ac:spMk id="2" creationId="{968AA6C7-C49E-400C-91D8-105F92E160E7}"/>
          </ac:spMkLst>
        </pc:spChg>
        <pc:spChg chg="del">
          <ac:chgData name="" userId="09736e75574c9faf" providerId="LiveId" clId="{346F4227-C2B4-4438-B1FA-B0E9731B6CA3}" dt="2021-08-25T14:16:18.973" v="766" actId="478"/>
          <ac:spMkLst>
            <pc:docMk/>
            <pc:sldMk cId="1685755712" sldId="287"/>
            <ac:spMk id="3" creationId="{CA05CE8C-9AFF-4BAB-B40D-5DF08D5563E3}"/>
          </ac:spMkLst>
        </pc:spChg>
        <pc:spChg chg="add del mod">
          <ac:chgData name="" userId="09736e75574c9faf" providerId="LiveId" clId="{346F4227-C2B4-4438-B1FA-B0E9731B6CA3}" dt="2021-08-26T01:16:32.409" v="1103" actId="2085"/>
          <ac:spMkLst>
            <pc:docMk/>
            <pc:sldMk cId="1685755712" sldId="287"/>
            <ac:spMk id="7" creationId="{F61909CF-54CD-42ED-90E0-8AEF0D8F6B64}"/>
          </ac:spMkLst>
        </pc:spChg>
        <pc:spChg chg="add mod">
          <ac:chgData name="" userId="09736e75574c9faf" providerId="LiveId" clId="{346F4227-C2B4-4438-B1FA-B0E9731B6CA3}" dt="2021-08-26T03:54:40.439" v="2233" actId="14100"/>
          <ac:spMkLst>
            <pc:docMk/>
            <pc:sldMk cId="1685755712" sldId="287"/>
            <ac:spMk id="8" creationId="{34D973E1-E2EA-488D-AE6C-E532248D8AAD}"/>
          </ac:spMkLst>
        </pc:spChg>
        <pc:spChg chg="add mod">
          <ac:chgData name="" userId="09736e75574c9faf" providerId="LiveId" clId="{346F4227-C2B4-4438-B1FA-B0E9731B6CA3}" dt="2021-08-25T14:23:56.766" v="953" actId="207"/>
          <ac:spMkLst>
            <pc:docMk/>
            <pc:sldMk cId="1685755712" sldId="287"/>
            <ac:spMk id="9" creationId="{CFD36911-E4B5-4F84-862B-96D34C0FB862}"/>
          </ac:spMkLst>
        </pc:spChg>
        <pc:spChg chg="add mod">
          <ac:chgData name="" userId="09736e75574c9faf" providerId="LiveId" clId="{346F4227-C2B4-4438-B1FA-B0E9731B6CA3}" dt="2021-08-25T14:23:44.386" v="951" actId="207"/>
          <ac:spMkLst>
            <pc:docMk/>
            <pc:sldMk cId="1685755712" sldId="287"/>
            <ac:spMk id="10" creationId="{5426C2DB-2189-4DE7-AE56-8DE9EABFAD44}"/>
          </ac:spMkLst>
        </pc:spChg>
        <pc:spChg chg="add mod">
          <ac:chgData name="" userId="09736e75574c9faf" providerId="LiveId" clId="{346F4227-C2B4-4438-B1FA-B0E9731B6CA3}" dt="2021-08-25T14:22:11.565" v="917" actId="1076"/>
          <ac:spMkLst>
            <pc:docMk/>
            <pc:sldMk cId="1685755712" sldId="287"/>
            <ac:spMk id="11" creationId="{7690AFC2-5D5D-44CB-A53A-ADFD2912579E}"/>
          </ac:spMkLst>
        </pc:spChg>
        <pc:spChg chg="add mod">
          <ac:chgData name="" userId="09736e75574c9faf" providerId="LiveId" clId="{346F4227-C2B4-4438-B1FA-B0E9731B6CA3}" dt="2021-08-25T14:22:40.725" v="931" actId="1076"/>
          <ac:spMkLst>
            <pc:docMk/>
            <pc:sldMk cId="1685755712" sldId="287"/>
            <ac:spMk id="12" creationId="{BECD038F-F40B-453F-9CFB-25EF238A185E}"/>
          </ac:spMkLst>
        </pc:spChg>
        <pc:spChg chg="add mod">
          <ac:chgData name="" userId="09736e75574c9faf" providerId="LiveId" clId="{346F4227-C2B4-4438-B1FA-B0E9731B6CA3}" dt="2021-08-25T14:22:57.517" v="946" actId="1076"/>
          <ac:spMkLst>
            <pc:docMk/>
            <pc:sldMk cId="1685755712" sldId="287"/>
            <ac:spMk id="13" creationId="{5B5981BF-1DC5-40DC-923D-06D80E91ED4A}"/>
          </ac:spMkLst>
        </pc:spChg>
        <pc:spChg chg="add mod">
          <ac:chgData name="" userId="09736e75574c9faf" providerId="LiveId" clId="{346F4227-C2B4-4438-B1FA-B0E9731B6CA3}" dt="2021-08-25T14:27:47.309" v="1027" actId="1076"/>
          <ac:spMkLst>
            <pc:docMk/>
            <pc:sldMk cId="1685755712" sldId="287"/>
            <ac:spMk id="14" creationId="{6C2C95E6-AF34-46C9-8DA9-1042CE5D3BA0}"/>
          </ac:spMkLst>
        </pc:spChg>
        <pc:spChg chg="add mod">
          <ac:chgData name="" userId="09736e75574c9faf" providerId="LiveId" clId="{346F4227-C2B4-4438-B1FA-B0E9731B6CA3}" dt="2021-08-25T14:30:29.793" v="1077" actId="20577"/>
          <ac:spMkLst>
            <pc:docMk/>
            <pc:sldMk cId="1685755712" sldId="287"/>
            <ac:spMk id="15" creationId="{9922AEE5-9236-4A1F-83AE-79D1F6243F3A}"/>
          </ac:spMkLst>
        </pc:spChg>
        <pc:spChg chg="add mod">
          <ac:chgData name="" userId="09736e75574c9faf" providerId="LiveId" clId="{346F4227-C2B4-4438-B1FA-B0E9731B6CA3}" dt="2021-08-25T14:30:12.487" v="1076" actId="1035"/>
          <ac:spMkLst>
            <pc:docMk/>
            <pc:sldMk cId="1685755712" sldId="287"/>
            <ac:spMk id="16" creationId="{B4AAAECD-CE93-4955-8F3E-F39D9ABB1F59}"/>
          </ac:spMkLst>
        </pc:spChg>
        <pc:spChg chg="add mod">
          <ac:chgData name="" userId="09736e75574c9faf" providerId="LiveId" clId="{346F4227-C2B4-4438-B1FA-B0E9731B6CA3}" dt="2021-08-27T01:36:06.229" v="2789" actId="1036"/>
          <ac:spMkLst>
            <pc:docMk/>
            <pc:sldMk cId="1685755712" sldId="287"/>
            <ac:spMk id="17" creationId="{E4DA79C4-697C-422E-B906-6095EDEB633B}"/>
          </ac:spMkLst>
        </pc:spChg>
        <pc:spChg chg="add mod">
          <ac:chgData name="" userId="09736e75574c9faf" providerId="LiveId" clId="{346F4227-C2B4-4438-B1FA-B0E9731B6CA3}" dt="2021-08-27T01:41:21.400" v="2817" actId="1076"/>
          <ac:spMkLst>
            <pc:docMk/>
            <pc:sldMk cId="1685755712" sldId="287"/>
            <ac:spMk id="18" creationId="{E441A72C-4B63-4BDA-AB05-892DE65F7B3D}"/>
          </ac:spMkLst>
        </pc:spChg>
        <pc:spChg chg="add mod">
          <ac:chgData name="" userId="09736e75574c9faf" providerId="LiveId" clId="{346F4227-C2B4-4438-B1FA-B0E9731B6CA3}" dt="2021-08-27T01:41:36.096" v="2819" actId="1076"/>
          <ac:spMkLst>
            <pc:docMk/>
            <pc:sldMk cId="1685755712" sldId="287"/>
            <ac:spMk id="20" creationId="{BF91C7F5-4437-463B-A51A-7FD8C32BF2E4}"/>
          </ac:spMkLst>
        </pc:spChg>
        <pc:spChg chg="add mod">
          <ac:chgData name="" userId="09736e75574c9faf" providerId="LiveId" clId="{346F4227-C2B4-4438-B1FA-B0E9731B6CA3}" dt="2021-08-27T01:41:29.647" v="2818" actId="1076"/>
          <ac:spMkLst>
            <pc:docMk/>
            <pc:sldMk cId="1685755712" sldId="287"/>
            <ac:spMk id="22" creationId="{7E4DAF19-F1FF-445A-B308-722EF4395379}"/>
          </ac:spMkLst>
        </pc:spChg>
        <pc:grpChg chg="add">
          <ac:chgData name="" userId="09736e75574c9faf" providerId="LiveId" clId="{346F4227-C2B4-4438-B1FA-B0E9731B6CA3}" dt="2021-08-25T14:16:38.255" v="770"/>
          <ac:grpSpMkLst>
            <pc:docMk/>
            <pc:sldMk cId="1685755712" sldId="287"/>
            <ac:grpSpMk id="4" creationId="{934BC722-0891-49A2-92B7-712FF0ACD390}"/>
          </ac:grpSpMkLst>
        </pc:grpChg>
        <pc:picChg chg="add del mod">
          <ac:chgData name="" userId="09736e75574c9faf" providerId="LiveId" clId="{346F4227-C2B4-4438-B1FA-B0E9731B6CA3}" dt="2021-08-26T08:15:22.159" v="2482" actId="478"/>
          <ac:picMkLst>
            <pc:docMk/>
            <pc:sldMk cId="1685755712" sldId="287"/>
            <ac:picMk id="2" creationId="{539A6D6F-8F2E-4D91-8EA0-21080B16CE52}"/>
          </ac:picMkLst>
        </pc:picChg>
        <pc:picChg chg="add del mod">
          <ac:chgData name="" userId="09736e75574c9faf" providerId="LiveId" clId="{346F4227-C2B4-4438-B1FA-B0E9731B6CA3}" dt="2021-08-27T06:51:30.261" v="2978" actId="478"/>
          <ac:picMkLst>
            <pc:docMk/>
            <pc:sldMk cId="1685755712" sldId="287"/>
            <ac:picMk id="19" creationId="{24E23E4F-2C16-4EC1-9647-9D6D246CC440}"/>
          </ac:picMkLst>
        </pc:picChg>
        <pc:picChg chg="add del">
          <ac:chgData name="" userId="09736e75574c9faf" providerId="LiveId" clId="{346F4227-C2B4-4438-B1FA-B0E9731B6CA3}" dt="2021-08-27T01:40:29.102" v="2805" actId="478"/>
          <ac:picMkLst>
            <pc:docMk/>
            <pc:sldMk cId="1685755712" sldId="287"/>
            <ac:picMk id="21" creationId="{A7E9D571-21B4-44BC-9B5A-91B7A975A1E3}"/>
          </ac:picMkLst>
        </pc:picChg>
        <pc:picChg chg="add del mod">
          <ac:chgData name="" userId="09736e75574c9faf" providerId="LiveId" clId="{346F4227-C2B4-4438-B1FA-B0E9731B6CA3}" dt="2021-08-27T01:40:27.598" v="2804" actId="478"/>
          <ac:picMkLst>
            <pc:docMk/>
            <pc:sldMk cId="1685755712" sldId="287"/>
            <ac:picMk id="23" creationId="{0BE66A15-CB20-4D8E-B34C-287851400175}"/>
          </ac:picMkLst>
        </pc:picChg>
        <pc:picChg chg="add del mod">
          <ac:chgData name="" userId="09736e75574c9faf" providerId="LiveId" clId="{346F4227-C2B4-4438-B1FA-B0E9731B6CA3}" dt="2021-08-27T06:53:46.260" v="3009" actId="478"/>
          <ac:picMkLst>
            <pc:docMk/>
            <pc:sldMk cId="1685755712" sldId="287"/>
            <ac:picMk id="32" creationId="{95784692-B58B-4AF0-9687-38741709FFB2}"/>
          </ac:picMkLst>
        </pc:picChg>
        <pc:picChg chg="add del mod">
          <ac:chgData name="" userId="09736e75574c9faf" providerId="LiveId" clId="{346F4227-C2B4-4438-B1FA-B0E9731B6CA3}" dt="2021-08-27T06:54:00.095" v="3011" actId="478"/>
          <ac:picMkLst>
            <pc:docMk/>
            <pc:sldMk cId="1685755712" sldId="287"/>
            <ac:picMk id="33" creationId="{DD5E6C83-4288-4AAD-A1F9-791F2581F8CD}"/>
          </ac:picMkLst>
        </pc:picChg>
        <pc:picChg chg="add mod">
          <ac:chgData name="" userId="09736e75574c9faf" providerId="LiveId" clId="{346F4227-C2B4-4438-B1FA-B0E9731B6CA3}" dt="2021-08-27T06:54:13.771" v="3013" actId="1076"/>
          <ac:picMkLst>
            <pc:docMk/>
            <pc:sldMk cId="1685755712" sldId="287"/>
            <ac:picMk id="34" creationId="{8C9E82E1-6BE5-43D8-BC5B-AB39268DF24D}"/>
          </ac:picMkLst>
        </pc:picChg>
        <pc:cxnChg chg="add del mod">
          <ac:chgData name="" userId="09736e75574c9faf" providerId="LiveId" clId="{346F4227-C2B4-4438-B1FA-B0E9731B6CA3}" dt="2021-08-27T06:40:06.406" v="2900" actId="478"/>
          <ac:cxnSpMkLst>
            <pc:docMk/>
            <pc:sldMk cId="1685755712" sldId="287"/>
            <ac:cxnSpMk id="24" creationId="{951F7108-850D-4EBA-8144-FB4566FCABD6}"/>
          </ac:cxnSpMkLst>
        </pc:cxnChg>
        <pc:cxnChg chg="add del mod">
          <ac:chgData name="" userId="09736e75574c9faf" providerId="LiveId" clId="{346F4227-C2B4-4438-B1FA-B0E9731B6CA3}" dt="2021-08-27T06:42:10.322" v="2927" actId="478"/>
          <ac:cxnSpMkLst>
            <pc:docMk/>
            <pc:sldMk cId="1685755712" sldId="287"/>
            <ac:cxnSpMk id="26" creationId="{E317C1A3-0BFA-478D-87A6-0C3EBD99F7D4}"/>
          </ac:cxnSpMkLst>
        </pc:cxnChg>
        <pc:cxnChg chg="add del mod">
          <ac:chgData name="" userId="09736e75574c9faf" providerId="LiveId" clId="{346F4227-C2B4-4438-B1FA-B0E9731B6CA3}" dt="2021-08-27T06:42:10.322" v="2927" actId="478"/>
          <ac:cxnSpMkLst>
            <pc:docMk/>
            <pc:sldMk cId="1685755712" sldId="287"/>
            <ac:cxnSpMk id="28" creationId="{333DD827-B9CA-4740-A42B-8D7A3D0EB423}"/>
          </ac:cxnSpMkLst>
        </pc:cxnChg>
        <pc:cxnChg chg="add mod">
          <ac:chgData name="" userId="09736e75574c9faf" providerId="LiveId" clId="{346F4227-C2B4-4438-B1FA-B0E9731B6CA3}" dt="2021-08-27T06:42:27.043" v="2929" actId="1582"/>
          <ac:cxnSpMkLst>
            <pc:docMk/>
            <pc:sldMk cId="1685755712" sldId="287"/>
            <ac:cxnSpMk id="29" creationId="{BBEC490C-3CA9-41D9-B4EE-496EEFC85122}"/>
          </ac:cxnSpMkLst>
        </pc:cxnChg>
      </pc:sldChg>
      <pc:sldChg chg="addSp delSp modSp add setBg delAnim modAnim">
        <pc:chgData name="" userId="09736e75574c9faf" providerId="LiveId" clId="{346F4227-C2B4-4438-B1FA-B0E9731B6CA3}" dt="2021-08-27T07:08:08.559" v="3113"/>
        <pc:sldMkLst>
          <pc:docMk/>
          <pc:sldMk cId="2177200921" sldId="288"/>
        </pc:sldMkLst>
        <pc:spChg chg="add del mod">
          <ac:chgData name="" userId="09736e75574c9faf" providerId="LiveId" clId="{346F4227-C2B4-4438-B1FA-B0E9731B6CA3}" dt="2021-08-26T01:30:40.936" v="1202"/>
          <ac:spMkLst>
            <pc:docMk/>
            <pc:sldMk cId="2177200921" sldId="288"/>
            <ac:spMk id="2" creationId="{5F0A119F-8021-45A4-BD80-6143505A0330}"/>
          </ac:spMkLst>
        </pc:spChg>
        <pc:spChg chg="del">
          <ac:chgData name="" userId="09736e75574c9faf" providerId="LiveId" clId="{346F4227-C2B4-4438-B1FA-B0E9731B6CA3}" dt="2021-08-25T14:40:34.127" v="1091" actId="478"/>
          <ac:spMkLst>
            <pc:docMk/>
            <pc:sldMk cId="2177200921" sldId="288"/>
            <ac:spMk id="2" creationId="{855E185E-ECCF-45C0-9C8A-C8CF83DB10AF}"/>
          </ac:spMkLst>
        </pc:spChg>
        <pc:spChg chg="del">
          <ac:chgData name="" userId="09736e75574c9faf" providerId="LiveId" clId="{346F4227-C2B4-4438-B1FA-B0E9731B6CA3}" dt="2021-08-25T14:40:35.342" v="1092" actId="478"/>
          <ac:spMkLst>
            <pc:docMk/>
            <pc:sldMk cId="2177200921" sldId="288"/>
            <ac:spMk id="3" creationId="{44BE0753-5D54-4F95-8E95-28A82A4337BF}"/>
          </ac:spMkLst>
        </pc:spChg>
        <pc:spChg chg="mod">
          <ac:chgData name="" userId="09736e75574c9faf" providerId="LiveId" clId="{346F4227-C2B4-4438-B1FA-B0E9731B6CA3}" dt="2021-08-26T01:19:07.875" v="1123" actId="1076"/>
          <ac:spMkLst>
            <pc:docMk/>
            <pc:sldMk cId="2177200921" sldId="288"/>
            <ac:spMk id="5" creationId="{D2963526-43BA-4FAF-A306-B9747B551207}"/>
          </ac:spMkLst>
        </pc:spChg>
        <pc:spChg chg="add del mod">
          <ac:chgData name="" userId="09736e75574c9faf" providerId="LiveId" clId="{346F4227-C2B4-4438-B1FA-B0E9731B6CA3}" dt="2021-08-26T01:29:43.078" v="1192" actId="478"/>
          <ac:spMkLst>
            <pc:docMk/>
            <pc:sldMk cId="2177200921" sldId="288"/>
            <ac:spMk id="6" creationId="{491D3151-BD1D-4892-B2F9-2CC11CB6CE79}"/>
          </ac:spMkLst>
        </pc:spChg>
        <pc:spChg chg="add del mod">
          <ac:chgData name="" userId="09736e75574c9faf" providerId="LiveId" clId="{346F4227-C2B4-4438-B1FA-B0E9731B6CA3}" dt="2021-08-26T01:30:40.936" v="1202"/>
          <ac:spMkLst>
            <pc:docMk/>
            <pc:sldMk cId="2177200921" sldId="288"/>
            <ac:spMk id="7" creationId="{6F81E1FB-44EA-4BF9-84BA-CE497A4F9EBD}"/>
          </ac:spMkLst>
        </pc:spChg>
        <pc:spChg chg="add del mod">
          <ac:chgData name="" userId="09736e75574c9faf" providerId="LiveId" clId="{346F4227-C2B4-4438-B1FA-B0E9731B6CA3}" dt="2021-08-26T01:30:40.936" v="1202"/>
          <ac:spMkLst>
            <pc:docMk/>
            <pc:sldMk cId="2177200921" sldId="288"/>
            <ac:spMk id="8" creationId="{3F169DB0-5D9B-4129-9219-273B78D2CD2C}"/>
          </ac:spMkLst>
        </pc:spChg>
        <pc:spChg chg="add del mod">
          <ac:chgData name="" userId="09736e75574c9faf" providerId="LiveId" clId="{346F4227-C2B4-4438-B1FA-B0E9731B6CA3}" dt="2021-08-26T01:30:40.936" v="1202"/>
          <ac:spMkLst>
            <pc:docMk/>
            <pc:sldMk cId="2177200921" sldId="288"/>
            <ac:spMk id="9" creationId="{97DC06B6-31C5-4B31-84D5-A85C8982CD3D}"/>
          </ac:spMkLst>
        </pc:spChg>
        <pc:spChg chg="add del mod">
          <ac:chgData name="" userId="09736e75574c9faf" providerId="LiveId" clId="{346F4227-C2B4-4438-B1FA-B0E9731B6CA3}" dt="2021-08-26T01:30:40.936" v="1202"/>
          <ac:spMkLst>
            <pc:docMk/>
            <pc:sldMk cId="2177200921" sldId="288"/>
            <ac:spMk id="10" creationId="{7E707A5A-1DC6-4EE6-AE9C-60E0128C551A}"/>
          </ac:spMkLst>
        </pc:spChg>
        <pc:spChg chg="add del mod">
          <ac:chgData name="" userId="09736e75574c9faf" providerId="LiveId" clId="{346F4227-C2B4-4438-B1FA-B0E9731B6CA3}" dt="2021-08-26T01:30:40.936" v="1202"/>
          <ac:spMkLst>
            <pc:docMk/>
            <pc:sldMk cId="2177200921" sldId="288"/>
            <ac:spMk id="11" creationId="{C22464F9-2516-4DEC-87DC-6C5726CC1D39}"/>
          </ac:spMkLst>
        </pc:spChg>
        <pc:spChg chg="add del mod">
          <ac:chgData name="" userId="09736e75574c9faf" providerId="LiveId" clId="{346F4227-C2B4-4438-B1FA-B0E9731B6CA3}" dt="2021-08-26T01:30:40.936" v="1202"/>
          <ac:spMkLst>
            <pc:docMk/>
            <pc:sldMk cId="2177200921" sldId="288"/>
            <ac:spMk id="12" creationId="{29402CAF-8CCA-4DC2-B39D-55F7039D03E3}"/>
          </ac:spMkLst>
        </pc:spChg>
        <pc:spChg chg="add del mod">
          <ac:chgData name="" userId="09736e75574c9faf" providerId="LiveId" clId="{346F4227-C2B4-4438-B1FA-B0E9731B6CA3}" dt="2021-08-26T01:30:40.936" v="1202"/>
          <ac:spMkLst>
            <pc:docMk/>
            <pc:sldMk cId="2177200921" sldId="288"/>
            <ac:spMk id="13" creationId="{0B8DCA5E-A235-4CF2-905F-70EA96ED3684}"/>
          </ac:spMkLst>
        </pc:spChg>
        <pc:spChg chg="add del">
          <ac:chgData name="" userId="09736e75574c9faf" providerId="LiveId" clId="{346F4227-C2B4-4438-B1FA-B0E9731B6CA3}" dt="2021-08-26T01:29:00.797" v="1188" actId="478"/>
          <ac:spMkLst>
            <pc:docMk/>
            <pc:sldMk cId="2177200921" sldId="288"/>
            <ac:spMk id="22" creationId="{F7662AFB-FC8B-439F-9943-73A22BE113C0}"/>
          </ac:spMkLst>
        </pc:spChg>
        <pc:spChg chg="add del mod">
          <ac:chgData name="" userId="09736e75574c9faf" providerId="LiveId" clId="{346F4227-C2B4-4438-B1FA-B0E9731B6CA3}" dt="2021-08-26T01:30:40.936" v="1202"/>
          <ac:spMkLst>
            <pc:docMk/>
            <pc:sldMk cId="2177200921" sldId="288"/>
            <ac:spMk id="23" creationId="{AC7EF9EA-8898-440C-825F-79201F45F9F2}"/>
          </ac:spMkLst>
        </pc:spChg>
        <pc:spChg chg="add mod">
          <ac:chgData name="" userId="09736e75574c9faf" providerId="LiveId" clId="{346F4227-C2B4-4438-B1FA-B0E9731B6CA3}" dt="2021-08-27T07:06:41.388" v="3081" actId="20577"/>
          <ac:spMkLst>
            <pc:docMk/>
            <pc:sldMk cId="2177200921" sldId="288"/>
            <ac:spMk id="27" creationId="{C2E545AC-5204-43CB-81CC-41BA44AFA6AE}"/>
          </ac:spMkLst>
        </pc:spChg>
        <pc:spChg chg="mod">
          <ac:chgData name="" userId="09736e75574c9faf" providerId="LiveId" clId="{346F4227-C2B4-4438-B1FA-B0E9731B6CA3}" dt="2021-08-26T06:41:21.093" v="2375" actId="1076"/>
          <ac:spMkLst>
            <pc:docMk/>
            <pc:sldMk cId="2177200921" sldId="288"/>
            <ac:spMk id="30" creationId="{DAAFDCBB-B4EB-416A-938E-433E1736D684}"/>
          </ac:spMkLst>
        </pc:spChg>
        <pc:spChg chg="add mod topLvl">
          <ac:chgData name="" userId="09736e75574c9faf" providerId="LiveId" clId="{346F4227-C2B4-4438-B1FA-B0E9731B6CA3}" dt="2021-08-26T08:24:39.028" v="2533" actId="165"/>
          <ac:spMkLst>
            <pc:docMk/>
            <pc:sldMk cId="2177200921" sldId="288"/>
            <ac:spMk id="31" creationId="{CC21DACE-2B5C-4685-9D8F-5D4F26A21433}"/>
          </ac:spMkLst>
        </pc:spChg>
        <pc:spChg chg="add mod topLvl">
          <ac:chgData name="" userId="09736e75574c9faf" providerId="LiveId" clId="{346F4227-C2B4-4438-B1FA-B0E9731B6CA3}" dt="2021-08-26T08:27:33.249" v="2559" actId="165"/>
          <ac:spMkLst>
            <pc:docMk/>
            <pc:sldMk cId="2177200921" sldId="288"/>
            <ac:spMk id="32" creationId="{C3068E31-70FD-47F3-A37B-5032E150541A}"/>
          </ac:spMkLst>
        </pc:spChg>
        <pc:spChg chg="add mod topLvl">
          <ac:chgData name="" userId="09736e75574c9faf" providerId="LiveId" clId="{346F4227-C2B4-4438-B1FA-B0E9731B6CA3}" dt="2021-08-26T08:30:52.137" v="2574" actId="165"/>
          <ac:spMkLst>
            <pc:docMk/>
            <pc:sldMk cId="2177200921" sldId="288"/>
            <ac:spMk id="33" creationId="{3DFF6628-4BE0-4036-AB9C-B8BDFB30A2E0}"/>
          </ac:spMkLst>
        </pc:spChg>
        <pc:spChg chg="add mod topLvl">
          <ac:chgData name="" userId="09736e75574c9faf" providerId="LiveId" clId="{346F4227-C2B4-4438-B1FA-B0E9731B6CA3}" dt="2021-08-26T08:32:49.281" v="2585" actId="165"/>
          <ac:spMkLst>
            <pc:docMk/>
            <pc:sldMk cId="2177200921" sldId="288"/>
            <ac:spMk id="34" creationId="{378E4043-55E5-4AF4-856D-C8F35C50BA29}"/>
          </ac:spMkLst>
        </pc:spChg>
        <pc:spChg chg="add mod topLvl">
          <ac:chgData name="" userId="09736e75574c9faf" providerId="LiveId" clId="{346F4227-C2B4-4438-B1FA-B0E9731B6CA3}" dt="2021-08-26T08:34:27.340" v="2607" actId="165"/>
          <ac:spMkLst>
            <pc:docMk/>
            <pc:sldMk cId="2177200921" sldId="288"/>
            <ac:spMk id="35" creationId="{D84F0656-1C4D-453E-8C6C-7EFC69E8B662}"/>
          </ac:spMkLst>
        </pc:spChg>
        <pc:spChg chg="add mod ord">
          <ac:chgData name="" userId="09736e75574c9faf" providerId="LiveId" clId="{346F4227-C2B4-4438-B1FA-B0E9731B6CA3}" dt="2021-08-26T08:29:12.757" v="2564" actId="207"/>
          <ac:spMkLst>
            <pc:docMk/>
            <pc:sldMk cId="2177200921" sldId="288"/>
            <ac:spMk id="36" creationId="{B50AB2C2-CE21-414E-93E6-9F9CA51FFF40}"/>
          </ac:spMkLst>
        </pc:spChg>
        <pc:spChg chg="add mod ord">
          <ac:chgData name="" userId="09736e75574c9faf" providerId="LiveId" clId="{346F4227-C2B4-4438-B1FA-B0E9731B6CA3}" dt="2021-08-26T08:30:30.238" v="2572" actId="207"/>
          <ac:spMkLst>
            <pc:docMk/>
            <pc:sldMk cId="2177200921" sldId="288"/>
            <ac:spMk id="37" creationId="{645CEA73-3DE8-4C22-A926-67DDA92CCF90}"/>
          </ac:spMkLst>
        </pc:spChg>
        <pc:spChg chg="add mod ord">
          <ac:chgData name="" userId="09736e75574c9faf" providerId="LiveId" clId="{346F4227-C2B4-4438-B1FA-B0E9731B6CA3}" dt="2021-08-26T08:31:44.515" v="2581" actId="1035"/>
          <ac:spMkLst>
            <pc:docMk/>
            <pc:sldMk cId="2177200921" sldId="288"/>
            <ac:spMk id="38" creationId="{A0666DF6-DD79-4BFA-A3D8-F19DE93BFB6C}"/>
          </ac:spMkLst>
        </pc:spChg>
        <pc:spChg chg="add mod ord">
          <ac:chgData name="" userId="09736e75574c9faf" providerId="LiveId" clId="{346F4227-C2B4-4438-B1FA-B0E9731B6CA3}" dt="2021-08-26T08:34:15.657" v="2605" actId="207"/>
          <ac:spMkLst>
            <pc:docMk/>
            <pc:sldMk cId="2177200921" sldId="288"/>
            <ac:spMk id="39" creationId="{D862B38A-E432-4715-BACF-2226AD9129C6}"/>
          </ac:spMkLst>
        </pc:spChg>
        <pc:spChg chg="add mod ord">
          <ac:chgData name="" userId="09736e75574c9faf" providerId="LiveId" clId="{346F4227-C2B4-4438-B1FA-B0E9731B6CA3}" dt="2021-08-26T08:35:35.926" v="2622" actId="1038"/>
          <ac:spMkLst>
            <pc:docMk/>
            <pc:sldMk cId="2177200921" sldId="288"/>
            <ac:spMk id="40" creationId="{576C12F6-BB06-4516-8FF0-E9251F2FCF4E}"/>
          </ac:spMkLst>
        </pc:spChg>
        <pc:spChg chg="add del">
          <ac:chgData name="" userId="09736e75574c9faf" providerId="LiveId" clId="{346F4227-C2B4-4438-B1FA-B0E9731B6CA3}" dt="2021-08-26T06:42:49.634" v="2394"/>
          <ac:spMkLst>
            <pc:docMk/>
            <pc:sldMk cId="2177200921" sldId="288"/>
            <ac:spMk id="41" creationId="{C557FD32-57BC-4111-A842-0098FDA23FA7}"/>
          </ac:spMkLst>
        </pc:spChg>
        <pc:spChg chg="add del">
          <ac:chgData name="" userId="09736e75574c9faf" providerId="LiveId" clId="{346F4227-C2B4-4438-B1FA-B0E9731B6CA3}" dt="2021-08-26T06:42:49.634" v="2394"/>
          <ac:spMkLst>
            <pc:docMk/>
            <pc:sldMk cId="2177200921" sldId="288"/>
            <ac:spMk id="42" creationId="{669EE67D-0B5A-4781-A53D-C6940E123971}"/>
          </ac:spMkLst>
        </pc:spChg>
        <pc:spChg chg="add del">
          <ac:chgData name="" userId="09736e75574c9faf" providerId="LiveId" clId="{346F4227-C2B4-4438-B1FA-B0E9731B6CA3}" dt="2021-08-26T06:42:49.634" v="2394"/>
          <ac:spMkLst>
            <pc:docMk/>
            <pc:sldMk cId="2177200921" sldId="288"/>
            <ac:spMk id="43" creationId="{9FD16DEA-3F41-43CD-9AAA-1EBE2E333B39}"/>
          </ac:spMkLst>
        </pc:spChg>
        <pc:spChg chg="add del">
          <ac:chgData name="" userId="09736e75574c9faf" providerId="LiveId" clId="{346F4227-C2B4-4438-B1FA-B0E9731B6CA3}" dt="2021-08-26T06:42:49.634" v="2394"/>
          <ac:spMkLst>
            <pc:docMk/>
            <pc:sldMk cId="2177200921" sldId="288"/>
            <ac:spMk id="44" creationId="{57AA4184-95B1-492A-9763-8A27D2996369}"/>
          </ac:spMkLst>
        </pc:spChg>
        <pc:spChg chg="add del">
          <ac:chgData name="" userId="09736e75574c9faf" providerId="LiveId" clId="{346F4227-C2B4-4438-B1FA-B0E9731B6CA3}" dt="2021-08-26T06:42:49.634" v="2394"/>
          <ac:spMkLst>
            <pc:docMk/>
            <pc:sldMk cId="2177200921" sldId="288"/>
            <ac:spMk id="45" creationId="{436AA02B-2F39-4AB7-B8C2-871A90B188EF}"/>
          </ac:spMkLst>
        </pc:spChg>
        <pc:spChg chg="add del">
          <ac:chgData name="" userId="09736e75574c9faf" providerId="LiveId" clId="{346F4227-C2B4-4438-B1FA-B0E9731B6CA3}" dt="2021-08-26T06:42:49.634" v="2394"/>
          <ac:spMkLst>
            <pc:docMk/>
            <pc:sldMk cId="2177200921" sldId="288"/>
            <ac:spMk id="46" creationId="{38594142-3156-448F-80DE-21E21F9DFC21}"/>
          </ac:spMkLst>
        </pc:spChg>
        <pc:spChg chg="add del">
          <ac:chgData name="" userId="09736e75574c9faf" providerId="LiveId" clId="{346F4227-C2B4-4438-B1FA-B0E9731B6CA3}" dt="2021-08-26T06:42:49.634" v="2394"/>
          <ac:spMkLst>
            <pc:docMk/>
            <pc:sldMk cId="2177200921" sldId="288"/>
            <ac:spMk id="47" creationId="{233FC8BE-040D-44A9-927B-0F83F9B61E99}"/>
          </ac:spMkLst>
        </pc:spChg>
        <pc:spChg chg="add del">
          <ac:chgData name="" userId="09736e75574c9faf" providerId="LiveId" clId="{346F4227-C2B4-4438-B1FA-B0E9731B6CA3}" dt="2021-08-26T06:42:49.634" v="2394"/>
          <ac:spMkLst>
            <pc:docMk/>
            <pc:sldMk cId="2177200921" sldId="288"/>
            <ac:spMk id="48" creationId="{1CEFB4B3-A85A-4A7D-9B54-E74AFE9EB90D}"/>
          </ac:spMkLst>
        </pc:spChg>
        <pc:spChg chg="add del">
          <ac:chgData name="" userId="09736e75574c9faf" providerId="LiveId" clId="{346F4227-C2B4-4438-B1FA-B0E9731B6CA3}" dt="2021-08-26T06:42:49.634" v="2394"/>
          <ac:spMkLst>
            <pc:docMk/>
            <pc:sldMk cId="2177200921" sldId="288"/>
            <ac:spMk id="49" creationId="{31F18C3C-96FF-4A70-95D1-699C9F041F64}"/>
          </ac:spMkLst>
        </pc:spChg>
        <pc:spChg chg="add del">
          <ac:chgData name="" userId="09736e75574c9faf" providerId="LiveId" clId="{346F4227-C2B4-4438-B1FA-B0E9731B6CA3}" dt="2021-08-26T06:42:49.634" v="2394"/>
          <ac:spMkLst>
            <pc:docMk/>
            <pc:sldMk cId="2177200921" sldId="288"/>
            <ac:spMk id="50" creationId="{07D1D65B-B599-4CD2-8E45-24432CF34020}"/>
          </ac:spMkLst>
        </pc:spChg>
        <pc:spChg chg="add mod topLvl">
          <ac:chgData name="" userId="09736e75574c9faf" providerId="LiveId" clId="{346F4227-C2B4-4438-B1FA-B0E9731B6CA3}" dt="2021-08-26T08:34:27.340" v="2607" actId="165"/>
          <ac:spMkLst>
            <pc:docMk/>
            <pc:sldMk cId="2177200921" sldId="288"/>
            <ac:spMk id="51" creationId="{8B240E66-9D1E-43B5-A242-7A0F77561367}"/>
          </ac:spMkLst>
        </pc:spChg>
        <pc:spChg chg="add mod topLvl">
          <ac:chgData name="" userId="09736e75574c9faf" providerId="LiveId" clId="{346F4227-C2B4-4438-B1FA-B0E9731B6CA3}" dt="2021-08-26T08:25:48.376" v="2544" actId="1076"/>
          <ac:spMkLst>
            <pc:docMk/>
            <pc:sldMk cId="2177200921" sldId="288"/>
            <ac:spMk id="52" creationId="{2EA7C3AD-3D97-4D26-BF8E-865AEA7E8E48}"/>
          </ac:spMkLst>
        </pc:spChg>
        <pc:spChg chg="add mod topLvl">
          <ac:chgData name="" userId="09736e75574c9faf" providerId="LiveId" clId="{346F4227-C2B4-4438-B1FA-B0E9731B6CA3}" dt="2021-08-26T08:33:04.804" v="2589" actId="1038"/>
          <ac:spMkLst>
            <pc:docMk/>
            <pc:sldMk cId="2177200921" sldId="288"/>
            <ac:spMk id="53" creationId="{65CBBF4F-857D-4197-89E9-E091F8DAB796}"/>
          </ac:spMkLst>
        </pc:spChg>
        <pc:spChg chg="add mod topLvl">
          <ac:chgData name="" userId="09736e75574c9faf" providerId="LiveId" clId="{346F4227-C2B4-4438-B1FA-B0E9731B6CA3}" dt="2021-08-26T08:30:52.137" v="2574" actId="165"/>
          <ac:spMkLst>
            <pc:docMk/>
            <pc:sldMk cId="2177200921" sldId="288"/>
            <ac:spMk id="54" creationId="{6F211095-1B44-4FAD-8DFB-5F9BEE3F7F1D}"/>
          </ac:spMkLst>
        </pc:spChg>
        <pc:spChg chg="add mod topLvl">
          <ac:chgData name="" userId="09736e75574c9faf" providerId="LiveId" clId="{346F4227-C2B4-4438-B1FA-B0E9731B6CA3}" dt="2021-08-26T08:27:33.249" v="2559" actId="165"/>
          <ac:spMkLst>
            <pc:docMk/>
            <pc:sldMk cId="2177200921" sldId="288"/>
            <ac:spMk id="55" creationId="{425FC172-C05A-47C5-958E-73CC8A51CCF4}"/>
          </ac:spMkLst>
        </pc:spChg>
        <pc:grpChg chg="add del mod">
          <ac:chgData name="" userId="09736e75574c9faf" providerId="LiveId" clId="{346F4227-C2B4-4438-B1FA-B0E9731B6CA3}" dt="2021-08-26T01:30:40.936" v="1202"/>
          <ac:grpSpMkLst>
            <pc:docMk/>
            <pc:sldMk cId="2177200921" sldId="288"/>
            <ac:grpSpMk id="3" creationId="{A951D784-FECF-4D67-9605-10D735DAF3C5}"/>
          </ac:grpSpMkLst>
        </pc:grpChg>
        <pc:grpChg chg="add del mod">
          <ac:chgData name="" userId="09736e75574c9faf" providerId="LiveId" clId="{346F4227-C2B4-4438-B1FA-B0E9731B6CA3}" dt="2021-08-26T01:40:40.068" v="1268"/>
          <ac:grpSpMkLst>
            <pc:docMk/>
            <pc:sldMk cId="2177200921" sldId="288"/>
            <ac:grpSpMk id="14" creationId="{B5EE0027-5CF4-4C97-BFC1-88506A957F4A}"/>
          </ac:grpSpMkLst>
        </pc:grpChg>
        <pc:grpChg chg="add del mod">
          <ac:chgData name="" userId="09736e75574c9faf" providerId="LiveId" clId="{346F4227-C2B4-4438-B1FA-B0E9731B6CA3}" dt="2021-08-26T01:40:40.068" v="1268"/>
          <ac:grpSpMkLst>
            <pc:docMk/>
            <pc:sldMk cId="2177200921" sldId="288"/>
            <ac:grpSpMk id="24" creationId="{42F6FD50-4FAB-4716-9C33-B796C6A1E054}"/>
          </ac:grpSpMkLst>
        </pc:grpChg>
        <pc:grpChg chg="add mod">
          <ac:chgData name="" userId="09736e75574c9faf" providerId="LiveId" clId="{346F4227-C2B4-4438-B1FA-B0E9731B6CA3}" dt="2021-08-26T06:41:07.725" v="2356" actId="1076"/>
          <ac:grpSpMkLst>
            <pc:docMk/>
            <pc:sldMk cId="2177200921" sldId="288"/>
            <ac:grpSpMk id="28" creationId="{29970066-02CD-4672-9986-50FE2FE62D4E}"/>
          </ac:grpSpMkLst>
        </pc:grpChg>
        <pc:grpChg chg="add del mod">
          <ac:chgData name="" userId="09736e75574c9faf" providerId="LiveId" clId="{346F4227-C2B4-4438-B1FA-B0E9731B6CA3}" dt="2021-08-26T08:24:39.028" v="2533" actId="165"/>
          <ac:grpSpMkLst>
            <pc:docMk/>
            <pc:sldMk cId="2177200921" sldId="288"/>
            <ac:grpSpMk id="56" creationId="{6529403E-A5B2-4AC5-88C7-11B10F6FB691}"/>
          </ac:grpSpMkLst>
        </pc:grpChg>
        <pc:grpChg chg="add del mod">
          <ac:chgData name="" userId="09736e75574c9faf" providerId="LiveId" clId="{346F4227-C2B4-4438-B1FA-B0E9731B6CA3}" dt="2021-08-26T08:27:33.249" v="2559" actId="165"/>
          <ac:grpSpMkLst>
            <pc:docMk/>
            <pc:sldMk cId="2177200921" sldId="288"/>
            <ac:grpSpMk id="57" creationId="{EEE2277E-F3D8-443C-828C-9330C392690F}"/>
          </ac:grpSpMkLst>
        </pc:grpChg>
        <pc:grpChg chg="add del mod">
          <ac:chgData name="" userId="09736e75574c9faf" providerId="LiveId" clId="{346F4227-C2B4-4438-B1FA-B0E9731B6CA3}" dt="2021-08-26T08:30:52.137" v="2574" actId="165"/>
          <ac:grpSpMkLst>
            <pc:docMk/>
            <pc:sldMk cId="2177200921" sldId="288"/>
            <ac:grpSpMk id="58" creationId="{BA2883AA-5843-4997-B39E-B9F5C64DF098}"/>
          </ac:grpSpMkLst>
        </pc:grpChg>
        <pc:grpChg chg="add del mod">
          <ac:chgData name="" userId="09736e75574c9faf" providerId="LiveId" clId="{346F4227-C2B4-4438-B1FA-B0E9731B6CA3}" dt="2021-08-26T08:32:49.281" v="2585" actId="165"/>
          <ac:grpSpMkLst>
            <pc:docMk/>
            <pc:sldMk cId="2177200921" sldId="288"/>
            <ac:grpSpMk id="59" creationId="{376BC942-EC73-4D91-93EE-F227BB80AA4E}"/>
          </ac:grpSpMkLst>
        </pc:grpChg>
        <pc:grpChg chg="add del mod">
          <ac:chgData name="" userId="09736e75574c9faf" providerId="LiveId" clId="{346F4227-C2B4-4438-B1FA-B0E9731B6CA3}" dt="2021-08-26T08:34:27.340" v="2607" actId="165"/>
          <ac:grpSpMkLst>
            <pc:docMk/>
            <pc:sldMk cId="2177200921" sldId="288"/>
            <ac:grpSpMk id="60" creationId="{A2E502F4-8114-4DE6-92F9-241C6720A819}"/>
          </ac:grpSpMkLst>
        </pc:grpChg>
        <pc:cxnChg chg="add mod">
          <ac:chgData name="" userId="09736e75574c9faf" providerId="LiveId" clId="{346F4227-C2B4-4438-B1FA-B0E9731B6CA3}" dt="2021-08-27T07:07:35.329" v="3092" actId="1076"/>
          <ac:cxnSpMkLst>
            <pc:docMk/>
            <pc:sldMk cId="2177200921" sldId="288"/>
            <ac:cxnSpMk id="21" creationId="{BBA88428-76CE-431E-A754-635985138E84}"/>
          </ac:cxnSpMkLst>
        </pc:cxnChg>
      </pc:sldChg>
      <pc:sldChg chg="addSp delSp modSp add ord setBg delAnim modAnim">
        <pc:chgData name="" userId="09736e75574c9faf" providerId="LiveId" clId="{346F4227-C2B4-4438-B1FA-B0E9731B6CA3}" dt="2021-08-27T07:28:19.360" v="3122" actId="20577"/>
        <pc:sldMkLst>
          <pc:docMk/>
          <pc:sldMk cId="716979465" sldId="289"/>
        </pc:sldMkLst>
        <pc:spChg chg="add mod">
          <ac:chgData name="" userId="09736e75574c9faf" providerId="LiveId" clId="{346F4227-C2B4-4438-B1FA-B0E9731B6CA3}" dt="2021-08-26T01:31:01.387" v="1205" actId="1076"/>
          <ac:spMkLst>
            <pc:docMk/>
            <pc:sldMk cId="716979465" sldId="289"/>
            <ac:spMk id="2" creationId="{6FF3DB92-96EE-4D64-BF76-7224C0678F60}"/>
          </ac:spMkLst>
        </pc:spChg>
        <pc:spChg chg="del">
          <ac:chgData name="" userId="09736e75574c9faf" providerId="LiveId" clId="{346F4227-C2B4-4438-B1FA-B0E9731B6CA3}" dt="2021-08-25T14:41:09.146" v="1096" actId="478"/>
          <ac:spMkLst>
            <pc:docMk/>
            <pc:sldMk cId="716979465" sldId="289"/>
            <ac:spMk id="2" creationId="{A1B5EC6F-686A-422E-A7D5-4749A06A55E3}"/>
          </ac:spMkLst>
        </pc:spChg>
        <pc:spChg chg="del">
          <ac:chgData name="" userId="09736e75574c9faf" providerId="LiveId" clId="{346F4227-C2B4-4438-B1FA-B0E9731B6CA3}" dt="2021-08-25T14:41:10.584" v="1097" actId="478"/>
          <ac:spMkLst>
            <pc:docMk/>
            <pc:sldMk cId="716979465" sldId="289"/>
            <ac:spMk id="3" creationId="{C2E7C362-A4B6-47AE-BD16-B2CA363D9E28}"/>
          </ac:spMkLst>
        </pc:spChg>
        <pc:spChg chg="add mod">
          <ac:chgData name="" userId="09736e75574c9faf" providerId="LiveId" clId="{346F4227-C2B4-4438-B1FA-B0E9731B6CA3}" dt="2021-08-26T01:31:57.872" v="1211" actId="207"/>
          <ac:spMkLst>
            <pc:docMk/>
            <pc:sldMk cId="716979465" sldId="289"/>
            <ac:spMk id="6" creationId="{13408F13-158D-4CA6-BB6C-13475201B85E}"/>
          </ac:spMkLst>
        </pc:spChg>
        <pc:spChg chg="add mod">
          <ac:chgData name="" userId="09736e75574c9faf" providerId="LiveId" clId="{346F4227-C2B4-4438-B1FA-B0E9731B6CA3}" dt="2021-08-26T01:33:19.873" v="1220" actId="207"/>
          <ac:spMkLst>
            <pc:docMk/>
            <pc:sldMk cId="716979465" sldId="289"/>
            <ac:spMk id="7" creationId="{252068BE-C9B2-4B1C-A2CC-B01BDEB79AB1}"/>
          </ac:spMkLst>
        </pc:spChg>
        <pc:spChg chg="add mod">
          <ac:chgData name="" userId="09736e75574c9faf" providerId="LiveId" clId="{346F4227-C2B4-4438-B1FA-B0E9731B6CA3}" dt="2021-08-26T01:36:34.324" v="1244" actId="1076"/>
          <ac:spMkLst>
            <pc:docMk/>
            <pc:sldMk cId="716979465" sldId="289"/>
            <ac:spMk id="8" creationId="{AA2FB52A-D856-4393-9AE4-4D2866632A6B}"/>
          </ac:spMkLst>
        </pc:spChg>
        <pc:spChg chg="add mod">
          <ac:chgData name="" userId="09736e75574c9faf" providerId="LiveId" clId="{346F4227-C2B4-4438-B1FA-B0E9731B6CA3}" dt="2021-08-27T07:28:17.287" v="3121" actId="20577"/>
          <ac:spMkLst>
            <pc:docMk/>
            <pc:sldMk cId="716979465" sldId="289"/>
            <ac:spMk id="9" creationId="{06D6AAB9-145E-49A9-9221-8E555E9148DF}"/>
          </ac:spMkLst>
        </pc:spChg>
        <pc:spChg chg="add mod">
          <ac:chgData name="" userId="09736e75574c9faf" providerId="LiveId" clId="{346F4227-C2B4-4438-B1FA-B0E9731B6CA3}" dt="2021-08-27T07:28:19.360" v="3122" actId="20577"/>
          <ac:spMkLst>
            <pc:docMk/>
            <pc:sldMk cId="716979465" sldId="289"/>
            <ac:spMk id="10" creationId="{9BB04D99-FD4C-4EDE-8541-4EF60DB0A6E1}"/>
          </ac:spMkLst>
        </pc:spChg>
        <pc:spChg chg="add mod">
          <ac:chgData name="" userId="09736e75574c9faf" providerId="LiveId" clId="{346F4227-C2B4-4438-B1FA-B0E9731B6CA3}" dt="2021-08-26T01:36:53.712" v="1251" actId="20577"/>
          <ac:spMkLst>
            <pc:docMk/>
            <pc:sldMk cId="716979465" sldId="289"/>
            <ac:spMk id="11" creationId="{E102AF8F-C21A-47C2-AFAC-76C69D8F73AB}"/>
          </ac:spMkLst>
        </pc:spChg>
        <pc:spChg chg="add mod">
          <ac:chgData name="" userId="09736e75574c9faf" providerId="LiveId" clId="{346F4227-C2B4-4438-B1FA-B0E9731B6CA3}" dt="2021-08-26T01:37:46.149" v="1256" actId="14100"/>
          <ac:spMkLst>
            <pc:docMk/>
            <pc:sldMk cId="716979465" sldId="289"/>
            <ac:spMk id="12" creationId="{2201E3C9-346E-4F94-A273-2D37232CA74F}"/>
          </ac:spMkLst>
        </pc:spChg>
        <pc:spChg chg="add mod">
          <ac:chgData name="" userId="09736e75574c9faf" providerId="LiveId" clId="{346F4227-C2B4-4438-B1FA-B0E9731B6CA3}" dt="2021-08-26T01:31:07.499" v="1206" actId="1076"/>
          <ac:spMkLst>
            <pc:docMk/>
            <pc:sldMk cId="716979465" sldId="289"/>
            <ac:spMk id="13" creationId="{14CDF145-9A91-4059-80BA-ACCECDDA429D}"/>
          </ac:spMkLst>
        </pc:spChg>
        <pc:grpChg chg="add mod">
          <ac:chgData name="" userId="09736e75574c9faf" providerId="LiveId" clId="{346F4227-C2B4-4438-B1FA-B0E9731B6CA3}" dt="2021-08-26T01:30:48.091" v="1204" actId="1076"/>
          <ac:grpSpMkLst>
            <pc:docMk/>
            <pc:sldMk cId="716979465" sldId="289"/>
            <ac:grpSpMk id="3" creationId="{D3962D30-8D42-4DC4-8515-BF024A114EC5}"/>
          </ac:grpSpMkLst>
        </pc:grpChg>
        <pc:picChg chg="add mod">
          <ac:chgData name="" userId="09736e75574c9faf" providerId="LiveId" clId="{346F4227-C2B4-4438-B1FA-B0E9731B6CA3}" dt="2021-08-27T01:54:07.367" v="2836" actId="1076"/>
          <ac:picMkLst>
            <pc:docMk/>
            <pc:sldMk cId="716979465" sldId="289"/>
            <ac:picMk id="14" creationId="{F80BD98A-1CA0-4954-A279-4A557D8FAC50}"/>
          </ac:picMkLst>
        </pc:picChg>
        <pc:picChg chg="add mod">
          <ac:chgData name="" userId="09736e75574c9faf" providerId="LiveId" clId="{346F4227-C2B4-4438-B1FA-B0E9731B6CA3}" dt="2021-08-26T01:35:18.731" v="1234" actId="1076"/>
          <ac:picMkLst>
            <pc:docMk/>
            <pc:sldMk cId="716979465" sldId="289"/>
            <ac:picMk id="17" creationId="{45973178-26A8-4FFA-B498-0B3B4F534AB2}"/>
          </ac:picMkLst>
        </pc:picChg>
        <pc:picChg chg="add mod">
          <ac:chgData name="" userId="09736e75574c9faf" providerId="LiveId" clId="{346F4227-C2B4-4438-B1FA-B0E9731B6CA3}" dt="2021-08-26T01:35:29.732" v="1236" actId="1076"/>
          <ac:picMkLst>
            <pc:docMk/>
            <pc:sldMk cId="716979465" sldId="289"/>
            <ac:picMk id="18" creationId="{1121ED10-3AC1-440E-A70F-3B35FC35E6B1}"/>
          </ac:picMkLst>
        </pc:picChg>
        <pc:picChg chg="add mod">
          <ac:chgData name="" userId="09736e75574c9faf" providerId="LiveId" clId="{346F4227-C2B4-4438-B1FA-B0E9731B6CA3}" dt="2021-08-26T01:38:01.636" v="1258" actId="1076"/>
          <ac:picMkLst>
            <pc:docMk/>
            <pc:sldMk cId="716979465" sldId="289"/>
            <ac:picMk id="19" creationId="{07553D58-DF7C-48E1-A374-E5FD7BB77323}"/>
          </ac:picMkLst>
        </pc:picChg>
        <pc:picChg chg="add mod">
          <ac:chgData name="" userId="09736e75574c9faf" providerId="LiveId" clId="{346F4227-C2B4-4438-B1FA-B0E9731B6CA3}" dt="2021-08-26T01:38:10.780" v="1260" actId="1076"/>
          <ac:picMkLst>
            <pc:docMk/>
            <pc:sldMk cId="716979465" sldId="289"/>
            <ac:picMk id="20" creationId="{8F974CE8-E8F1-43BE-95CF-0A001607170D}"/>
          </ac:picMkLst>
        </pc:picChg>
        <pc:picChg chg="add del mod">
          <ac:chgData name="" userId="09736e75574c9faf" providerId="LiveId" clId="{346F4227-C2B4-4438-B1FA-B0E9731B6CA3}" dt="2021-08-26T08:15:25.685" v="2483" actId="478"/>
          <ac:picMkLst>
            <pc:docMk/>
            <pc:sldMk cId="716979465" sldId="289"/>
            <ac:picMk id="21" creationId="{FF9B587E-ED5E-4BD5-BCA8-8F0B28D5A602}"/>
          </ac:picMkLst>
        </pc:picChg>
        <pc:cxnChg chg="add del mod">
          <ac:chgData name="" userId="09736e75574c9faf" providerId="LiveId" clId="{346F4227-C2B4-4438-B1FA-B0E9731B6CA3}" dt="2021-08-26T01:33:43.922" v="1225" actId="478"/>
          <ac:cxnSpMkLst>
            <pc:docMk/>
            <pc:sldMk cId="716979465" sldId="289"/>
            <ac:cxnSpMk id="15" creationId="{599DC8CB-846C-49CE-B530-2EEC3C36ADD6}"/>
          </ac:cxnSpMkLst>
        </pc:cxnChg>
      </pc:sldChg>
      <pc:sldChg chg="addSp delSp modSp add ord modAnim">
        <pc:chgData name="" userId="09736e75574c9faf" providerId="LiveId" clId="{346F4227-C2B4-4438-B1FA-B0E9731B6CA3}" dt="2021-08-26T06:28:46.062" v="2338" actId="1076"/>
        <pc:sldMkLst>
          <pc:docMk/>
          <pc:sldMk cId="3714431651" sldId="290"/>
        </pc:sldMkLst>
        <pc:spChg chg="del">
          <ac:chgData name="" userId="09736e75574c9faf" providerId="LiveId" clId="{346F4227-C2B4-4438-B1FA-B0E9731B6CA3}" dt="2021-08-26T01:40:31.882" v="1265" actId="478"/>
          <ac:spMkLst>
            <pc:docMk/>
            <pc:sldMk cId="3714431651" sldId="290"/>
            <ac:spMk id="2" creationId="{0D303568-FF58-409A-A7B6-93BB67895EF7}"/>
          </ac:spMkLst>
        </pc:spChg>
        <pc:spChg chg="del">
          <ac:chgData name="" userId="09736e75574c9faf" providerId="LiveId" clId="{346F4227-C2B4-4438-B1FA-B0E9731B6CA3}" dt="2021-08-26T01:40:33.312" v="1266" actId="478"/>
          <ac:spMkLst>
            <pc:docMk/>
            <pc:sldMk cId="3714431651" sldId="290"/>
            <ac:spMk id="3" creationId="{3ADF90A4-717E-4E69-B0DE-334B808A4A69}"/>
          </ac:spMkLst>
        </pc:spChg>
        <pc:spChg chg="mod ord">
          <ac:chgData name="" userId="09736e75574c9faf" providerId="LiveId" clId="{346F4227-C2B4-4438-B1FA-B0E9731B6CA3}" dt="2021-08-26T01:41:24.020" v="1276" actId="14100"/>
          <ac:spMkLst>
            <pc:docMk/>
            <pc:sldMk cId="3714431651" sldId="290"/>
            <ac:spMk id="14" creationId="{E031B60C-0DEB-4E68-B3A8-20EF34AEF30E}"/>
          </ac:spMkLst>
        </pc:spChg>
        <pc:spChg chg="add del">
          <ac:chgData name="" userId="09736e75574c9faf" providerId="LiveId" clId="{346F4227-C2B4-4438-B1FA-B0E9731B6CA3}" dt="2021-08-26T01:42:40.813" v="1285"/>
          <ac:spMkLst>
            <pc:docMk/>
            <pc:sldMk cId="3714431651" sldId="290"/>
            <ac:spMk id="18" creationId="{AD00A044-3506-4D3F-B89B-DDCB8BAAC3CC}"/>
          </ac:spMkLst>
        </pc:spChg>
        <pc:spChg chg="add del mod">
          <ac:chgData name="" userId="09736e75574c9faf" providerId="LiveId" clId="{346F4227-C2B4-4438-B1FA-B0E9731B6CA3}" dt="2021-08-26T01:42:40.813" v="1285"/>
          <ac:spMkLst>
            <pc:docMk/>
            <pc:sldMk cId="3714431651" sldId="290"/>
            <ac:spMk id="19" creationId="{FC7590B6-B2C1-48D0-A9F6-706AF564D5DB}"/>
          </ac:spMkLst>
        </pc:spChg>
        <pc:spChg chg="add del">
          <ac:chgData name="" userId="09736e75574c9faf" providerId="LiveId" clId="{346F4227-C2B4-4438-B1FA-B0E9731B6CA3}" dt="2021-08-26T01:42:40.813" v="1285"/>
          <ac:spMkLst>
            <pc:docMk/>
            <pc:sldMk cId="3714431651" sldId="290"/>
            <ac:spMk id="20" creationId="{BB5BA9B7-1F25-48A7-8CE1-2813B9719D7C}"/>
          </ac:spMkLst>
        </pc:spChg>
        <pc:spChg chg="add del">
          <ac:chgData name="" userId="09736e75574c9faf" providerId="LiveId" clId="{346F4227-C2B4-4438-B1FA-B0E9731B6CA3}" dt="2021-08-26T01:42:40.813" v="1285"/>
          <ac:spMkLst>
            <pc:docMk/>
            <pc:sldMk cId="3714431651" sldId="290"/>
            <ac:spMk id="21" creationId="{B6560DFD-EF73-4505-878A-ED02DCC9DE91}"/>
          </ac:spMkLst>
        </pc:spChg>
        <pc:spChg chg="add del">
          <ac:chgData name="" userId="09736e75574c9faf" providerId="LiveId" clId="{346F4227-C2B4-4438-B1FA-B0E9731B6CA3}" dt="2021-08-26T01:42:40.813" v="1285"/>
          <ac:spMkLst>
            <pc:docMk/>
            <pc:sldMk cId="3714431651" sldId="290"/>
            <ac:spMk id="22" creationId="{B6367302-8BAC-4355-BF6E-D0F380B533F5}"/>
          </ac:spMkLst>
        </pc:spChg>
        <pc:spChg chg="add mod">
          <ac:chgData name="" userId="09736e75574c9faf" providerId="LiveId" clId="{346F4227-C2B4-4438-B1FA-B0E9731B6CA3}" dt="2021-08-26T02:21:11.412" v="1889" actId="1076"/>
          <ac:spMkLst>
            <pc:docMk/>
            <pc:sldMk cId="3714431651" sldId="290"/>
            <ac:spMk id="23" creationId="{BC1308BD-81F5-4091-A5AE-E2A921DFD076}"/>
          </ac:spMkLst>
        </pc:spChg>
        <pc:spChg chg="add mod">
          <ac:chgData name="" userId="09736e75574c9faf" providerId="LiveId" clId="{346F4227-C2B4-4438-B1FA-B0E9731B6CA3}" dt="2021-08-26T06:28:36.982" v="2336" actId="1076"/>
          <ac:spMkLst>
            <pc:docMk/>
            <pc:sldMk cId="3714431651" sldId="290"/>
            <ac:spMk id="24" creationId="{33E4719D-8DF4-497B-A365-21F55E40B9F3}"/>
          </ac:spMkLst>
        </pc:spChg>
        <pc:spChg chg="add mod">
          <ac:chgData name="" userId="09736e75574c9faf" providerId="LiveId" clId="{346F4227-C2B4-4438-B1FA-B0E9731B6CA3}" dt="2021-08-26T02:21:14.556" v="1890" actId="1076"/>
          <ac:spMkLst>
            <pc:docMk/>
            <pc:sldMk cId="3714431651" sldId="290"/>
            <ac:spMk id="25" creationId="{F22A56E1-9BCF-45B6-9701-4155226C2891}"/>
          </ac:spMkLst>
        </pc:spChg>
        <pc:spChg chg="add mod">
          <ac:chgData name="" userId="09736e75574c9faf" providerId="LiveId" clId="{346F4227-C2B4-4438-B1FA-B0E9731B6CA3}" dt="2021-08-26T06:28:46.062" v="2338" actId="1076"/>
          <ac:spMkLst>
            <pc:docMk/>
            <pc:sldMk cId="3714431651" sldId="290"/>
            <ac:spMk id="26" creationId="{789004C1-E78E-4B5E-9956-44E6BDB712B6}"/>
          </ac:spMkLst>
        </pc:spChg>
        <pc:spChg chg="add mod">
          <ac:chgData name="" userId="09736e75574c9faf" providerId="LiveId" clId="{346F4227-C2B4-4438-B1FA-B0E9731B6CA3}" dt="2021-08-26T02:21:07.149" v="1888" actId="1076"/>
          <ac:spMkLst>
            <pc:docMk/>
            <pc:sldMk cId="3714431651" sldId="290"/>
            <ac:spMk id="27" creationId="{E2D8073D-15D2-4D37-A7BE-7683A9B26895}"/>
          </ac:spMkLst>
        </pc:spChg>
        <pc:spChg chg="mod">
          <ac:chgData name="" userId="09736e75574c9faf" providerId="LiveId" clId="{346F4227-C2B4-4438-B1FA-B0E9731B6CA3}" dt="2021-08-26T01:43:41.860" v="1295" actId="14100"/>
          <ac:spMkLst>
            <pc:docMk/>
            <pc:sldMk cId="3714431651" sldId="290"/>
            <ac:spMk id="30" creationId="{5BFA8E5E-FB81-468B-8C57-D0C5FE372B1B}"/>
          </ac:spMkLst>
        </pc:spChg>
        <pc:grpChg chg="add">
          <ac:chgData name="" userId="09736e75574c9faf" providerId="LiveId" clId="{346F4227-C2B4-4438-B1FA-B0E9731B6CA3}" dt="2021-08-26T01:40:41.777" v="1269"/>
          <ac:grpSpMkLst>
            <pc:docMk/>
            <pc:sldMk cId="3714431651" sldId="290"/>
            <ac:grpSpMk id="4" creationId="{6121F396-8891-4FAC-A436-53DB7FD5CC17}"/>
          </ac:grpSpMkLst>
        </pc:grpChg>
        <pc:grpChg chg="add del">
          <ac:chgData name="" userId="09736e75574c9faf" providerId="LiveId" clId="{346F4227-C2B4-4438-B1FA-B0E9731B6CA3}" dt="2021-08-26T01:41:29.448" v="1277" actId="478"/>
          <ac:grpSpMkLst>
            <pc:docMk/>
            <pc:sldMk cId="3714431651" sldId="290"/>
            <ac:grpSpMk id="12" creationId="{9012B3C7-0184-4F09-AFE3-AA9F194DD18E}"/>
          </ac:grpSpMkLst>
        </pc:grpChg>
        <pc:grpChg chg="add del mod">
          <ac:chgData name="" userId="09736e75574c9faf" providerId="LiveId" clId="{346F4227-C2B4-4438-B1FA-B0E9731B6CA3}" dt="2021-08-26T01:42:46.001" v="1287" actId="478"/>
          <ac:grpSpMkLst>
            <pc:docMk/>
            <pc:sldMk cId="3714431651" sldId="290"/>
            <ac:grpSpMk id="15" creationId="{FC394D10-1813-4F77-9B6E-0FF40E8536F4}"/>
          </ac:grpSpMkLst>
        </pc:grpChg>
        <pc:grpChg chg="add del mod">
          <ac:chgData name="" userId="09736e75574c9faf" providerId="LiveId" clId="{346F4227-C2B4-4438-B1FA-B0E9731B6CA3}" dt="2021-08-26T06:28:37.566" v="2337" actId="478"/>
          <ac:grpSpMkLst>
            <pc:docMk/>
            <pc:sldMk cId="3714431651" sldId="290"/>
            <ac:grpSpMk id="28" creationId="{E587F8A3-04C4-4D53-8D6A-ED54FDAFC47E}"/>
          </ac:grpSpMkLst>
        </pc:grpChg>
        <pc:picChg chg="mod">
          <ac:chgData name="" userId="09736e75574c9faf" providerId="LiveId" clId="{346F4227-C2B4-4438-B1FA-B0E9731B6CA3}" dt="2021-08-26T01:41:17.885" v="1274" actId="2085"/>
          <ac:picMkLst>
            <pc:docMk/>
            <pc:sldMk cId="3714431651" sldId="290"/>
            <ac:picMk id="13" creationId="{F62849AF-E5A7-46CE-9B63-5D3CCFD1CD94}"/>
          </ac:picMkLst>
        </pc:picChg>
      </pc:sldChg>
      <pc:sldChg chg="addSp delSp add del setBg modAnim">
        <pc:chgData name="" userId="09736e75574c9faf" providerId="LiveId" clId="{346F4227-C2B4-4438-B1FA-B0E9731B6CA3}" dt="2021-08-27T06:16:44.128" v="2874" actId="2696"/>
        <pc:sldMkLst>
          <pc:docMk/>
          <pc:sldMk cId="2579294310" sldId="291"/>
        </pc:sldMkLst>
        <pc:spChg chg="del">
          <ac:chgData name="" userId="09736e75574c9faf" providerId="LiveId" clId="{346F4227-C2B4-4438-B1FA-B0E9731B6CA3}" dt="2021-08-27T06:07:47.458" v="2854" actId="478"/>
          <ac:spMkLst>
            <pc:docMk/>
            <pc:sldMk cId="2579294310" sldId="291"/>
            <ac:spMk id="2" creationId="{A98259FD-3332-41FC-801B-7BDA8952DBC1}"/>
          </ac:spMkLst>
        </pc:spChg>
        <pc:spChg chg="del">
          <ac:chgData name="" userId="09736e75574c9faf" providerId="LiveId" clId="{346F4227-C2B4-4438-B1FA-B0E9731B6CA3}" dt="2021-08-27T06:07:48.579" v="2855" actId="478"/>
          <ac:spMkLst>
            <pc:docMk/>
            <pc:sldMk cId="2579294310" sldId="291"/>
            <ac:spMk id="3" creationId="{77A7E7D3-E885-48CA-A81E-3E8898D2AAFF}"/>
          </ac:spMkLst>
        </pc:spChg>
        <pc:spChg chg="add">
          <ac:chgData name="" userId="09736e75574c9faf" providerId="LiveId" clId="{346F4227-C2B4-4438-B1FA-B0E9731B6CA3}" dt="2021-08-27T06:15:25.493" v="2859"/>
          <ac:spMkLst>
            <pc:docMk/>
            <pc:sldMk cId="2579294310" sldId="291"/>
            <ac:spMk id="4" creationId="{DADA5BBD-2525-4C89-A53B-D44A5F4196E8}"/>
          </ac:spMkLst>
        </pc:spChg>
        <pc:spChg chg="add del">
          <ac:chgData name="" userId="09736e75574c9faf" providerId="LiveId" clId="{346F4227-C2B4-4438-B1FA-B0E9731B6CA3}" dt="2021-08-27T06:15:46.551" v="2860"/>
          <ac:spMkLst>
            <pc:docMk/>
            <pc:sldMk cId="2579294310" sldId="291"/>
            <ac:spMk id="6" creationId="{BCC85CA2-762A-404B-9AF9-9F5F871E5194}"/>
          </ac:spMkLst>
        </pc:spChg>
        <pc:picChg chg="add del">
          <ac:chgData name="" userId="09736e75574c9faf" providerId="LiveId" clId="{346F4227-C2B4-4438-B1FA-B0E9731B6CA3}" dt="2021-08-27T06:15:46.551" v="2860"/>
          <ac:picMkLst>
            <pc:docMk/>
            <pc:sldMk cId="2579294310" sldId="291"/>
            <ac:picMk id="5" creationId="{C7BD6264-197B-47BB-88EE-F79D4BBE4A6A}"/>
          </ac:picMkLst>
        </pc:picChg>
        <pc:picChg chg="add del">
          <ac:chgData name="" userId="09736e75574c9faf" providerId="LiveId" clId="{346F4227-C2B4-4438-B1FA-B0E9731B6CA3}" dt="2021-08-27T06:15:46.551" v="2860"/>
          <ac:picMkLst>
            <pc:docMk/>
            <pc:sldMk cId="2579294310" sldId="291"/>
            <ac:picMk id="7" creationId="{77C23240-B144-4511-9A25-AA44EA4E3C58}"/>
          </ac:picMkLst>
        </pc:picChg>
      </pc:sldChg>
      <pc:sldChg chg="delSp add del ord">
        <pc:chgData name="" userId="09736e75574c9faf" providerId="LiveId" clId="{346F4227-C2B4-4438-B1FA-B0E9731B6CA3}" dt="2021-08-26T09:20:24.535" v="2708" actId="2696"/>
        <pc:sldMkLst>
          <pc:docMk/>
          <pc:sldMk cId="3343550402" sldId="291"/>
        </pc:sldMkLst>
        <pc:spChg chg="del">
          <ac:chgData name="" userId="09736e75574c9faf" providerId="LiveId" clId="{346F4227-C2B4-4438-B1FA-B0E9731B6CA3}" dt="2021-08-26T08:36:52.960" v="2626" actId="478"/>
          <ac:spMkLst>
            <pc:docMk/>
            <pc:sldMk cId="3343550402" sldId="291"/>
            <ac:spMk id="2" creationId="{CEA10C81-D6C3-4652-903C-62AB54926CC6}"/>
          </ac:spMkLst>
        </pc:spChg>
        <pc:spChg chg="del">
          <ac:chgData name="" userId="09736e75574c9faf" providerId="LiveId" clId="{346F4227-C2B4-4438-B1FA-B0E9731B6CA3}" dt="2021-08-26T08:36:54.707" v="2627" actId="478"/>
          <ac:spMkLst>
            <pc:docMk/>
            <pc:sldMk cId="3343550402" sldId="291"/>
            <ac:spMk id="3" creationId="{DA495392-24C6-44A6-B170-105C3B8C9B16}"/>
          </ac:spMkLst>
        </pc:spChg>
      </pc:sldChg>
      <pc:sldChg chg="add del setBg">
        <pc:chgData name="" userId="09736e75574c9faf" providerId="LiveId" clId="{346F4227-C2B4-4438-B1FA-B0E9731B6CA3}" dt="2021-08-26T09:11:18.187" v="2690"/>
        <pc:sldMkLst>
          <pc:docMk/>
          <pc:sldMk cId="3662656746" sldId="292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97948BF-D47C-4302-A09F-66EA276FF0A9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DF34CF9C-1A71-4EEB-851C-49CF2D3E63D7}">
      <dgm:prSet phldrT="[Text]"/>
      <dgm:spPr/>
      <dgm:t>
        <a:bodyPr/>
        <a:lstStyle/>
        <a:p>
          <a:r>
            <a:rPr lang="en-US" dirty="0" smtClean="0">
              <a:latin typeface="Arial" panose="020B0604020202020204" pitchFamily="34" charset="0"/>
              <a:cs typeface="Arial" panose="020B0604020202020204" pitchFamily="34" charset="0"/>
            </a:rPr>
            <a:t>(</a:t>
          </a:r>
          <a:r>
            <a:rPr lang="en-US" dirty="0" err="1" smtClean="0">
              <a:latin typeface="Arial" panose="020B0604020202020204" pitchFamily="34" charset="0"/>
              <a:cs typeface="Arial" panose="020B0604020202020204" pitchFamily="34" charset="0"/>
            </a:rPr>
            <a:t>nói</a:t>
          </a:r>
          <a:r>
            <a:rPr lang="en-US" dirty="0" smtClean="0">
              <a:latin typeface="Arial" panose="020B0604020202020204" pitchFamily="34" charset="0"/>
              <a:cs typeface="Arial" panose="020B0604020202020204" pitchFamily="34" charset="0"/>
            </a:rPr>
            <a:t>)</a:t>
          </a:r>
          <a:r>
            <a:rPr lang="en-US" dirty="0" err="1" smtClean="0">
              <a:latin typeface="Arial" panose="020B0604020202020204" pitchFamily="34" charset="0"/>
              <a:cs typeface="Arial" panose="020B0604020202020204" pitchFamily="34" charset="0"/>
            </a:rPr>
            <a:t>ngọt</a:t>
          </a:r>
          <a:r>
            <a:rPr lang="en-US" dirty="0" smtClean="0">
              <a:latin typeface="Arial" panose="020B0604020202020204" pitchFamily="34" charset="0"/>
              <a:cs typeface="Arial" panose="020B0604020202020204" pitchFamily="34" charset="0"/>
            </a:rPr>
            <a:t> &gt;&lt; (</a:t>
          </a:r>
          <a:r>
            <a:rPr lang="en-US" dirty="0" err="1" smtClean="0">
              <a:latin typeface="Arial" panose="020B0604020202020204" pitchFamily="34" charset="0"/>
              <a:cs typeface="Arial" panose="020B0604020202020204" pitchFamily="34" charset="0"/>
            </a:rPr>
            <a:t>nói</a:t>
          </a:r>
          <a:r>
            <a:rPr lang="en-US" dirty="0" smtClean="0">
              <a:latin typeface="Arial" panose="020B0604020202020204" pitchFamily="34" charset="0"/>
              <a:cs typeface="Arial" panose="020B0604020202020204" pitchFamily="34" charset="0"/>
            </a:rPr>
            <a:t>)</a:t>
          </a:r>
          <a:r>
            <a:rPr lang="en-US" dirty="0" err="1" smtClean="0">
              <a:latin typeface="Arial" panose="020B0604020202020204" pitchFamily="34" charset="0"/>
              <a:cs typeface="Arial" panose="020B0604020202020204" pitchFamily="34" charset="0"/>
            </a:rPr>
            <a:t>xẵng</a:t>
          </a:r>
          <a:endParaRPr lang="en-US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D3D8BCE-BA5B-45BA-870E-C25C70A01825}" type="parTrans" cxnId="{3B215BAB-75A3-4158-9159-1561A305734C}">
      <dgm:prSet/>
      <dgm:spPr/>
      <dgm:t>
        <a:bodyPr/>
        <a:lstStyle/>
        <a:p>
          <a:endParaRPr lang="en-US"/>
        </a:p>
      </dgm:t>
    </dgm:pt>
    <dgm:pt modelId="{D32A0372-6440-48B1-9ADC-55A83B963149}" type="sibTrans" cxnId="{3B215BAB-75A3-4158-9159-1561A305734C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AC9FB06-C931-441A-96A0-052D3E95F6D2}">
      <dgm:prSet phldrT="[Text]"/>
      <dgm:spPr/>
      <dgm:t>
        <a:bodyPr/>
        <a:lstStyle/>
        <a:p>
          <a:r>
            <a:rPr lang="en-US" dirty="0" smtClean="0">
              <a:latin typeface="Arial" panose="020B0604020202020204" pitchFamily="34" charset="0"/>
              <a:cs typeface="Arial" panose="020B0604020202020204" pitchFamily="34" charset="0"/>
            </a:rPr>
            <a:t>(</a:t>
          </a:r>
          <a:r>
            <a:rPr lang="en-US" dirty="0" err="1" smtClean="0">
              <a:latin typeface="Arial" panose="020B0604020202020204" pitchFamily="34" charset="0"/>
              <a:cs typeface="Arial" panose="020B0604020202020204" pitchFamily="34" charset="0"/>
            </a:rPr>
            <a:t>quả</a:t>
          </a:r>
          <a:r>
            <a:rPr lang="en-US" dirty="0" smtClean="0">
              <a:latin typeface="Arial" panose="020B0604020202020204" pitchFamily="34" charset="0"/>
              <a:cs typeface="Arial" panose="020B0604020202020204" pitchFamily="34" charset="0"/>
            </a:rPr>
            <a:t>)</a:t>
          </a:r>
          <a:r>
            <a:rPr lang="en-US" dirty="0" err="1" smtClean="0">
              <a:latin typeface="Arial" panose="020B0604020202020204" pitchFamily="34" charset="0"/>
              <a:cs typeface="Arial" panose="020B0604020202020204" pitchFamily="34" charset="0"/>
            </a:rPr>
            <a:t>ngọt</a:t>
          </a:r>
          <a:r>
            <a:rPr lang="en-US" dirty="0" smtClean="0">
              <a:latin typeface="Arial" panose="020B0604020202020204" pitchFamily="34" charset="0"/>
              <a:cs typeface="Arial" panose="020B0604020202020204" pitchFamily="34" charset="0"/>
            </a:rPr>
            <a:t> &gt;&lt; (</a:t>
          </a:r>
          <a:r>
            <a:rPr lang="en-US" dirty="0" err="1" smtClean="0">
              <a:latin typeface="Arial" panose="020B0604020202020204" pitchFamily="34" charset="0"/>
              <a:cs typeface="Arial" panose="020B0604020202020204" pitchFamily="34" charset="0"/>
            </a:rPr>
            <a:t>quả</a:t>
          </a:r>
          <a:r>
            <a:rPr lang="en-US" dirty="0" smtClean="0">
              <a:latin typeface="Arial" panose="020B0604020202020204" pitchFamily="34" charset="0"/>
              <a:cs typeface="Arial" panose="020B0604020202020204" pitchFamily="34" charset="0"/>
            </a:rPr>
            <a:t>)</a:t>
          </a:r>
          <a:r>
            <a:rPr lang="en-US" dirty="0" err="1" smtClean="0">
              <a:latin typeface="Arial" panose="020B0604020202020204" pitchFamily="34" charset="0"/>
              <a:cs typeface="Arial" panose="020B0604020202020204" pitchFamily="34" charset="0"/>
            </a:rPr>
            <a:t>chua</a:t>
          </a:r>
          <a:r>
            <a:rPr lang="en-US" dirty="0" smtClean="0">
              <a:latin typeface="Arial" panose="020B0604020202020204" pitchFamily="34" charset="0"/>
              <a:cs typeface="Arial" panose="020B0604020202020204" pitchFamily="34" charset="0"/>
            </a:rPr>
            <a:t>  </a:t>
          </a:r>
          <a:endParaRPr lang="en-US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DB9B2C7-E347-4B88-8258-E7618BB112A8}" type="parTrans" cxnId="{4F22156B-F7F7-4AE4-B4B2-EB0E551F3C4B}">
      <dgm:prSet/>
      <dgm:spPr/>
      <dgm:t>
        <a:bodyPr/>
        <a:lstStyle/>
        <a:p>
          <a:endParaRPr lang="en-US"/>
        </a:p>
      </dgm:t>
    </dgm:pt>
    <dgm:pt modelId="{94958AC4-2148-4732-BA69-CC95404C061F}" type="sibTrans" cxnId="{4F22156B-F7F7-4AE4-B4B2-EB0E551F3C4B}">
      <dgm:prSet/>
      <dgm:spPr/>
      <dgm:t>
        <a:bodyPr/>
        <a:lstStyle/>
        <a:p>
          <a:endParaRPr lang="en-US"/>
        </a:p>
      </dgm:t>
    </dgm:pt>
    <dgm:pt modelId="{1E9068AB-B193-4EBD-9F23-13F2163A0816}">
      <dgm:prSet phldrT="[Text]"/>
      <dgm:spPr/>
      <dgm:t>
        <a:bodyPr/>
        <a:lstStyle/>
        <a:p>
          <a:r>
            <a:rPr lang="en-US" dirty="0" smtClean="0">
              <a:latin typeface="Arial" panose="020B0604020202020204" pitchFamily="34" charset="0"/>
              <a:cs typeface="Arial" panose="020B0604020202020204" pitchFamily="34" charset="0"/>
            </a:rPr>
            <a:t>(</a:t>
          </a:r>
          <a:r>
            <a:rPr lang="en-US" dirty="0" err="1" smtClean="0">
              <a:latin typeface="Arial" panose="020B0604020202020204" pitchFamily="34" charset="0"/>
              <a:cs typeface="Arial" panose="020B0604020202020204" pitchFamily="34" charset="0"/>
            </a:rPr>
            <a:t>dao</a:t>
          </a:r>
          <a:r>
            <a:rPr lang="en-US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 smtClean="0">
              <a:latin typeface="Arial" panose="020B0604020202020204" pitchFamily="34" charset="0"/>
              <a:cs typeface="Arial" panose="020B0604020202020204" pitchFamily="34" charset="0"/>
            </a:rPr>
            <a:t>cắt</a:t>
          </a:r>
          <a:r>
            <a:rPr lang="en-US" dirty="0" smtClean="0">
              <a:latin typeface="Arial" panose="020B0604020202020204" pitchFamily="34" charset="0"/>
              <a:cs typeface="Arial" panose="020B0604020202020204" pitchFamily="34" charset="0"/>
            </a:rPr>
            <a:t>)</a:t>
          </a:r>
          <a:r>
            <a:rPr lang="en-US" dirty="0" err="1" smtClean="0">
              <a:latin typeface="Arial" panose="020B0604020202020204" pitchFamily="34" charset="0"/>
              <a:cs typeface="Arial" panose="020B0604020202020204" pitchFamily="34" charset="0"/>
            </a:rPr>
            <a:t>ngọt</a:t>
          </a:r>
          <a:r>
            <a:rPr lang="en-US" dirty="0" smtClean="0">
              <a:latin typeface="Arial" panose="020B0604020202020204" pitchFamily="34" charset="0"/>
              <a:cs typeface="Arial" panose="020B0604020202020204" pitchFamily="34" charset="0"/>
            </a:rPr>
            <a:t> &gt;&lt;(</a:t>
          </a:r>
          <a:r>
            <a:rPr lang="en-US" dirty="0" err="1" smtClean="0">
              <a:latin typeface="Arial" panose="020B0604020202020204" pitchFamily="34" charset="0"/>
              <a:cs typeface="Arial" panose="020B0604020202020204" pitchFamily="34" charset="0"/>
            </a:rPr>
            <a:t>dao</a:t>
          </a:r>
          <a:r>
            <a:rPr lang="en-US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 smtClean="0">
              <a:latin typeface="Arial" panose="020B0604020202020204" pitchFamily="34" charset="0"/>
              <a:cs typeface="Arial" panose="020B0604020202020204" pitchFamily="34" charset="0"/>
            </a:rPr>
            <a:t>cắt</a:t>
          </a:r>
          <a:r>
            <a:rPr lang="en-US" dirty="0" smtClean="0">
              <a:latin typeface="Arial" panose="020B0604020202020204" pitchFamily="34" charset="0"/>
              <a:cs typeface="Arial" panose="020B0604020202020204" pitchFamily="34" charset="0"/>
            </a:rPr>
            <a:t> )</a:t>
          </a:r>
          <a:r>
            <a:rPr lang="en-US" dirty="0" err="1" smtClean="0">
              <a:latin typeface="Arial" panose="020B0604020202020204" pitchFamily="34" charset="0"/>
              <a:cs typeface="Arial" panose="020B0604020202020204" pitchFamily="34" charset="0"/>
            </a:rPr>
            <a:t>cùn</a:t>
          </a:r>
          <a:r>
            <a:rPr lang="en-US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endParaRPr lang="en-US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F5B8911-F43D-4645-9F0A-3EEDA0979506}" type="parTrans" cxnId="{9BBEA3B9-77BE-41F5-80AC-A929397077D1}">
      <dgm:prSet/>
      <dgm:spPr/>
      <dgm:t>
        <a:bodyPr/>
        <a:lstStyle/>
        <a:p>
          <a:endParaRPr lang="en-US"/>
        </a:p>
      </dgm:t>
    </dgm:pt>
    <dgm:pt modelId="{8D745CF4-D6A4-414C-85D0-8335922A8387}" type="sibTrans" cxnId="{9BBEA3B9-77BE-41F5-80AC-A929397077D1}">
      <dgm:prSet/>
      <dgm:spPr/>
      <dgm:t>
        <a:bodyPr/>
        <a:lstStyle/>
        <a:p>
          <a:endParaRPr lang="en-US"/>
        </a:p>
      </dgm:t>
    </dgm:pt>
    <dgm:pt modelId="{03E57530-D686-4AE3-94EA-F23C96185B41}" type="pres">
      <dgm:prSet presAssocID="{C97948BF-D47C-4302-A09F-66EA276FF0A9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US"/>
        </a:p>
      </dgm:t>
    </dgm:pt>
    <dgm:pt modelId="{21E30522-4804-4025-BF86-18562AC596B4}" type="pres">
      <dgm:prSet presAssocID="{C97948BF-D47C-4302-A09F-66EA276FF0A9}" presName="Name1" presStyleCnt="0"/>
      <dgm:spPr/>
    </dgm:pt>
    <dgm:pt modelId="{722D9672-2C52-40D4-B0CC-CF85261633C9}" type="pres">
      <dgm:prSet presAssocID="{C97948BF-D47C-4302-A09F-66EA276FF0A9}" presName="cycle" presStyleCnt="0"/>
      <dgm:spPr/>
    </dgm:pt>
    <dgm:pt modelId="{9DEFB7FE-28A5-4A19-B4DC-66939168A086}" type="pres">
      <dgm:prSet presAssocID="{C97948BF-D47C-4302-A09F-66EA276FF0A9}" presName="srcNode" presStyleLbl="node1" presStyleIdx="0" presStyleCnt="3"/>
      <dgm:spPr/>
    </dgm:pt>
    <dgm:pt modelId="{4CF5207C-12A8-4981-A4AA-7293747576A6}" type="pres">
      <dgm:prSet presAssocID="{C97948BF-D47C-4302-A09F-66EA276FF0A9}" presName="conn" presStyleLbl="parChTrans1D2" presStyleIdx="0" presStyleCnt="1"/>
      <dgm:spPr/>
      <dgm:t>
        <a:bodyPr/>
        <a:lstStyle/>
        <a:p>
          <a:endParaRPr lang="en-US"/>
        </a:p>
      </dgm:t>
    </dgm:pt>
    <dgm:pt modelId="{07CB28C7-172F-4CA1-8214-C8F5C4C5FE24}" type="pres">
      <dgm:prSet presAssocID="{C97948BF-D47C-4302-A09F-66EA276FF0A9}" presName="extraNode" presStyleLbl="node1" presStyleIdx="0" presStyleCnt="3"/>
      <dgm:spPr/>
    </dgm:pt>
    <dgm:pt modelId="{9581941B-6BBE-479C-A18D-A5A9B4164437}" type="pres">
      <dgm:prSet presAssocID="{C97948BF-D47C-4302-A09F-66EA276FF0A9}" presName="dstNode" presStyleLbl="node1" presStyleIdx="0" presStyleCnt="3"/>
      <dgm:spPr/>
    </dgm:pt>
    <dgm:pt modelId="{9A2CB146-220B-4202-B878-3543CA50FE7B}" type="pres">
      <dgm:prSet presAssocID="{DF34CF9C-1A71-4EEB-851C-49CF2D3E63D7}" presName="text_1" presStyleLbl="node1" presStyleIdx="0" presStyleCnt="3" custLinFactNeighborX="1933" custLinFactNeighborY="168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EA32570-72D3-4BC3-9E18-C11E717B2030}" type="pres">
      <dgm:prSet presAssocID="{DF34CF9C-1A71-4EEB-851C-49CF2D3E63D7}" presName="accent_1" presStyleCnt="0"/>
      <dgm:spPr/>
    </dgm:pt>
    <dgm:pt modelId="{3F22967D-1659-4FDD-A57E-F665AFA5905E}" type="pres">
      <dgm:prSet presAssocID="{DF34CF9C-1A71-4EEB-851C-49CF2D3E63D7}" presName="accentRepeatNode" presStyleLbl="solidFgAcc1" presStyleIdx="0" presStyleCnt="3"/>
      <dgm:spPr/>
    </dgm:pt>
    <dgm:pt modelId="{6FA00412-972C-4208-AAC1-1D11172FFCCD}" type="pres">
      <dgm:prSet presAssocID="{8AC9FB06-C931-441A-96A0-052D3E95F6D2}" presName="text_2" presStyleLbl="node1" presStyleIdx="1" presStyleCnt="3" custLinFactNeighborX="-749" custLinFactNeighborY="131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BA03A00-92A4-4139-85C3-114787E881A0}" type="pres">
      <dgm:prSet presAssocID="{8AC9FB06-C931-441A-96A0-052D3E95F6D2}" presName="accent_2" presStyleCnt="0"/>
      <dgm:spPr/>
    </dgm:pt>
    <dgm:pt modelId="{98751997-768F-425E-B02C-6F7AA224090B}" type="pres">
      <dgm:prSet presAssocID="{8AC9FB06-C931-441A-96A0-052D3E95F6D2}" presName="accentRepeatNode" presStyleLbl="solidFgAcc1" presStyleIdx="1" presStyleCnt="3"/>
      <dgm:spPr/>
    </dgm:pt>
    <dgm:pt modelId="{3DC768EA-61C7-4F2F-9D82-0369EA1E784E}" type="pres">
      <dgm:prSet presAssocID="{1E9068AB-B193-4EBD-9F23-13F2163A0816}" presName="text_3" presStyleLbl="node1" presStyleIdx="2" presStyleCnt="3" custLinFactNeighborX="2941" custLinFactNeighborY="-141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8DE9D2F-6423-45E7-B64A-35C51667C974}" type="pres">
      <dgm:prSet presAssocID="{1E9068AB-B193-4EBD-9F23-13F2163A0816}" presName="accent_3" presStyleCnt="0"/>
      <dgm:spPr/>
    </dgm:pt>
    <dgm:pt modelId="{D40EFF6D-2844-4F21-9FA0-B7D41FCC6D64}" type="pres">
      <dgm:prSet presAssocID="{1E9068AB-B193-4EBD-9F23-13F2163A0816}" presName="accentRepeatNode" presStyleLbl="solidFgAcc1" presStyleIdx="2" presStyleCnt="3"/>
      <dgm:spPr/>
    </dgm:pt>
  </dgm:ptLst>
  <dgm:cxnLst>
    <dgm:cxn modelId="{867C2D49-12F2-4FD7-9AF2-7560DB80BF66}" type="presOf" srcId="{D32A0372-6440-48B1-9ADC-55A83B963149}" destId="{4CF5207C-12A8-4981-A4AA-7293747576A6}" srcOrd="0" destOrd="0" presId="urn:microsoft.com/office/officeart/2008/layout/VerticalCurvedList"/>
    <dgm:cxn modelId="{DF92E6AD-8198-49FF-B58C-686E1B515B9C}" type="presOf" srcId="{C97948BF-D47C-4302-A09F-66EA276FF0A9}" destId="{03E57530-D686-4AE3-94EA-F23C96185B41}" srcOrd="0" destOrd="0" presId="urn:microsoft.com/office/officeart/2008/layout/VerticalCurvedList"/>
    <dgm:cxn modelId="{9BBEA3B9-77BE-41F5-80AC-A929397077D1}" srcId="{C97948BF-D47C-4302-A09F-66EA276FF0A9}" destId="{1E9068AB-B193-4EBD-9F23-13F2163A0816}" srcOrd="2" destOrd="0" parTransId="{DF5B8911-F43D-4645-9F0A-3EEDA0979506}" sibTransId="{8D745CF4-D6A4-414C-85D0-8335922A8387}"/>
    <dgm:cxn modelId="{A751F413-5D75-4AD7-9B58-0CC373B3199D}" type="presOf" srcId="{8AC9FB06-C931-441A-96A0-052D3E95F6D2}" destId="{6FA00412-972C-4208-AAC1-1D11172FFCCD}" srcOrd="0" destOrd="0" presId="urn:microsoft.com/office/officeart/2008/layout/VerticalCurvedList"/>
    <dgm:cxn modelId="{5732E85A-2196-460A-B159-452661B433F8}" type="presOf" srcId="{DF34CF9C-1A71-4EEB-851C-49CF2D3E63D7}" destId="{9A2CB146-220B-4202-B878-3543CA50FE7B}" srcOrd="0" destOrd="0" presId="urn:microsoft.com/office/officeart/2008/layout/VerticalCurvedList"/>
    <dgm:cxn modelId="{E717F4D5-40CB-48AC-B631-65B45863B7AB}" type="presOf" srcId="{1E9068AB-B193-4EBD-9F23-13F2163A0816}" destId="{3DC768EA-61C7-4F2F-9D82-0369EA1E784E}" srcOrd="0" destOrd="0" presId="urn:microsoft.com/office/officeart/2008/layout/VerticalCurvedList"/>
    <dgm:cxn modelId="{3B215BAB-75A3-4158-9159-1561A305734C}" srcId="{C97948BF-D47C-4302-A09F-66EA276FF0A9}" destId="{DF34CF9C-1A71-4EEB-851C-49CF2D3E63D7}" srcOrd="0" destOrd="0" parTransId="{9D3D8BCE-BA5B-45BA-870E-C25C70A01825}" sibTransId="{D32A0372-6440-48B1-9ADC-55A83B963149}"/>
    <dgm:cxn modelId="{4F22156B-F7F7-4AE4-B4B2-EB0E551F3C4B}" srcId="{C97948BF-D47C-4302-A09F-66EA276FF0A9}" destId="{8AC9FB06-C931-441A-96A0-052D3E95F6D2}" srcOrd="1" destOrd="0" parTransId="{9DB9B2C7-E347-4B88-8258-E7618BB112A8}" sibTransId="{94958AC4-2148-4732-BA69-CC95404C061F}"/>
    <dgm:cxn modelId="{AFB141B5-E623-4977-BD98-12537F069AA2}" type="presParOf" srcId="{03E57530-D686-4AE3-94EA-F23C96185B41}" destId="{21E30522-4804-4025-BF86-18562AC596B4}" srcOrd="0" destOrd="0" presId="urn:microsoft.com/office/officeart/2008/layout/VerticalCurvedList"/>
    <dgm:cxn modelId="{93FA85B7-B948-42BE-9E18-B700BCC8E92D}" type="presParOf" srcId="{21E30522-4804-4025-BF86-18562AC596B4}" destId="{722D9672-2C52-40D4-B0CC-CF85261633C9}" srcOrd="0" destOrd="0" presId="urn:microsoft.com/office/officeart/2008/layout/VerticalCurvedList"/>
    <dgm:cxn modelId="{2E10C77C-4F9D-4F1B-99D9-5D87FB1A8507}" type="presParOf" srcId="{722D9672-2C52-40D4-B0CC-CF85261633C9}" destId="{9DEFB7FE-28A5-4A19-B4DC-66939168A086}" srcOrd="0" destOrd="0" presId="urn:microsoft.com/office/officeart/2008/layout/VerticalCurvedList"/>
    <dgm:cxn modelId="{33B19FA4-22F1-437D-A1BD-94F2A4ACD0AF}" type="presParOf" srcId="{722D9672-2C52-40D4-B0CC-CF85261633C9}" destId="{4CF5207C-12A8-4981-A4AA-7293747576A6}" srcOrd="1" destOrd="0" presId="urn:microsoft.com/office/officeart/2008/layout/VerticalCurvedList"/>
    <dgm:cxn modelId="{D0CB350C-5586-451B-9E27-6303964B10C0}" type="presParOf" srcId="{722D9672-2C52-40D4-B0CC-CF85261633C9}" destId="{07CB28C7-172F-4CA1-8214-C8F5C4C5FE24}" srcOrd="2" destOrd="0" presId="urn:microsoft.com/office/officeart/2008/layout/VerticalCurvedList"/>
    <dgm:cxn modelId="{232664E1-D700-4EBD-B63E-F62A9C4CC153}" type="presParOf" srcId="{722D9672-2C52-40D4-B0CC-CF85261633C9}" destId="{9581941B-6BBE-479C-A18D-A5A9B4164437}" srcOrd="3" destOrd="0" presId="urn:microsoft.com/office/officeart/2008/layout/VerticalCurvedList"/>
    <dgm:cxn modelId="{97D92AE1-67B3-4C8F-8768-357A760372B7}" type="presParOf" srcId="{21E30522-4804-4025-BF86-18562AC596B4}" destId="{9A2CB146-220B-4202-B878-3543CA50FE7B}" srcOrd="1" destOrd="0" presId="urn:microsoft.com/office/officeart/2008/layout/VerticalCurvedList"/>
    <dgm:cxn modelId="{BD970788-3763-4132-A039-A76A0A307EA3}" type="presParOf" srcId="{21E30522-4804-4025-BF86-18562AC596B4}" destId="{6EA32570-72D3-4BC3-9E18-C11E717B2030}" srcOrd="2" destOrd="0" presId="urn:microsoft.com/office/officeart/2008/layout/VerticalCurvedList"/>
    <dgm:cxn modelId="{ADB5D808-BEAB-4C8C-9ACB-A265A5525761}" type="presParOf" srcId="{6EA32570-72D3-4BC3-9E18-C11E717B2030}" destId="{3F22967D-1659-4FDD-A57E-F665AFA5905E}" srcOrd="0" destOrd="0" presId="urn:microsoft.com/office/officeart/2008/layout/VerticalCurvedList"/>
    <dgm:cxn modelId="{C6E7DFA8-5ABC-4A69-8649-0CA04B373329}" type="presParOf" srcId="{21E30522-4804-4025-BF86-18562AC596B4}" destId="{6FA00412-972C-4208-AAC1-1D11172FFCCD}" srcOrd="3" destOrd="0" presId="urn:microsoft.com/office/officeart/2008/layout/VerticalCurvedList"/>
    <dgm:cxn modelId="{AB278504-0126-4565-B628-1EAE04D2F8C1}" type="presParOf" srcId="{21E30522-4804-4025-BF86-18562AC596B4}" destId="{7BA03A00-92A4-4139-85C3-114787E881A0}" srcOrd="4" destOrd="0" presId="urn:microsoft.com/office/officeart/2008/layout/VerticalCurvedList"/>
    <dgm:cxn modelId="{FC637221-BF8E-4862-946E-4F3A3A9F9CD8}" type="presParOf" srcId="{7BA03A00-92A4-4139-85C3-114787E881A0}" destId="{98751997-768F-425E-B02C-6F7AA224090B}" srcOrd="0" destOrd="0" presId="urn:microsoft.com/office/officeart/2008/layout/VerticalCurvedList"/>
    <dgm:cxn modelId="{1E14E1A8-CC66-418F-8DDE-AD18302D4A26}" type="presParOf" srcId="{21E30522-4804-4025-BF86-18562AC596B4}" destId="{3DC768EA-61C7-4F2F-9D82-0369EA1E784E}" srcOrd="5" destOrd="0" presId="urn:microsoft.com/office/officeart/2008/layout/VerticalCurvedList"/>
    <dgm:cxn modelId="{8E6EF4AF-EB23-449D-A74D-52BC16494E45}" type="presParOf" srcId="{21E30522-4804-4025-BF86-18562AC596B4}" destId="{A8DE9D2F-6423-45E7-B64A-35C51667C974}" srcOrd="6" destOrd="0" presId="urn:microsoft.com/office/officeart/2008/layout/VerticalCurvedList"/>
    <dgm:cxn modelId="{09C62B29-0148-4B0B-94BD-2C98463CC1CE}" type="presParOf" srcId="{A8DE9D2F-6423-45E7-B64A-35C51667C974}" destId="{D40EFF6D-2844-4F21-9FA0-B7D41FCC6D64}" srcOrd="0" destOrd="0" presId="urn:microsoft.com/office/officeart/2008/layout/VerticalCurvedList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9A6BC9-4704-4148-8C12-E5D6DCAB3605}" type="datetimeFigureOut">
              <a:rPr lang="en-US" smtClean="0"/>
              <a:t>24/10/2022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C3DFB6-0D23-4D7B-9659-51534FE998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27596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3DFB6-0D23-4D7B-9659-51534FE9988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32327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3DFB6-0D23-4D7B-9659-51534FE9988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517170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3DFB6-0D23-4D7B-9659-51534FE9988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30147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3DFB6-0D23-4D7B-9659-51534FE99880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783879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3DFB6-0D23-4D7B-9659-51534FE99880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3712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3DFB6-0D23-4D7B-9659-51534FE99880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947812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3DFB6-0D23-4D7B-9659-51534FE99880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80975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3DFB6-0D23-4D7B-9659-51534FE99880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51879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3DFB6-0D23-4D7B-9659-51534FE99880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823585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3DFB6-0D23-4D7B-9659-51534FE99880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581270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3DFB6-0D23-4D7B-9659-51534FE99880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18710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ED2E422-42A8-4A7B-87CD-13A088DD6287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252817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3DFB6-0D23-4D7B-9659-51534FE99880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87075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3DFB6-0D23-4D7B-9659-51534FE99880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358759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3DFB6-0D23-4D7B-9659-51534FE99880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55925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3DFB6-0D23-4D7B-9659-51534FE99880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215262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3DFB6-0D23-4D7B-9659-51534FE99880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3236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3DFB6-0D23-4D7B-9659-51534FE99880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242257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568094-9292-4EF6-B38F-31F8FAF8DD64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237392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vi-VN" smtClean="0">
              <a:latin typeface="Calibri" panose="020F0502020204030204" pitchFamily="34" charset="0"/>
            </a:endParaRPr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68B8D58B-E54F-4ADC-951D-5DE045E0A8B3}" type="slidenum">
              <a:rPr lang="en-US" sz="1200">
                <a:latin typeface="Arial" panose="020B0604020202020204" pitchFamily="34" charset="0"/>
              </a:rPr>
              <a:pPr eaLnBrk="1" hangingPunct="1"/>
              <a:t>27</a:t>
            </a:fld>
            <a:endParaRPr lang="en-US" sz="12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998890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3DFB6-0D23-4D7B-9659-51534FE99880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714482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3DFB6-0D23-4D7B-9659-51534FE99880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97914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ED2E422-42A8-4A7B-87CD-13A088DD6287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045809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3DFB6-0D23-4D7B-9659-51534FE99880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539224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3DFB6-0D23-4D7B-9659-51534FE99880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925298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3DFB6-0D23-4D7B-9659-51534FE99880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8682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3DFB6-0D23-4D7B-9659-51534FE9988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63209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3DFB6-0D23-4D7B-9659-51534FE9988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1685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3DFB6-0D23-4D7B-9659-51534FE9988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4755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3DFB6-0D23-4D7B-9659-51534FE9988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14001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3DFB6-0D23-4D7B-9659-51534FE9988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42905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3DFB6-0D23-4D7B-9659-51534FE9988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82479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75D7416-4E01-4087-BE32-745EEA6C28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E176268F-CCBC-4C29-9884-982C041E44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F67D09D-6341-4A3C-B1AC-839FD267B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7F413-82D7-4EF4-A17F-360F4FF979DB}" type="datetimeFigureOut">
              <a:rPr lang="vi-VN" smtClean="0"/>
              <a:t>24/10/2022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38631DD-AB2C-4F7D-8459-272B8ACCDA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D5FA4B1-B81A-4C4D-BD46-E55570B582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908BF-BFBD-41EF-A42C-B861EF365D8A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69377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293">
        <p:wipe/>
      </p:transition>
    </mc:Choice>
    <mc:Fallback xmlns="">
      <p:transition spd="slow" advClick="0" advTm="43293">
        <p:wip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E8E4532-004D-4786-8E48-F7D1D084AC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BA0EA6FA-F94A-46BA-85E4-37616EF715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89A1DC9-1613-46E9-949F-7089BFB948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7F413-82D7-4EF4-A17F-360F4FF979DB}" type="datetimeFigureOut">
              <a:rPr lang="vi-VN" smtClean="0"/>
              <a:t>24/10/2022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DBE6416-2D13-4635-839D-2CD7678FC2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2E1CF76-7282-4F77-95BD-3681EBECEC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908BF-BFBD-41EF-A42C-B861EF365D8A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487333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293">
        <p:wipe/>
      </p:transition>
    </mc:Choice>
    <mc:Fallback xmlns="">
      <p:transition spd="slow" advClick="0" advTm="43293">
        <p:wip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7D46A326-E964-4D7B-8710-948305146B8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056DB241-CF54-4785-9B88-17A147FDBF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10179D8-8DE4-412E-9D4E-E11A8D9123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7F413-82D7-4EF4-A17F-360F4FF979DB}" type="datetimeFigureOut">
              <a:rPr lang="vi-VN" smtClean="0"/>
              <a:t>24/10/2022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ADCEC10-85AF-4382-AB72-390CBA4739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76DFBAD-09C0-40AA-BF5B-CC7A3E0DB2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908BF-BFBD-41EF-A42C-B861EF365D8A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639337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293">
        <p:wipe/>
      </p:transition>
    </mc:Choice>
    <mc:Fallback xmlns="">
      <p:transition spd="slow" advClick="0" advTm="43293">
        <p:wip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êu đề bản chiế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ctrTitle"/>
          </p:nvPr>
        </p:nvSpPr>
        <p:spPr>
          <a:xfrm>
            <a:off x="914400" y="2130456"/>
            <a:ext cx="10363200" cy="1470025"/>
          </a:xfrm>
        </p:spPr>
        <p:txBody>
          <a:bodyPr/>
          <a:lstStyle/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3" name="Tiêu đề phụ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vi-VN" smtClean="0"/>
              <a:t>Bấm &amp; sửa kiểu phụ đề</a:t>
            </a:r>
            <a:endParaRPr lang="en-US"/>
          </a:p>
        </p:txBody>
      </p:sp>
      <p:sp>
        <p:nvSpPr>
          <p:cNvPr id="4" name="Nơi giữ chỗ cho Ngày tháng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Nơi giữ chỗ cho Chân trang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Nơi giữ chỗ cho Số hiệu Bản chiế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Arial" charset="0"/>
              </a:defRPr>
            </a:lvl1pPr>
          </a:lstStyle>
          <a:p>
            <a:pPr>
              <a:defRPr/>
            </a:pPr>
            <a:fld id="{C77AA046-285E-471E-A486-3DFF0691D0B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5560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293">
        <p:wipe/>
      </p:transition>
    </mc:Choice>
    <mc:Fallback xmlns="">
      <p:transition spd="slow" advClick="0" advTm="43293">
        <p:wip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ề và Nộ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3" name="Nơi giữ chỗ cho Nội dung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en-US"/>
          </a:p>
        </p:txBody>
      </p:sp>
      <p:sp>
        <p:nvSpPr>
          <p:cNvPr id="4" name="Nơi giữ chỗ cho Ngày tháng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Nơi giữ chỗ cho Chân trang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Nơi giữ chỗ cho Số hiệu Bản chiế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Arial" charset="0"/>
              </a:defRPr>
            </a:lvl1pPr>
          </a:lstStyle>
          <a:p>
            <a:pPr>
              <a:defRPr/>
            </a:pPr>
            <a:fld id="{C1C9BE47-AE24-46EE-9D99-B4B437B5A2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7619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293">
        <p:wipe/>
      </p:transition>
    </mc:Choice>
    <mc:Fallback xmlns="">
      <p:transition spd="slow" advClick="0" advTm="43293">
        <p:wip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ầu trang của Phầ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>
          <a:xfrm>
            <a:off x="963084" y="440693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3" name="Nơi giữ chỗ cho Văn bản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 smtClean="0"/>
              <a:t>Bấm &amp; sửa kiểu tiêu đề</a:t>
            </a:r>
          </a:p>
        </p:txBody>
      </p:sp>
      <p:sp>
        <p:nvSpPr>
          <p:cNvPr id="4" name="Nơi giữ chỗ cho Ngày tháng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Nơi giữ chỗ cho Chân trang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Nơi giữ chỗ cho Số hiệu Bản chiế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Arial" charset="0"/>
              </a:defRPr>
            </a:lvl1pPr>
          </a:lstStyle>
          <a:p>
            <a:pPr>
              <a:defRPr/>
            </a:pPr>
            <a:fld id="{217ED9B8-550A-40B1-B370-30059B4D5A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9641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293">
        <p:wipe/>
      </p:transition>
    </mc:Choice>
    <mc:Fallback xmlns="">
      <p:transition spd="slow" advClick="0" advTm="43293">
        <p:wip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ộ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3" name="Nơi giữ chỗ cho Nội dung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en-US"/>
          </a:p>
        </p:txBody>
      </p:sp>
      <p:sp>
        <p:nvSpPr>
          <p:cNvPr id="4" name="Nơi giữ chỗ cho Nội dung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en-US"/>
          </a:p>
        </p:txBody>
      </p:sp>
      <p:sp>
        <p:nvSpPr>
          <p:cNvPr id="5" name="Nơi giữ chỗ cho Ngày tháng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Nơi giữ chỗ cho Chân trang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Nơi giữ chỗ cho Số hiệu Bản chiế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Arial" charset="0"/>
              </a:defRPr>
            </a:lvl1pPr>
          </a:lstStyle>
          <a:p>
            <a:pPr>
              <a:defRPr/>
            </a:pPr>
            <a:fld id="{4E962CC4-7429-4988-87C1-066C564A34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37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293">
        <p:wipe/>
      </p:transition>
    </mc:Choice>
    <mc:Fallback xmlns="">
      <p:transition spd="slow" advClick="0" advTm="43293">
        <p:wip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ép so sá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3" name="Nơi giữ chỗ cho Văn bản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 smtClean="0"/>
              <a:t>Bấm &amp; sửa kiểu tiêu đề</a:t>
            </a:r>
          </a:p>
        </p:txBody>
      </p:sp>
      <p:sp>
        <p:nvSpPr>
          <p:cNvPr id="4" name="Nơi giữ chỗ cho Nội dung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en-US"/>
          </a:p>
        </p:txBody>
      </p:sp>
      <p:sp>
        <p:nvSpPr>
          <p:cNvPr id="5" name="Nơi giữ chỗ cho Văn bản 4"/>
          <p:cNvSpPr>
            <a:spLocks noGrp="1"/>
          </p:cNvSpPr>
          <p:nvPr>
            <p:ph type="body" sz="quarter" idx="3"/>
          </p:nvPr>
        </p:nvSpPr>
        <p:spPr>
          <a:xfrm>
            <a:off x="619338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 smtClean="0"/>
              <a:t>Bấm &amp; sửa kiểu tiêu đề</a:t>
            </a:r>
          </a:p>
        </p:txBody>
      </p:sp>
      <p:sp>
        <p:nvSpPr>
          <p:cNvPr id="6" name="Nơi giữ chỗ cho Nội dung 5"/>
          <p:cNvSpPr>
            <a:spLocks noGrp="1"/>
          </p:cNvSpPr>
          <p:nvPr>
            <p:ph sz="quarter" idx="4"/>
          </p:nvPr>
        </p:nvSpPr>
        <p:spPr>
          <a:xfrm>
            <a:off x="619338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en-US"/>
          </a:p>
        </p:txBody>
      </p:sp>
      <p:sp>
        <p:nvSpPr>
          <p:cNvPr id="7" name="Nơi giữ chỗ cho Ngày tháng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Nơi giữ chỗ cho Chân trang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Nơi giữ chỗ cho Số hiệu Bản chiế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Arial" charset="0"/>
              </a:defRPr>
            </a:lvl1pPr>
          </a:lstStyle>
          <a:p>
            <a:pPr>
              <a:defRPr/>
            </a:pPr>
            <a:fld id="{CAB87A98-A352-42AB-BEBC-122D39DE1ED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4996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293">
        <p:wipe/>
      </p:transition>
    </mc:Choice>
    <mc:Fallback xmlns="">
      <p:transition spd="slow" advClick="0" advTm="43293">
        <p:wip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ỉ Tiêu đ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3" name="Nơi giữ chỗ cho Ngày tháng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Nơi giữ chỗ cho Chân trang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Nơi giữ chỗ cho Số hiệu Bản chiế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Arial" charset="0"/>
              </a:defRPr>
            </a:lvl1pPr>
          </a:lstStyle>
          <a:p>
            <a:pPr>
              <a:defRPr/>
            </a:pPr>
            <a:fld id="{B4F9E06C-9376-4C07-A163-8758EC1B29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42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293">
        <p:wipe/>
      </p:transition>
    </mc:Choice>
    <mc:Fallback xmlns="">
      <p:transition spd="slow" advClick="0" advTm="43293">
        <p:wip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ố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ơi giữ chỗ cho Ngày tháng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Nơi giữ chỗ cho Chân trang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Nơi giữ chỗ cho Số hiệu Bản chiế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Arial" charset="0"/>
              </a:defRPr>
            </a:lvl1pPr>
          </a:lstStyle>
          <a:p>
            <a:pPr>
              <a:defRPr/>
            </a:pPr>
            <a:fld id="{F4D4E64E-3EC0-48E8-B3AB-6E99C6C7DF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398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293">
        <p:wipe/>
      </p:transition>
    </mc:Choice>
    <mc:Fallback xmlns="">
      <p:transition spd="slow" advClick="0" advTm="43293">
        <p:wip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ội dung với Phụ đ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3" name="Nơi giữ chỗ cho Nội dung 2"/>
          <p:cNvSpPr>
            <a:spLocks noGrp="1"/>
          </p:cNvSpPr>
          <p:nvPr>
            <p:ph idx="1"/>
          </p:nvPr>
        </p:nvSpPr>
        <p:spPr>
          <a:xfrm>
            <a:off x="4766733" y="27308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en-US"/>
          </a:p>
        </p:txBody>
      </p:sp>
      <p:sp>
        <p:nvSpPr>
          <p:cNvPr id="4" name="Nơi giữ chỗ cho Văn bản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vi-VN" smtClean="0"/>
              <a:t>Bấm &amp; sửa kiểu tiêu đề</a:t>
            </a:r>
          </a:p>
        </p:txBody>
      </p:sp>
      <p:sp>
        <p:nvSpPr>
          <p:cNvPr id="5" name="Nơi giữ chỗ cho Ngày tháng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Nơi giữ chỗ cho Chân trang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Nơi giữ chỗ cho Số hiệu Bản chiế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Arial" charset="0"/>
              </a:defRPr>
            </a:lvl1pPr>
          </a:lstStyle>
          <a:p>
            <a:pPr>
              <a:defRPr/>
            </a:pPr>
            <a:fld id="{E4D2021D-DA9D-4A07-A48E-F99828FE3F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8117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293">
        <p:wipe/>
      </p:transition>
    </mc:Choice>
    <mc:Fallback xmlns="">
      <p:transition spd="slow" advClick="0" advTm="43293">
        <p:wip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3FA9092-9643-4B7B-AA22-426762EA70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798EFC3-CDDE-4648-BAA6-CFC4D26987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F43E7C86-9A54-416A-AF72-BE42F8AD3B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7F413-82D7-4EF4-A17F-360F4FF979DB}" type="datetimeFigureOut">
              <a:rPr lang="vi-VN" smtClean="0"/>
              <a:t>24/10/2022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B7E967D-2E4F-4138-816B-9E4AC98CF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B18803D-090C-434D-A59C-2CF6009D16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908BF-BFBD-41EF-A42C-B861EF365D8A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640237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293">
        <p:wipe/>
      </p:transition>
    </mc:Choice>
    <mc:Fallback xmlns="">
      <p:transition spd="slow" advClick="0" advTm="43293">
        <p:wip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Ảnh với Phụ đ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3" name="Nơi giữ chỗ cho Hình ảnh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Nơi giữ chỗ cho Văn bản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vi-VN" smtClean="0"/>
              <a:t>Bấm &amp; sửa kiểu tiêu đề</a:t>
            </a:r>
          </a:p>
        </p:txBody>
      </p:sp>
      <p:sp>
        <p:nvSpPr>
          <p:cNvPr id="5" name="Nơi giữ chỗ cho Ngày tháng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Nơi giữ chỗ cho Chân trang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Nơi giữ chỗ cho Số hiệu Bản chiế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Arial" charset="0"/>
              </a:defRPr>
            </a:lvl1pPr>
          </a:lstStyle>
          <a:p>
            <a:pPr>
              <a:defRPr/>
            </a:pPr>
            <a:fld id="{B9631832-CDF9-4735-987D-3795C827499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313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293">
        <p:wipe/>
      </p:transition>
    </mc:Choice>
    <mc:Fallback xmlns="">
      <p:transition spd="slow" advClick="0" advTm="43293">
        <p:wip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3" name="Nơi giữ chỗ cho Văn bản Dọc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en-US"/>
          </a:p>
        </p:txBody>
      </p:sp>
      <p:sp>
        <p:nvSpPr>
          <p:cNvPr id="4" name="Nơi giữ chỗ cho Ngày tháng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Nơi giữ chỗ cho Chân trang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Nơi giữ chỗ cho Số hiệu Bản chiế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Arial" charset="0"/>
              </a:defRPr>
            </a:lvl1pPr>
          </a:lstStyle>
          <a:p>
            <a:pPr>
              <a:defRPr/>
            </a:pPr>
            <a:fld id="{A3DFB3F9-BDCD-4571-9E97-9972A0EB776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8673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293">
        <p:wipe/>
      </p:transition>
    </mc:Choice>
    <mc:Fallback xmlns="">
      <p:transition spd="slow" advClick="0" advTm="43293">
        <p:wip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Dọc 1"/>
          <p:cNvSpPr>
            <a:spLocks noGrp="1"/>
          </p:cNvSpPr>
          <p:nvPr>
            <p:ph type="title" orient="vert"/>
          </p:nvPr>
        </p:nvSpPr>
        <p:spPr>
          <a:xfrm>
            <a:off x="8839200" y="274669"/>
            <a:ext cx="2743200" cy="5851525"/>
          </a:xfrm>
        </p:spPr>
        <p:txBody>
          <a:bodyPr vert="eaVert"/>
          <a:lstStyle/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3" name="Nơi giữ chỗ cho Văn bản Dọc 2"/>
          <p:cNvSpPr>
            <a:spLocks noGrp="1"/>
          </p:cNvSpPr>
          <p:nvPr>
            <p:ph type="body" orient="vert" idx="1"/>
          </p:nvPr>
        </p:nvSpPr>
        <p:spPr>
          <a:xfrm>
            <a:off x="609600" y="274669"/>
            <a:ext cx="8026400" cy="5851525"/>
          </a:xfrm>
        </p:spPr>
        <p:txBody>
          <a:bodyPr vert="eaVert"/>
          <a:lstStyle/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en-US"/>
          </a:p>
        </p:txBody>
      </p:sp>
      <p:sp>
        <p:nvSpPr>
          <p:cNvPr id="4" name="Nơi giữ chỗ cho Ngày tháng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Nơi giữ chỗ cho Chân trang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Nơi giữ chỗ cho Số hiệu Bản chiế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Arial" charset="0"/>
              </a:defRPr>
            </a:lvl1pPr>
          </a:lstStyle>
          <a:p>
            <a:pPr>
              <a:defRPr/>
            </a:pPr>
            <a:fld id="{130EFFB2-76FE-4B61-9108-FE540D3287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9645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293">
        <p:wipe/>
      </p:transition>
    </mc:Choice>
    <mc:Fallback xmlns="">
      <p:transition spd="slow" advClick="0" advTm="43293">
        <p:wip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93C648D-283C-46F9-BE9C-9698A213A3C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72D7C769-9932-4EA9-A63F-A797857DC1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5155AC9-019A-403A-A408-EC4487195E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27F91-1144-4F86-8F5F-EDD04B2F4C6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24/10/2022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7882C38-EFEC-4D29-BEB7-D34C0B01B4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104FE98-3E6A-4A1A-853F-9D872D7AE5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1CC5C-5253-4B3F-83D6-D8B512E4AFC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8794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293">
        <p:wipe/>
      </p:transition>
    </mc:Choice>
    <mc:Fallback xmlns="">
      <p:transition spd="slow" advClick="0" advTm="43293">
        <p:wip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EAE40E6-15C9-40CC-83C7-594A8435CD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D52961E-4EEE-45C2-A8F5-9F2E3AA90D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07044CE-032E-4475-80D9-16BE40B14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27F91-1144-4F86-8F5F-EDD04B2F4C6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24/10/2022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7340827-FD79-4834-A919-7993CF2569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C4E93EB-13E4-48BD-AFAD-FA0C35FCDD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1CC5C-5253-4B3F-83D6-D8B512E4AFC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9567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293">
        <p:wipe/>
      </p:transition>
    </mc:Choice>
    <mc:Fallback xmlns="">
      <p:transition spd="slow" advClick="0" advTm="43293">
        <p:wip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D786BF1-152D-41AC-A3EA-37F68C36A6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6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F50B2BCE-BCC3-43F2-A8C3-1012C18FAA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9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4FEBEF8-EE29-4BFC-9B27-FC48D9D0BF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27F91-1144-4F86-8F5F-EDD04B2F4C6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24/10/2022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5360B79-7A2E-4031-A7A4-DB1C8AD106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7FD0941-A273-4E4F-AB22-2B6711798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1CC5C-5253-4B3F-83D6-D8B512E4AFC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2093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293">
        <p:wipe/>
      </p:transition>
    </mc:Choice>
    <mc:Fallback xmlns="">
      <p:transition spd="slow" advClick="0" advTm="43293">
        <p:wip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3A40795-D832-44D5-A380-71D5B028F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1D176F2-679E-4C80-B699-6A7A9ED45A2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8B45EBF6-6D51-48B2-A506-6C94B15FB8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32D53B31-EE30-4344-9314-EF48F2BE66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27F91-1144-4F86-8F5F-EDD04B2F4C6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24/10/2022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D8F0A274-BD09-4EC1-A411-460BC9FA80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9D5F78B6-5FAA-4ED4-8DB5-2395F6CC7B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1CC5C-5253-4B3F-83D6-D8B512E4AFC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4152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293">
        <p:wipe/>
      </p:transition>
    </mc:Choice>
    <mc:Fallback xmlns="">
      <p:transition spd="slow" advClick="0" advTm="43293">
        <p:wip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3633416-7E71-46D8-9DAE-B3A3390DE7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425E7F2F-B996-4E7B-AD84-17A5E5206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83047811-C7BE-49E7-81F9-2A503791C4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D38B8F52-E35F-4A3B-A774-81E229E05F5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AFF91465-B5B4-4343-9393-1CE0084C349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6F6C191A-91CE-4A9B-B37B-72971C79D0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27F91-1144-4F86-8F5F-EDD04B2F4C6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24/10/2022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6EAE2152-9155-41CA-94C6-B41593880F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1DE5121D-1B8E-4045-B14D-8A7FFF98A7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1CC5C-5253-4B3F-83D6-D8B512E4AFC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2007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293">
        <p:wipe/>
      </p:transition>
    </mc:Choice>
    <mc:Fallback xmlns="">
      <p:transition spd="slow" advClick="0" advTm="43293">
        <p:wip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A28B0FF-5041-4B7B-BD46-DCFD8E4FD8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F15EE829-D092-4CC0-9234-F296598666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27F91-1144-4F86-8F5F-EDD04B2F4C6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24/10/2022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238BF773-9B11-4F48-8223-6E8DBA140D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D85AB52F-3A2B-408F-BCB6-D91D4A038F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1CC5C-5253-4B3F-83D6-D8B512E4AFC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0645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293">
        <p:wipe/>
      </p:transition>
    </mc:Choice>
    <mc:Fallback xmlns="">
      <p:transition spd="slow" advClick="0" advTm="43293">
        <p:wip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4988A027-726A-4608-9108-F0B09F272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27F91-1144-4F86-8F5F-EDD04B2F4C6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24/10/2022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E5279D8B-BF91-4AFE-909A-F8C1E2223D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3C7CF18D-C831-4935-9565-952789CBA6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1CC5C-5253-4B3F-83D6-D8B512E4AFC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931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293">
        <p:wipe/>
      </p:transition>
    </mc:Choice>
    <mc:Fallback xmlns="">
      <p:transition spd="slow" advClick="0" advTm="43293">
        <p:wip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17D9661-2A7C-4126-8393-E277A8E74D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6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4A6CD878-6B61-4F70-8C9D-C4CEAAF853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9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FAEE4694-0ABA-49B6-8372-999CC0F853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7F413-82D7-4EF4-A17F-360F4FF979DB}" type="datetimeFigureOut">
              <a:rPr lang="vi-VN" smtClean="0"/>
              <a:t>24/10/2022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19563AB-3F37-45E2-8EA1-E70BA12556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C8B7C16-6B13-4CDD-B03E-521C7B19F2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908BF-BFBD-41EF-A42C-B861EF365D8A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500735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293">
        <p:wipe/>
      </p:transition>
    </mc:Choice>
    <mc:Fallback xmlns="">
      <p:transition spd="slow" advClick="0" advTm="43293">
        <p:wip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F1BFE52-3189-4AC1-A1DE-746EEE4115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B625F68-CB98-481A-9F19-E16050FA22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53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D802B869-B627-4BD3-AC77-C002AA296E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5A1B0912-1322-4455-B686-5B22349669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27F91-1144-4F86-8F5F-EDD04B2F4C6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24/10/2022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DBD740A4-0B38-4A89-A602-63C570F6A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40AC8168-955C-4597-B81A-057F523F69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1CC5C-5253-4B3F-83D6-D8B512E4AFC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5351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293">
        <p:wipe/>
      </p:transition>
    </mc:Choice>
    <mc:Fallback xmlns="">
      <p:transition spd="slow" advClick="0" advTm="43293">
        <p:wip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B6B758D-EE95-4798-9F4A-B9022FE891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EA107C92-40C5-4E95-80B9-94EBED44002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53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F990632F-35A4-4D76-870F-EB8B3E6EC4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39CFB5F8-DC2D-498F-ADE2-D1A3EFB13F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27F91-1144-4F86-8F5F-EDD04B2F4C6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24/10/2022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ADB7672F-2174-41A7-8AD9-1FF30EA55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534EB14B-58E7-4F72-BA09-B48F2DD247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1CC5C-5253-4B3F-83D6-D8B512E4AFC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1343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293">
        <p:wipe/>
      </p:transition>
    </mc:Choice>
    <mc:Fallback xmlns="">
      <p:transition spd="slow" advClick="0" advTm="43293">
        <p:wip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E24D912-18BA-42D7-AC70-3585F5F054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743803FF-5D52-45C9-99DE-56B387F6E8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1907B04-9E78-4586-A50C-3CB853FD50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27F91-1144-4F86-8F5F-EDD04B2F4C6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24/10/2022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BF60C6E-FC00-4135-B807-2AA20C17D1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B7D062D-F778-4C2B-A2F0-6A6821416A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1CC5C-5253-4B3F-83D6-D8B512E4AFC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0423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293">
        <p:wipe/>
      </p:transition>
    </mc:Choice>
    <mc:Fallback xmlns="">
      <p:transition spd="slow" advClick="0" advTm="43293">
        <p:wip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3CF8055E-4DF4-42C0-BA99-4E62C7251CE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2BE22DC0-2BAF-4074-8BF6-AACB42ABEE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C9A57D1-DED6-4C7A-9788-7D00FCE0F1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27F91-1144-4F86-8F5F-EDD04B2F4C6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24/10/2022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6514C34-5658-48B3-AAE3-84FED3126B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A26DE05-35F0-4509-BB05-C167562BC8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1CC5C-5253-4B3F-83D6-D8B512E4AFC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7088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293">
        <p:wipe/>
      </p:transition>
    </mc:Choice>
    <mc:Fallback xmlns="">
      <p:transition spd="slow" advClick="0" advTm="43293">
        <p:wip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93C648D-283C-46F9-BE9C-9698A213A3C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72D7C769-9932-4EA9-A63F-A797857DC1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5155AC9-019A-403A-A408-EC4487195E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27F91-1144-4F86-8F5F-EDD04B2F4C6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24/10/2022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7882C38-EFEC-4D29-BEB7-D34C0B01B4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104FE98-3E6A-4A1A-853F-9D872D7AE5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1CC5C-5253-4B3F-83D6-D8B512E4AFC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8795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293">
        <p:wipe/>
      </p:transition>
    </mc:Choice>
    <mc:Fallback xmlns="">
      <p:transition spd="slow" advClick="0" advTm="43293">
        <p:wip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EAE40E6-15C9-40CC-83C7-594A8435CD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D52961E-4EEE-45C2-A8F5-9F2E3AA90D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07044CE-032E-4475-80D9-16BE40B14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27F91-1144-4F86-8F5F-EDD04B2F4C6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24/10/2022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7340827-FD79-4834-A919-7993CF2569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C4E93EB-13E4-48BD-AFAD-FA0C35FCDD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1CC5C-5253-4B3F-83D6-D8B512E4AFC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9905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293">
        <p:wipe/>
      </p:transition>
    </mc:Choice>
    <mc:Fallback xmlns="">
      <p:transition spd="slow" advClick="0" advTm="43293">
        <p:wip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D786BF1-152D-41AC-A3EA-37F68C36A6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6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F50B2BCE-BCC3-43F2-A8C3-1012C18FAA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8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4FEBEF8-EE29-4BFC-9B27-FC48D9D0BF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27F91-1144-4F86-8F5F-EDD04B2F4C6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24/10/2022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5360B79-7A2E-4031-A7A4-DB1C8AD106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7FD0941-A273-4E4F-AB22-2B6711798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1CC5C-5253-4B3F-83D6-D8B512E4AFC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5968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293">
        <p:wipe/>
      </p:transition>
    </mc:Choice>
    <mc:Fallback xmlns="">
      <p:transition spd="slow" advClick="0" advTm="43293">
        <p:wip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3A40795-D832-44D5-A380-71D5B028F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1D176F2-679E-4C80-B699-6A7A9ED45A2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8B45EBF6-6D51-48B2-A506-6C94B15FB8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32D53B31-EE30-4344-9314-EF48F2BE66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27F91-1144-4F86-8F5F-EDD04B2F4C6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24/10/2022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D8F0A274-BD09-4EC1-A411-460BC9FA80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9D5F78B6-5FAA-4ED4-8DB5-2395F6CC7B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1CC5C-5253-4B3F-83D6-D8B512E4AFC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0735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293">
        <p:wipe/>
      </p:transition>
    </mc:Choice>
    <mc:Fallback xmlns="">
      <p:transition spd="slow" advClick="0" advTm="43293">
        <p:wip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3633416-7E71-46D8-9DAE-B3A3390DE7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425E7F2F-B996-4E7B-AD84-17A5E5206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83047811-C7BE-49E7-81F9-2A503791C4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D38B8F52-E35F-4A3B-A774-81E229E05F5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AFF91465-B5B4-4343-9393-1CE0084C349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6F6C191A-91CE-4A9B-B37B-72971C79D0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27F91-1144-4F86-8F5F-EDD04B2F4C6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24/10/2022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6EAE2152-9155-41CA-94C6-B41593880F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1DE5121D-1B8E-4045-B14D-8A7FFF98A7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1CC5C-5253-4B3F-83D6-D8B512E4AFC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5531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293">
        <p:wipe/>
      </p:transition>
    </mc:Choice>
    <mc:Fallback xmlns="">
      <p:transition spd="slow" advClick="0" advTm="43293">
        <p:wip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A28B0FF-5041-4B7B-BD46-DCFD8E4FD8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F15EE829-D092-4CC0-9234-F296598666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27F91-1144-4F86-8F5F-EDD04B2F4C6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24/10/2022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238BF773-9B11-4F48-8223-6E8DBA140D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D85AB52F-3A2B-408F-BCB6-D91D4A038F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1CC5C-5253-4B3F-83D6-D8B512E4AFC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6575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293">
        <p:wipe/>
      </p:transition>
    </mc:Choice>
    <mc:Fallback xmlns="">
      <p:transition spd="slow" advClick="0" advTm="43293">
        <p:wip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CF33837-50B1-49D8-8A2C-0AD331EB3B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3FD13A4-0B31-430F-9DAB-840BDB7E0E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4C8A1524-EEEC-41A8-A65F-012FB1042D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DE7B4461-8D82-4B97-BDF1-09111C295F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7F413-82D7-4EF4-A17F-360F4FF979DB}" type="datetimeFigureOut">
              <a:rPr lang="vi-VN" smtClean="0"/>
              <a:t>24/10/2022</a:t>
            </a:fld>
            <a:endParaRPr lang="vi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A4FD30C6-4495-4CCA-ADAD-1804B32D1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15C97691-E902-4F9F-AF72-3182968ADE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908BF-BFBD-41EF-A42C-B861EF365D8A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533673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293">
        <p:wipe/>
      </p:transition>
    </mc:Choice>
    <mc:Fallback xmlns="">
      <p:transition spd="slow" advClick="0" advTm="43293">
        <p:wip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4988A027-726A-4608-9108-F0B09F272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27F91-1144-4F86-8F5F-EDD04B2F4C6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24/10/2022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E5279D8B-BF91-4AFE-909A-F8C1E2223D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3C7CF18D-C831-4935-9565-952789CBA6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1CC5C-5253-4B3F-83D6-D8B512E4AFC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7602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293">
        <p:wipe/>
      </p:transition>
    </mc:Choice>
    <mc:Fallback xmlns="">
      <p:transition spd="slow" advClick="0" advTm="43293">
        <p:wip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F1BFE52-3189-4AC1-A1DE-746EEE4115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B625F68-CB98-481A-9F19-E16050FA22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4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D802B869-B627-4BD3-AC77-C002AA296E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5A1B0912-1322-4455-B686-5B22349669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27F91-1144-4F86-8F5F-EDD04B2F4C6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24/10/2022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DBD740A4-0B38-4A89-A602-63C570F6A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40AC8168-955C-4597-B81A-057F523F69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1CC5C-5253-4B3F-83D6-D8B512E4AFC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294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293">
        <p:wipe/>
      </p:transition>
    </mc:Choice>
    <mc:Fallback xmlns="">
      <p:transition spd="slow" advClick="0" advTm="43293">
        <p:wip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B6B758D-EE95-4798-9F4A-B9022FE891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EA107C92-40C5-4E95-80B9-94EBED44002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4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F990632F-35A4-4D76-870F-EB8B3E6EC4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39CFB5F8-DC2D-498F-ADE2-D1A3EFB13F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27F91-1144-4F86-8F5F-EDD04B2F4C6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24/10/2022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ADB7672F-2174-41A7-8AD9-1FF30EA55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534EB14B-58E7-4F72-BA09-B48F2DD247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1CC5C-5253-4B3F-83D6-D8B512E4AFC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1094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293">
        <p:wipe/>
      </p:transition>
    </mc:Choice>
    <mc:Fallback xmlns="">
      <p:transition spd="slow" advClick="0" advTm="43293">
        <p:wip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E24D912-18BA-42D7-AC70-3585F5F054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743803FF-5D52-45C9-99DE-56B387F6E8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1907B04-9E78-4586-A50C-3CB853FD50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27F91-1144-4F86-8F5F-EDD04B2F4C6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24/10/2022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BF60C6E-FC00-4135-B807-2AA20C17D1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B7D062D-F778-4C2B-A2F0-6A6821416A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1CC5C-5253-4B3F-83D6-D8B512E4AFC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0253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293">
        <p:wipe/>
      </p:transition>
    </mc:Choice>
    <mc:Fallback xmlns="">
      <p:transition spd="slow" advClick="0" advTm="43293">
        <p:wip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3CF8055E-4DF4-42C0-BA99-4E62C7251CE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2BE22DC0-2BAF-4074-8BF6-AACB42ABEE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C9A57D1-DED6-4C7A-9788-7D00FCE0F1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27F91-1144-4F86-8F5F-EDD04B2F4C6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24/10/2022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6514C34-5658-48B3-AAE3-84FED3126B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A26DE05-35F0-4509-BB05-C167562BC8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1CC5C-5253-4B3F-83D6-D8B512E4AFC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6264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293">
        <p:wipe/>
      </p:transition>
    </mc:Choice>
    <mc:Fallback xmlns="">
      <p:transition spd="slow" advClick="0" advTm="43293">
        <p:wip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9848" y="1298448"/>
            <a:ext cx="7315200" cy="3255264"/>
          </a:xfrm>
        </p:spPr>
        <p:txBody>
          <a:bodyPr anchor="b">
            <a:normAutofit/>
          </a:bodyPr>
          <a:lstStyle>
            <a:lvl1pPr algn="l">
              <a:defRPr sz="5900" spc="-100" baseline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15" y="4670246"/>
            <a:ext cx="73152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22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7F413-82D7-4EF4-A17F-360F4FF979DB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24/10/2022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908BF-BFBD-41EF-A42C-B861EF365D8A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7121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293">
        <p:wipe/>
      </p:transition>
    </mc:Choice>
    <mc:Fallback xmlns="">
      <p:transition spd="slow" advClick="0" advTm="43293">
        <p:wip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7F413-82D7-4EF4-A17F-360F4FF979DB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24/10/2022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908BF-BFBD-41EF-A42C-B861EF365D8A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0617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293">
        <p:wipe/>
      </p:transition>
    </mc:Choice>
    <mc:Fallback xmlns="">
      <p:transition spd="slow" advClick="0" advTm="43293">
        <p:wip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7912" y="1298448"/>
            <a:ext cx="7315200" cy="3255264"/>
          </a:xfrm>
        </p:spPr>
        <p:txBody>
          <a:bodyPr anchor="b">
            <a:normAutofit/>
          </a:bodyPr>
          <a:lstStyle>
            <a:lvl1pPr>
              <a:defRPr sz="5900" b="0" spc="-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0" y="4672584"/>
            <a:ext cx="7315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20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7F413-82D7-4EF4-A17F-360F4FF979DB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24/10/2022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908BF-BFBD-41EF-A42C-B861EF365D8A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2474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293">
        <p:wipe/>
      </p:transition>
    </mc:Choice>
    <mc:Fallback xmlns="">
      <p:transition spd="slow" advClick="0" advTm="43293">
        <p:wip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67912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18120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7F413-82D7-4EF4-A17F-360F4FF979DB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24/10/2022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908BF-BFBD-41EF-A42C-B861EF365D8A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3180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293">
        <p:wipe/>
      </p:transition>
    </mc:Choice>
    <mc:Fallback xmlns="">
      <p:transition spd="slow" advClick="0" advTm="43293">
        <p:wip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7912" y="1023586"/>
            <a:ext cx="347472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912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18463" y="1023586"/>
            <a:ext cx="347472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18463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7F413-82D7-4EF4-A17F-360F4FF979DB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24/10/2022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908BF-BFBD-41EF-A42C-B861EF365D8A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6859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293">
        <p:wipe/>
      </p:transition>
    </mc:Choice>
    <mc:Fallback xmlns="">
      <p:transition spd="slow" advClick="0" advTm="43293">
        <p:wip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B28F697-1634-40B7-96E0-A7D463E24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02696D5-80A6-43E5-9FC9-363DE1A8D5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3E490ACC-E4C7-49EC-A352-79EE57686F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CCAD7451-9936-4959-B18D-DD0FA84DA45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7515BD12-9C01-46BC-80D3-9CADFA1FE25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A7C894A0-FAC1-44B4-9664-6BC03C026C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7F413-82D7-4EF4-A17F-360F4FF979DB}" type="datetimeFigureOut">
              <a:rPr lang="vi-VN" smtClean="0"/>
              <a:t>24/10/2022</a:t>
            </a:fld>
            <a:endParaRPr lang="vi-V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A61A862F-D66E-4D35-8B86-69A89E89D9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0183C552-F902-485F-98B3-383BE4711D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908BF-BFBD-41EF-A42C-B861EF365D8A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151950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293">
        <p:wipe/>
      </p:transition>
    </mc:Choice>
    <mc:Fallback xmlns="">
      <p:transition spd="slow" advClick="0" advTm="43293">
        <p:wip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7F413-82D7-4EF4-A17F-360F4FF979DB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24/10/2022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908BF-BFBD-41EF-A42C-B861EF365D8A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9392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293">
        <p:wipe/>
      </p:transition>
    </mc:Choice>
    <mc:Fallback xmlns="">
      <p:transition spd="slow" advClick="0" advTm="43293">
        <p:wip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7F413-82D7-4EF4-A17F-360F4FF979DB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24/10/2022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908BF-BFBD-41EF-A42C-B861EF365D8A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6149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293">
        <p:wipe/>
      </p:transition>
    </mc:Choice>
    <mc:Fallback xmlns="">
      <p:transition spd="slow" advClick="0" advTm="43293">
        <p:wip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912" y="868680"/>
            <a:ext cx="731520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4176"/>
            <a:ext cx="2834640" cy="232199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7F413-82D7-4EF4-A17F-360F4FF979DB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24/10/2022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908BF-BFBD-41EF-A42C-B861EF365D8A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072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293">
        <p:wipe/>
      </p:transition>
    </mc:Choice>
    <mc:Fallback xmlns="">
      <p:transition spd="slow" advClick="0" advTm="43293">
        <p:wip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70644" y="767419"/>
            <a:ext cx="8115230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3008"/>
            <a:ext cx="2834640" cy="2322576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7F413-82D7-4EF4-A17F-360F4FF979DB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24/10/2022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499101" y="6356350"/>
            <a:ext cx="5911517" cy="365125"/>
          </a:xfrm>
        </p:spPr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908BF-BFBD-41EF-A42C-B861EF365D8A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7502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293">
        <p:wipe/>
      </p:transition>
    </mc:Choice>
    <mc:Fallback xmlns="">
      <p:transition spd="slow" advClick="0" advTm="43293">
        <p:wip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7F413-82D7-4EF4-A17F-360F4FF979DB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24/10/2022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908BF-BFBD-41EF-A42C-B861EF365D8A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9033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293">
        <p:wipe/>
      </p:transition>
    </mc:Choice>
    <mc:Fallback xmlns="">
      <p:transition spd="slow" advClick="0" advTm="43293">
        <p:wip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1000" y="990600"/>
            <a:ext cx="2819400" cy="4953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67912" y="868680"/>
            <a:ext cx="7315200" cy="5120640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7F413-82D7-4EF4-A17F-360F4FF979DB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24/10/2022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908BF-BFBD-41EF-A42C-B861EF365D8A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6973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293">
        <p:wipe/>
      </p:transition>
    </mc:Choice>
    <mc:Fallback xmlns="">
      <p:transition spd="slow" advClick="0" advTm="43293">
        <p:wip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34B29A9D-9234-4D6C-BFDD-BAC267C2B7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728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293">
        <p:wipe/>
      </p:transition>
    </mc:Choice>
    <mc:Fallback xmlns="">
      <p:transition spd="slow" advClick="0" advTm="43293">
        <p:wip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CE9A7E2-EE26-420B-B2BA-EB846920B5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CAFCE422-BCBE-4D34-ADB6-00BF31B4E6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7F413-82D7-4EF4-A17F-360F4FF979DB}" type="datetimeFigureOut">
              <a:rPr lang="vi-VN" smtClean="0"/>
              <a:t>24/10/2022</a:t>
            </a:fld>
            <a:endParaRPr lang="vi-V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6CEC7D94-9882-4380-8F9F-7A6CC427F2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48B2FE00-3FF3-4E3F-8413-BBB86C7803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908BF-BFBD-41EF-A42C-B861EF365D8A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348284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293">
        <p:wipe/>
      </p:transition>
    </mc:Choice>
    <mc:Fallback xmlns="">
      <p:transition spd="slow" advClick="0" advTm="43293">
        <p:wip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0D4FC569-987A-415B-B289-F0AECD480F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7F413-82D7-4EF4-A17F-360F4FF979DB}" type="datetimeFigureOut">
              <a:rPr lang="vi-VN" smtClean="0"/>
              <a:t>24/10/2022</a:t>
            </a:fld>
            <a:endParaRPr lang="vi-V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33AAFA09-E2DB-4A88-9826-26461BB2B9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52FE11CA-FFCC-4BCC-BBA2-6BB3B81484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908BF-BFBD-41EF-A42C-B861EF365D8A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178606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293">
        <p:wipe/>
      </p:transition>
    </mc:Choice>
    <mc:Fallback xmlns="">
      <p:transition spd="slow" advClick="0" advTm="43293">
        <p:wip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28E5BB5-5393-4031-AC85-052125CD60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B0B0C96-2491-47D5-8F23-02498B17C5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53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63B4BE55-954F-428E-995D-EE34DE839A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A0A32766-EA0F-4D14-B127-2620D70616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7F413-82D7-4EF4-A17F-360F4FF979DB}" type="datetimeFigureOut">
              <a:rPr lang="vi-VN" smtClean="0"/>
              <a:t>24/10/2022</a:t>
            </a:fld>
            <a:endParaRPr lang="vi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5F842B32-EFA5-4D37-B3AC-DC99CA1AC0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95FA1E1A-CB8F-4330-B32E-83379AC75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908BF-BFBD-41EF-A42C-B861EF365D8A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387490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293">
        <p:wipe/>
      </p:transition>
    </mc:Choice>
    <mc:Fallback xmlns="">
      <p:transition spd="slow" advClick="0" advTm="43293">
        <p:wip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1F36DBD-6313-48A3-A55F-07B148367C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5851BE51-0D5D-4FA8-84D2-4204C4F26DD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53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7A7F2791-0C1F-4800-95CA-0D765A4E58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47FB4AC2-4C4F-459B-9090-F29519CA0B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7F413-82D7-4EF4-A17F-360F4FF979DB}" type="datetimeFigureOut">
              <a:rPr lang="vi-VN" smtClean="0"/>
              <a:t>24/10/2022</a:t>
            </a:fld>
            <a:endParaRPr lang="vi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25BCEE7F-C4F9-42BB-8888-987C61AEFA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B3F49BF0-ABA5-4B8F-A844-20457BE1C2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908BF-BFBD-41EF-A42C-B861EF365D8A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623311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293">
        <p:wipe/>
      </p:transition>
    </mc:Choice>
    <mc:Fallback xmlns="">
      <p:transition spd="slow" advClick="0" advTm="43293">
        <p:wip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508EE4F3-5BAC-4DDA-8BF5-B665ABEFB7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486516F0-4D36-487E-8B53-75716DBD76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94D0F31-E7FB-4497-BA9E-D1B7AA7F4E4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7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57F413-82D7-4EF4-A17F-360F4FF979DB}" type="datetimeFigureOut">
              <a:rPr lang="vi-VN" smtClean="0"/>
              <a:t>24/10/2022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BD8578C-AD5A-41CA-843D-A49A339B09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7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958AF76-2FA8-4592-A062-BA1D441F35B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7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7908BF-BFBD-41EF-A42C-B861EF365D8A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75880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3293">
        <p:wipe/>
      </p:transition>
    </mc:Choice>
    <mc:Fallback xmlns="">
      <p:transition spd="slow" advClick="0" advTm="43293">
        <p:wip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Nơi giữ chỗ cho Tiêu đề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vi-VN" smtClean="0"/>
              <a:t>Bấm &amp; sửa kiểu tiêu đề</a:t>
            </a:r>
            <a:endParaRPr lang="en-US" smtClean="0"/>
          </a:p>
        </p:txBody>
      </p:sp>
      <p:sp>
        <p:nvSpPr>
          <p:cNvPr id="2051" name="Nơi giữ chỗ cho Văn bản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en-US" smtClean="0"/>
          </a:p>
        </p:txBody>
      </p:sp>
      <p:sp>
        <p:nvSpPr>
          <p:cNvPr id="4" name="Nơi giữ chỗ cho Ngày tháng 3"/>
          <p:cNvSpPr>
            <a:spLocks noGrp="1"/>
          </p:cNvSpPr>
          <p:nvPr>
            <p:ph type="dt" sz="half" idx="2"/>
          </p:nvPr>
        </p:nvSpPr>
        <p:spPr>
          <a:xfrm>
            <a:off x="609600" y="635638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prstClr val="black">
                    <a:tint val="75000"/>
                  </a:prstClr>
                </a:solidFill>
                <a:latin typeface="Times New Roman" pitchFamily="18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5" name="Nơi giữ chỗ cho Chân trang 4"/>
          <p:cNvSpPr>
            <a:spLocks noGrp="1"/>
          </p:cNvSpPr>
          <p:nvPr>
            <p:ph type="ftr" sz="quarter" idx="3"/>
          </p:nvPr>
        </p:nvSpPr>
        <p:spPr>
          <a:xfrm>
            <a:off x="4165600" y="635638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prstClr val="black">
                    <a:tint val="75000"/>
                  </a:prstClr>
                </a:solidFill>
                <a:latin typeface="Times New Roman" pitchFamily="18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6" name="Nơi giữ chỗ cho Số hiệu Bản chiếu 5"/>
          <p:cNvSpPr>
            <a:spLocks noGrp="1"/>
          </p:cNvSpPr>
          <p:nvPr>
            <p:ph type="sldNum" sz="quarter" idx="4"/>
          </p:nvPr>
        </p:nvSpPr>
        <p:spPr>
          <a:xfrm>
            <a:off x="8737600" y="635638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1200">
                <a:solidFill>
                  <a:prstClr val="black">
                    <a:tint val="75000"/>
                  </a:prstClr>
                </a:solidFill>
                <a:latin typeface="Times New Roman" pitchFamily="18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46143C8-756C-4BAF-99E4-F901DB8111E1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55899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3293">
        <p:wipe/>
      </p:transition>
    </mc:Choice>
    <mc:Fallback xmlns="">
      <p:transition spd="slow" advClick="0" advTm="43293">
        <p:wip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86A04AC4-7E57-46A2-A340-7BE346FE71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FE69C175-C4E6-47CD-911C-2A6F90402C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6AAD53C-5EE8-43BE-8002-9F8974644B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7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A27F91-1144-4F86-8F5F-EDD04B2F4C6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24/10/2022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9965D4C-CDFB-44F2-B0D3-6E0E427160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7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0E288BF-8CC6-4939-A98F-DFB9BBB5067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7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81CC5C-5253-4B3F-83D6-D8B512E4AFC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147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3293">
        <p:wipe/>
      </p:transition>
    </mc:Choice>
    <mc:Fallback xmlns="">
      <p:transition spd="slow" advClick="0" advTm="43293">
        <p:wip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86A04AC4-7E57-46A2-A340-7BE346FE71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FE69C175-C4E6-47CD-911C-2A6F90402C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6AAD53C-5EE8-43BE-8002-9F8974644B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7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A27F91-1144-4F86-8F5F-EDD04B2F4C6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24/10/2022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9965D4C-CDFB-44F2-B0D3-6E0E427160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7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0E288BF-8CC6-4939-A98F-DFB9BBB5067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7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81CC5C-5253-4B3F-83D6-D8B512E4AFC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7938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3293">
        <p:wipe/>
      </p:transition>
    </mc:Choice>
    <mc:Fallback xmlns="">
      <p:transition spd="slow" advClick="0" advTm="43293">
        <p:wip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3443590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9268" y="864108"/>
            <a:ext cx="73152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557F413-82D7-4EF4-A17F-360F4FF979DB}" type="datetimeFigureOut">
              <a:rPr lang="vi-VN" smtClean="0"/>
              <a:t>24/10/2022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/>
                </a:solidFill>
              </a:defRPr>
            </a:lvl1pPr>
          </a:lstStyle>
          <a:p>
            <a:fld id="{497908BF-BFBD-41EF-A42C-B861EF365D8A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457688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  <p:sldLayoutId id="2147483816" r:id="rId4"/>
    <p:sldLayoutId id="2147483817" r:id="rId5"/>
    <p:sldLayoutId id="2147483818" r:id="rId6"/>
    <p:sldLayoutId id="2147483819" r:id="rId7"/>
    <p:sldLayoutId id="2147483820" r:id="rId8"/>
    <p:sldLayoutId id="2147483821" r:id="rId9"/>
    <p:sldLayoutId id="2147483822" r:id="rId10"/>
    <p:sldLayoutId id="2147483823" r:id="rId11"/>
    <p:sldLayoutId id="2147483824" r:id="rId1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3293">
        <p:wipe/>
      </p:transition>
    </mc:Choice>
    <mc:Fallback xmlns="">
      <p:transition spd="slow" advClick="0" advTm="43293">
        <p:wip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-6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56.xml"/><Relationship Id="rId1" Type="http://schemas.openxmlformats.org/officeDocument/2006/relationships/tags" Target="../tags/tag2.xml"/><Relationship Id="rId6" Type="http://schemas.openxmlformats.org/officeDocument/2006/relationships/hyperlink" Target="mailto:th.qt.dththuy@dongtrieu.edu.vn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1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2.xml"/><Relationship Id="rId5" Type="http://schemas.openxmlformats.org/officeDocument/2006/relationships/image" Target="../media/image32.png"/><Relationship Id="rId4" Type="http://schemas.openxmlformats.org/officeDocument/2006/relationships/image" Target="../media/image4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9.xml"/><Relationship Id="rId1" Type="http://schemas.openxmlformats.org/officeDocument/2006/relationships/tags" Target="../tags/tag13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9.xml"/><Relationship Id="rId1" Type="http://schemas.openxmlformats.org/officeDocument/2006/relationships/tags" Target="../tags/tag14.xml"/><Relationship Id="rId4" Type="http://schemas.openxmlformats.org/officeDocument/2006/relationships/image" Target="../media/image4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51.png"/><Relationship Id="rId2" Type="http://schemas.openxmlformats.org/officeDocument/2006/relationships/slideLayout" Target="../slideLayouts/slideLayout29.xml"/><Relationship Id="rId1" Type="http://schemas.openxmlformats.org/officeDocument/2006/relationships/tags" Target="../tags/tag15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Relationship Id="rId9" Type="http://schemas.openxmlformats.org/officeDocument/2006/relationships/image" Target="../media/image5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32.png"/><Relationship Id="rId2" Type="http://schemas.openxmlformats.org/officeDocument/2006/relationships/slideLayout" Target="../slideLayouts/slideLayout29.xml"/><Relationship Id="rId1" Type="http://schemas.openxmlformats.org/officeDocument/2006/relationships/tags" Target="../tags/tag16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58.png"/><Relationship Id="rId2" Type="http://schemas.openxmlformats.org/officeDocument/2006/relationships/slideLayout" Target="../slideLayouts/slideLayout29.xml"/><Relationship Id="rId1" Type="http://schemas.openxmlformats.org/officeDocument/2006/relationships/tags" Target="../tags/tag17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3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9.xml"/><Relationship Id="rId1" Type="http://schemas.openxmlformats.org/officeDocument/2006/relationships/tags" Target="../tags/tag18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7" Type="http://schemas.openxmlformats.org/officeDocument/2006/relationships/image" Target="../media/image65.png"/><Relationship Id="rId2" Type="http://schemas.openxmlformats.org/officeDocument/2006/relationships/slideLayout" Target="../slideLayouts/slideLayout29.xml"/><Relationship Id="rId1" Type="http://schemas.openxmlformats.org/officeDocument/2006/relationships/tags" Target="../tags/tag19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40.xml"/><Relationship Id="rId1" Type="http://schemas.openxmlformats.org/officeDocument/2006/relationships/tags" Target="../tags/tag20.xml"/><Relationship Id="rId4" Type="http://schemas.openxmlformats.org/officeDocument/2006/relationships/image" Target="../media/image66.jp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17" Type="http://schemas.openxmlformats.org/officeDocument/2006/relationships/image" Target="../media/image19.png"/><Relationship Id="rId2" Type="http://schemas.openxmlformats.org/officeDocument/2006/relationships/slideLayout" Target="../slideLayouts/slideLayout51.xml"/><Relationship Id="rId16" Type="http://schemas.openxmlformats.org/officeDocument/2006/relationships/image" Target="../media/image18.png"/><Relationship Id="rId1" Type="http://schemas.openxmlformats.org/officeDocument/2006/relationships/tags" Target="../tags/tag3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5" Type="http://schemas.openxmlformats.org/officeDocument/2006/relationships/image" Target="../media/image1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40.xml"/><Relationship Id="rId1" Type="http://schemas.openxmlformats.org/officeDocument/2006/relationships/tags" Target="../tags/tag21.xml"/><Relationship Id="rId5" Type="http://schemas.openxmlformats.org/officeDocument/2006/relationships/image" Target="../media/image32.png"/><Relationship Id="rId4" Type="http://schemas.openxmlformats.org/officeDocument/2006/relationships/image" Target="../media/image6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40.xml"/><Relationship Id="rId1" Type="http://schemas.openxmlformats.org/officeDocument/2006/relationships/tags" Target="../tags/tag22.xml"/><Relationship Id="rId5" Type="http://schemas.openxmlformats.org/officeDocument/2006/relationships/image" Target="../media/image32.png"/><Relationship Id="rId4" Type="http://schemas.openxmlformats.org/officeDocument/2006/relationships/image" Target="../media/image6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40.xml"/><Relationship Id="rId1" Type="http://schemas.openxmlformats.org/officeDocument/2006/relationships/tags" Target="../tags/tag23.xml"/><Relationship Id="rId6" Type="http://schemas.openxmlformats.org/officeDocument/2006/relationships/image" Target="../media/image32.png"/><Relationship Id="rId5" Type="http://schemas.openxmlformats.org/officeDocument/2006/relationships/image" Target="../media/image69.png"/><Relationship Id="rId4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40.xml"/><Relationship Id="rId1" Type="http://schemas.openxmlformats.org/officeDocument/2006/relationships/tags" Target="../tags/tag24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media" Target="../media/media2.mp4"/><Relationship Id="rId7" Type="http://schemas.openxmlformats.org/officeDocument/2006/relationships/image" Target="../media/image73.png"/><Relationship Id="rId2" Type="http://schemas.openxmlformats.org/officeDocument/2006/relationships/video" Target="NULL" TargetMode="External"/><Relationship Id="rId1" Type="http://schemas.openxmlformats.org/officeDocument/2006/relationships/tags" Target="../tags/tag25.xml"/><Relationship Id="rId6" Type="http://schemas.openxmlformats.org/officeDocument/2006/relationships/image" Target="../media/image71.png"/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40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notesSlide" Target="../notesSlides/notesSlide25.xml"/><Relationship Id="rId7" Type="http://schemas.openxmlformats.org/officeDocument/2006/relationships/diagramQuickStyle" Target="../diagrams/quickStyle1.xml"/><Relationship Id="rId2" Type="http://schemas.openxmlformats.org/officeDocument/2006/relationships/slideLayout" Target="../slideLayouts/slideLayout40.xml"/><Relationship Id="rId1" Type="http://schemas.openxmlformats.org/officeDocument/2006/relationships/tags" Target="../tags/tag26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74.png"/><Relationship Id="rId9" Type="http://schemas.microsoft.com/office/2007/relationships/diagramDrawing" Target="../diagrams/drawing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35.xml"/><Relationship Id="rId1" Type="http://schemas.openxmlformats.org/officeDocument/2006/relationships/tags" Target="../tags/tag27.xml"/><Relationship Id="rId4" Type="http://schemas.openxmlformats.org/officeDocument/2006/relationships/image" Target="../media/image7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video" Target="../media/media3.mp4"/><Relationship Id="rId7" Type="http://schemas.openxmlformats.org/officeDocument/2006/relationships/image" Target="../media/image77.png"/><Relationship Id="rId2" Type="http://schemas.microsoft.com/office/2007/relationships/media" Target="../media/media3.mp4"/><Relationship Id="rId1" Type="http://schemas.openxmlformats.org/officeDocument/2006/relationships/tags" Target="../tags/tag28.xml"/><Relationship Id="rId6" Type="http://schemas.openxmlformats.org/officeDocument/2006/relationships/image" Target="../media/image76.jpeg"/><Relationship Id="rId5" Type="http://schemas.openxmlformats.org/officeDocument/2006/relationships/notesSlide" Target="../notesSlides/notesSlide27.xml"/><Relationship Id="rId4" Type="http://schemas.openxmlformats.org/officeDocument/2006/relationships/slideLayout" Target="../slideLayouts/slideLayout3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39.xml"/><Relationship Id="rId1" Type="http://schemas.openxmlformats.org/officeDocument/2006/relationships/tags" Target="../tags/tag29.xml"/><Relationship Id="rId5" Type="http://schemas.openxmlformats.org/officeDocument/2006/relationships/image" Target="../media/image32.png"/><Relationship Id="rId4" Type="http://schemas.openxmlformats.org/officeDocument/2006/relationships/image" Target="../media/image7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40.xml"/><Relationship Id="rId1" Type="http://schemas.openxmlformats.org/officeDocument/2006/relationships/tags" Target="../tags/tag30.xml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2.png"/><Relationship Id="rId18" Type="http://schemas.openxmlformats.org/officeDocument/2006/relationships/image" Target="../media/image19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9.png"/><Relationship Id="rId12" Type="http://schemas.openxmlformats.org/officeDocument/2006/relationships/image" Target="../media/image11.png"/><Relationship Id="rId17" Type="http://schemas.openxmlformats.org/officeDocument/2006/relationships/image" Target="../media/image18.png"/><Relationship Id="rId2" Type="http://schemas.openxmlformats.org/officeDocument/2006/relationships/slideLayout" Target="../slideLayouts/slideLayout51.xml"/><Relationship Id="rId16" Type="http://schemas.openxmlformats.org/officeDocument/2006/relationships/image" Target="../media/image15.png"/><Relationship Id="rId1" Type="http://schemas.openxmlformats.org/officeDocument/2006/relationships/tags" Target="../tags/tag4.xml"/><Relationship Id="rId6" Type="http://schemas.openxmlformats.org/officeDocument/2006/relationships/image" Target="../media/image8.png"/><Relationship Id="rId11" Type="http://schemas.openxmlformats.org/officeDocument/2006/relationships/image" Target="../media/image21.png"/><Relationship Id="rId5" Type="http://schemas.openxmlformats.org/officeDocument/2006/relationships/image" Target="../media/image7.png"/><Relationship Id="rId15" Type="http://schemas.openxmlformats.org/officeDocument/2006/relationships/image" Target="../media/image14.png"/><Relationship Id="rId10" Type="http://schemas.openxmlformats.org/officeDocument/2006/relationships/image" Target="../media/image20.png"/><Relationship Id="rId19" Type="http://schemas.openxmlformats.org/officeDocument/2006/relationships/image" Target="../media/image22.jpg"/><Relationship Id="rId4" Type="http://schemas.openxmlformats.org/officeDocument/2006/relationships/image" Target="../media/image6.png"/><Relationship Id="rId9" Type="http://schemas.openxmlformats.org/officeDocument/2006/relationships/image" Target="../media/image17.png"/><Relationship Id="rId14" Type="http://schemas.openxmlformats.org/officeDocument/2006/relationships/image" Target="../media/image13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video" Target="../media/media4.mp4"/><Relationship Id="rId7" Type="http://schemas.openxmlformats.org/officeDocument/2006/relationships/image" Target="../media/image81.jpg"/><Relationship Id="rId2" Type="http://schemas.microsoft.com/office/2007/relationships/media" Target="../media/media4.mp4"/><Relationship Id="rId1" Type="http://schemas.openxmlformats.org/officeDocument/2006/relationships/tags" Target="../tags/tag31.xml"/><Relationship Id="rId6" Type="http://schemas.openxmlformats.org/officeDocument/2006/relationships/image" Target="../media/image33.png"/><Relationship Id="rId5" Type="http://schemas.openxmlformats.org/officeDocument/2006/relationships/notesSlide" Target="../notesSlides/notesSlide30.xml"/><Relationship Id="rId10" Type="http://schemas.openxmlformats.org/officeDocument/2006/relationships/image" Target="../media/image83.png"/><Relationship Id="rId4" Type="http://schemas.openxmlformats.org/officeDocument/2006/relationships/slideLayout" Target="../slideLayouts/slideLayout40.xml"/><Relationship Id="rId9" Type="http://schemas.openxmlformats.org/officeDocument/2006/relationships/image" Target="../media/image8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39.xml"/><Relationship Id="rId1" Type="http://schemas.openxmlformats.org/officeDocument/2006/relationships/tags" Target="../tags/tag32.xml"/><Relationship Id="rId4" Type="http://schemas.openxmlformats.org/officeDocument/2006/relationships/image" Target="../media/image8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39.xml"/><Relationship Id="rId1" Type="http://schemas.openxmlformats.org/officeDocument/2006/relationships/tags" Target="../tags/tag33.xml"/><Relationship Id="rId5" Type="http://schemas.openxmlformats.org/officeDocument/2006/relationships/image" Target="../media/image86.png"/><Relationship Id="rId4" Type="http://schemas.openxmlformats.org/officeDocument/2006/relationships/image" Target="../media/image8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image" Target="../media/image26.png"/><Relationship Id="rId2" Type="http://schemas.openxmlformats.org/officeDocument/2006/relationships/slideLayout" Target="../slideLayouts/slideLayout51.xml"/><Relationship Id="rId1" Type="http://schemas.openxmlformats.org/officeDocument/2006/relationships/tags" Target="../tags/tag5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30.png"/><Relationship Id="rId2" Type="http://schemas.openxmlformats.org/officeDocument/2006/relationships/slideLayout" Target="../slideLayouts/slideLayout51.xml"/><Relationship Id="rId1" Type="http://schemas.openxmlformats.org/officeDocument/2006/relationships/tags" Target="../tags/tag6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9.xml"/><Relationship Id="rId1" Type="http://schemas.openxmlformats.org/officeDocument/2006/relationships/tags" Target="../tags/tag7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video" Target="../media/media1.mp4"/><Relationship Id="rId7" Type="http://schemas.openxmlformats.org/officeDocument/2006/relationships/image" Target="../media/image34.png"/><Relationship Id="rId12" Type="http://schemas.openxmlformats.org/officeDocument/2006/relationships/image" Target="../media/image38.png"/><Relationship Id="rId2" Type="http://schemas.microsoft.com/office/2007/relationships/media" Target="../media/media1.mp4"/><Relationship Id="rId1" Type="http://schemas.openxmlformats.org/officeDocument/2006/relationships/tags" Target="../tags/tag8.xml"/><Relationship Id="rId6" Type="http://schemas.openxmlformats.org/officeDocument/2006/relationships/image" Target="../media/image33.png"/><Relationship Id="rId11" Type="http://schemas.openxmlformats.org/officeDocument/2006/relationships/image" Target="../media/image25.png"/><Relationship Id="rId5" Type="http://schemas.openxmlformats.org/officeDocument/2006/relationships/notesSlide" Target="../notesSlides/notesSlide7.xml"/><Relationship Id="rId10" Type="http://schemas.openxmlformats.org/officeDocument/2006/relationships/image" Target="../media/image37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3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openxmlformats.org/officeDocument/2006/relationships/image" Target="../media/image42.png"/><Relationship Id="rId2" Type="http://schemas.openxmlformats.org/officeDocument/2006/relationships/slideLayout" Target="../slideLayouts/slideLayout50.xml"/><Relationship Id="rId1" Type="http://schemas.openxmlformats.org/officeDocument/2006/relationships/tags" Target="../tags/tag9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0.xml"/><Relationship Id="rId4" Type="http://schemas.openxmlformats.org/officeDocument/2006/relationships/image" Target="../media/image4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F355C750-CAC8-4541-9A2D-685B4753C52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1280" y="0"/>
            <a:ext cx="1950720" cy="177069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6969F99-AF7B-45C3-BD35-5DB085A13C7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2204085" cy="166121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0" y="171450"/>
            <a:ext cx="12192000" cy="621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PHÒNG GIÁO DỤC VÀ ĐÀO TẠO THỊ XÃ ĐÔNG TRIỀU</a:t>
            </a:r>
          </a:p>
          <a:p>
            <a:pPr algn="ctr"/>
            <a:r>
              <a:rPr lang="en-US" sz="2200" b="1" dirty="0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Cuộc </a:t>
            </a:r>
            <a:r>
              <a:rPr lang="en-US" sz="2200" b="1" dirty="0" err="1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</a:t>
            </a:r>
            <a:r>
              <a:rPr lang="en-US" sz="2200" b="1" dirty="0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dirty="0" err="1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cấp</a:t>
            </a:r>
            <a:r>
              <a:rPr lang="en-US" sz="2200" b="1" dirty="0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dirty="0" err="1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thị</a:t>
            </a:r>
            <a:r>
              <a:rPr lang="en-US" sz="2200" b="1" dirty="0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dirty="0" err="1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xã</a:t>
            </a:r>
            <a:r>
              <a:rPr lang="en-US" sz="2200" b="1" dirty="0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dirty="0" err="1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về</a:t>
            </a:r>
            <a:r>
              <a:rPr lang="en-US" sz="2200" b="1" dirty="0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dirty="0" err="1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thiết</a:t>
            </a:r>
            <a:r>
              <a:rPr lang="en-US" sz="2200" b="1" dirty="0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kế </a:t>
            </a:r>
            <a:r>
              <a:rPr lang="en-US" sz="2200" b="1" dirty="0" err="1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2200" b="1" dirty="0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dirty="0" err="1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giảng</a:t>
            </a:r>
            <a:r>
              <a:rPr lang="en-US" sz="2200" b="1" dirty="0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 – learning </a:t>
            </a:r>
          </a:p>
          <a:p>
            <a:pPr algn="ctr"/>
            <a:r>
              <a:rPr lang="en-US" sz="2200" b="1" dirty="0" err="1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Năm</a:t>
            </a:r>
            <a:r>
              <a:rPr lang="en-US" sz="2200" b="1" dirty="0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dirty="0" err="1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2200" b="1" dirty="0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2022 - 2023</a:t>
            </a:r>
            <a:endParaRPr lang="en-US" sz="2200" b="1" dirty="0">
              <a:solidFill>
                <a:srgbClr val="0000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2400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b="1" dirty="0" smtClean="0">
                <a:solidFill>
                  <a:srgbClr val="002060"/>
                </a:solidFill>
                <a:latin typeface="VPS An Giang Hoa" pitchFamily="2" charset="0"/>
                <a:cs typeface="Agent Orange" panose="00000400000000000000" pitchFamily="2" charset="0"/>
              </a:rPr>
              <a:t>        </a:t>
            </a:r>
            <a:r>
              <a:rPr lang="en-US" sz="5400" b="1" dirty="0" err="1" smtClean="0">
                <a:solidFill>
                  <a:srgbClr val="002060"/>
                </a:solidFill>
                <a:latin typeface="VPS An Giang Hoa" pitchFamily="2" charset="0"/>
                <a:cs typeface="Agent Orange" panose="00000400000000000000" pitchFamily="2" charset="0"/>
              </a:rPr>
              <a:t>B</a:t>
            </a:r>
            <a:r>
              <a:rPr lang="en-US" sz="5400" b="1" dirty="0" err="1" smtClean="0">
                <a:solidFill>
                  <a:schemeClr val="accent4"/>
                </a:solidFill>
                <a:latin typeface="VPS An Giang Hoa" pitchFamily="2" charset="0"/>
                <a:cs typeface="Agent Orange" panose="00000400000000000000" pitchFamily="2" charset="0"/>
              </a:rPr>
              <a:t>à</a:t>
            </a:r>
            <a:r>
              <a:rPr lang="en-US" sz="5400" b="1" dirty="0" err="1" smtClean="0">
                <a:solidFill>
                  <a:srgbClr val="002060"/>
                </a:solidFill>
                <a:latin typeface="VPS An Giang Hoa" pitchFamily="2" charset="0"/>
                <a:cs typeface="Agent Orange" panose="00000400000000000000" pitchFamily="2" charset="0"/>
              </a:rPr>
              <a:t>i</a:t>
            </a:r>
            <a:r>
              <a:rPr lang="en-US" sz="5400" b="1" dirty="0" smtClean="0">
                <a:solidFill>
                  <a:srgbClr val="002060"/>
                </a:solidFill>
                <a:latin typeface="VPS An Giang Hoa" pitchFamily="2" charset="0"/>
                <a:cs typeface="Agent Orange" panose="00000400000000000000" pitchFamily="2" charset="0"/>
              </a:rPr>
              <a:t> 7</a:t>
            </a:r>
            <a:r>
              <a:rPr lang="en-US" sz="5400" b="1" dirty="0" smtClean="0">
                <a:solidFill>
                  <a:srgbClr val="002060"/>
                </a:solidFill>
                <a:latin typeface="VPS An Giang Hoa" pitchFamily="2" charset="0"/>
                <a:cs typeface="Arial" panose="020B0604020202020204" pitchFamily="34" charset="0"/>
              </a:rPr>
              <a:t>: </a:t>
            </a:r>
            <a:endParaRPr lang="en-US" sz="4400" b="1" dirty="0" smtClean="0">
              <a:solidFill>
                <a:srgbClr val="002060"/>
              </a:solidFill>
              <a:latin typeface="VPS An Giang Hoa" pitchFamily="2" charset="0"/>
              <a:cs typeface="Arial" panose="020B0604020202020204" pitchFamily="34" charset="0"/>
            </a:endParaRPr>
          </a:p>
          <a:p>
            <a:pPr algn="ctr"/>
            <a:endParaRPr lang="en-US" sz="2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8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Môn</a:t>
            </a:r>
            <a:r>
              <a:rPr lang="en-US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28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Luyện</a:t>
            </a:r>
            <a:r>
              <a:rPr lang="en-US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US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en-US" sz="28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Lớp</a:t>
            </a:r>
            <a:r>
              <a:rPr lang="en-US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5</a:t>
            </a:r>
          </a:p>
          <a:p>
            <a:pPr algn="ctr"/>
            <a:endParaRPr lang="en-US" sz="2200" b="1" dirty="0">
              <a:solidFill>
                <a:srgbClr val="0000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200" b="1" dirty="0" err="1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Giáo</a:t>
            </a:r>
            <a:r>
              <a:rPr lang="en-US" sz="2200" b="1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dirty="0" err="1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viên</a:t>
            </a:r>
            <a:r>
              <a:rPr lang="en-US" sz="2200" b="1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2200" b="1" dirty="0" err="1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Đặng</a:t>
            </a:r>
            <a:r>
              <a:rPr lang="en-US" sz="2200" b="1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dirty="0" err="1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</a:t>
            </a:r>
            <a:r>
              <a:rPr lang="en-US" sz="2200" b="1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̣ </a:t>
            </a:r>
            <a:r>
              <a:rPr lang="en-US" sz="2200" b="1" dirty="0" err="1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Thúy</a:t>
            </a:r>
            <a:r>
              <a:rPr lang="en-US" sz="2200" b="1" dirty="0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2200" b="1" dirty="0">
              <a:solidFill>
                <a:srgbClr val="0000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200" b="1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Email: </a:t>
            </a:r>
            <a:r>
              <a:rPr lang="en-US" sz="2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th.qt.dththuy@dongtrieu.edu.vn</a:t>
            </a:r>
            <a:endParaRPr lang="en-US" sz="2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200" b="1" dirty="0" err="1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Sô</a:t>
            </a:r>
            <a:r>
              <a:rPr lang="en-US" sz="2200" b="1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́ </a:t>
            </a:r>
            <a:r>
              <a:rPr lang="en-US" sz="2200" b="1" dirty="0" err="1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điện</a:t>
            </a:r>
            <a:r>
              <a:rPr lang="en-US" sz="2200" b="1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dirty="0" err="1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thoại</a:t>
            </a:r>
            <a:r>
              <a:rPr lang="en-US" sz="2200" b="1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0377958063</a:t>
            </a:r>
          </a:p>
          <a:p>
            <a:pPr algn="ctr"/>
            <a:r>
              <a:rPr lang="en-US" sz="2200" b="1" dirty="0" err="1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Đơn</a:t>
            </a:r>
            <a:r>
              <a:rPr lang="en-US" sz="2200" b="1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vị: </a:t>
            </a:r>
            <a:r>
              <a:rPr lang="en-US" sz="2200" b="1" dirty="0" err="1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Trường</a:t>
            </a:r>
            <a:r>
              <a:rPr lang="en-US" sz="2200" b="1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dirty="0" err="1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Tiểu</a:t>
            </a:r>
            <a:r>
              <a:rPr lang="en-US" sz="2200" b="1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dirty="0" err="1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học</a:t>
            </a:r>
            <a:r>
              <a:rPr lang="en-US" sz="2200" b="1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dirty="0" err="1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Quyết</a:t>
            </a:r>
            <a:r>
              <a:rPr lang="en-US" sz="2200" b="1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dirty="0" err="1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Thắng</a:t>
            </a:r>
            <a:endParaRPr lang="en-US" sz="2200" b="1" dirty="0">
              <a:solidFill>
                <a:srgbClr val="0000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200" b="1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</a:t>
            </a:r>
            <a:r>
              <a:rPr lang="en-US" sz="2200" b="1" dirty="0" err="1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Khu</a:t>
            </a:r>
            <a:r>
              <a:rPr lang="en-US" sz="2200" b="1" dirty="0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dirty="0" err="1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Vĩnh</a:t>
            </a:r>
            <a:r>
              <a:rPr lang="en-US" sz="2200" b="1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dirty="0" err="1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Hòa</a:t>
            </a:r>
            <a:r>
              <a:rPr lang="en-US" sz="2200" b="1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en-US" sz="2200" b="1" dirty="0" err="1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Phường</a:t>
            </a:r>
            <a:r>
              <a:rPr lang="en-US" sz="2200" b="1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dirty="0" err="1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Mạo</a:t>
            </a:r>
            <a:r>
              <a:rPr lang="en-US" sz="2200" b="1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dirty="0" err="1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Khê</a:t>
            </a:r>
            <a:r>
              <a:rPr lang="en-US" sz="2200" b="1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TX. </a:t>
            </a:r>
            <a:r>
              <a:rPr lang="en-US" sz="2200" b="1" dirty="0" err="1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Đông</a:t>
            </a:r>
            <a:r>
              <a:rPr lang="en-US" sz="2200" b="1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dirty="0" err="1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Triều</a:t>
            </a:r>
            <a:r>
              <a:rPr lang="en-US" sz="2200" b="1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en-US" sz="2200" b="1" dirty="0" err="1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Tỉnh</a:t>
            </a:r>
            <a:r>
              <a:rPr lang="en-US" sz="2200" b="1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dirty="0" err="1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Quảng</a:t>
            </a:r>
            <a:r>
              <a:rPr lang="en-US" sz="2200" b="1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dirty="0" err="1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Ninh</a:t>
            </a:r>
            <a:endParaRPr lang="en-US" sz="2200" b="1" dirty="0">
              <a:solidFill>
                <a:srgbClr val="0000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2200" b="1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2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74884" y="1886865"/>
            <a:ext cx="7480440" cy="92984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565215" y="6457890"/>
            <a:ext cx="2550698" cy="400110"/>
          </a:xfrm>
          <a:prstGeom prst="rect">
            <a:avLst/>
          </a:prstGeom>
          <a:solidFill>
            <a:srgbClr val="70AD47">
              <a:lumMod val="40000"/>
              <a:lumOff val="60000"/>
            </a:srgbClr>
          </a:solidFill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Tháng</a:t>
            </a: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10 </a:t>
            </a:r>
            <a:r>
              <a:rPr kumimoji="0" lang="en-US" sz="20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năm</a:t>
            </a: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2022</a:t>
            </a:r>
          </a:p>
        </p:txBody>
      </p:sp>
      <p:pic>
        <p:nvPicPr>
          <p:cNvPr id="8" name="图片 14">
            <a:extLst>
              <a:ext uri="{FF2B5EF4-FFF2-40B4-BE49-F238E27FC236}">
                <a16:creationId xmlns:a16="http://schemas.microsoft.com/office/drawing/2014/main" xmlns="" id="{F75C492B-E4A1-4F0A-AF01-B262C0D4B49B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39826" y="962655"/>
            <a:ext cx="928516" cy="831459"/>
          </a:xfrm>
          <a:prstGeom prst="rect">
            <a:avLst/>
          </a:prstGeom>
        </p:spPr>
      </p:pic>
      <p:pic>
        <p:nvPicPr>
          <p:cNvPr id="9" name="图片 15">
            <a:extLst>
              <a:ext uri="{FF2B5EF4-FFF2-40B4-BE49-F238E27FC236}">
                <a16:creationId xmlns:a16="http://schemas.microsoft.com/office/drawing/2014/main" xmlns="" id="{4F5DDE9E-945A-4089-92AE-2B0B53D726BD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9927617" y="3367356"/>
            <a:ext cx="928516" cy="83145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84564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293">
        <p:wipe/>
      </p:transition>
    </mc:Choice>
    <mc:Fallback xmlns="">
      <p:transition spd="slow" advClick="0" advTm="43293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9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3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1"/>
          <p:cNvSpPr txBox="1">
            <a:spLocks noChangeArrowheads="1"/>
          </p:cNvSpPr>
          <p:nvPr/>
        </p:nvSpPr>
        <p:spPr bwMode="auto">
          <a:xfrm>
            <a:off x="266134" y="1789246"/>
            <a:ext cx="11900263" cy="2400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en-US" altLang="en-US" sz="3000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Phrăng</a:t>
            </a:r>
            <a:r>
              <a:rPr lang="en-US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000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Đơ</a:t>
            </a:r>
            <a:r>
              <a:rPr lang="en-US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000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Bô</a:t>
            </a:r>
            <a:r>
              <a:rPr lang="en-US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-en </a:t>
            </a:r>
            <a:r>
              <a:rPr lang="en-US" altLang="en-US" sz="3000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000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000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người</a:t>
            </a:r>
            <a:r>
              <a:rPr lang="en-US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000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lính</a:t>
            </a:r>
            <a:r>
              <a:rPr lang="en-US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000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Bỉ</a:t>
            </a:r>
            <a:r>
              <a:rPr lang="en-US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000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000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quân</a:t>
            </a:r>
            <a:r>
              <a:rPr lang="en-US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000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đội</a:t>
            </a:r>
            <a:r>
              <a:rPr lang="en-US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000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Pháp</a:t>
            </a:r>
            <a:r>
              <a:rPr lang="en-US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000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xâm</a:t>
            </a:r>
            <a:r>
              <a:rPr lang="en-US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000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lược</a:t>
            </a:r>
            <a:r>
              <a:rPr lang="en-US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000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Việt</a:t>
            </a:r>
            <a:r>
              <a:rPr lang="en-US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Nam. </a:t>
            </a:r>
            <a:r>
              <a:rPr lang="en-US" altLang="en-US" sz="3000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Nhận</a:t>
            </a:r>
            <a:r>
              <a:rPr lang="en-US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000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rõ</a:t>
            </a:r>
            <a:r>
              <a:rPr lang="en-US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000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lang="en-US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000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chất</a:t>
            </a:r>
            <a:r>
              <a:rPr lang="en-US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000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phi </a:t>
            </a:r>
            <a:r>
              <a:rPr lang="en-US" altLang="en-US" sz="3000" b="1" i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nghĩa</a:t>
            </a:r>
            <a:r>
              <a:rPr lang="en-US" altLang="en-US" sz="3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000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000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cuộc</a:t>
            </a:r>
            <a:r>
              <a:rPr lang="en-US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000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chiến</a:t>
            </a:r>
            <a:r>
              <a:rPr lang="en-US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000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tranh</a:t>
            </a:r>
            <a:r>
              <a:rPr lang="en-US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000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xâm</a:t>
            </a:r>
            <a:r>
              <a:rPr lang="en-US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000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lược</a:t>
            </a:r>
            <a:r>
              <a:rPr lang="en-US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en-US" sz="3000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năm</a:t>
            </a:r>
            <a:r>
              <a:rPr lang="en-US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1949, </a:t>
            </a:r>
            <a:r>
              <a:rPr lang="en-US" altLang="en-US" sz="3000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ông</a:t>
            </a:r>
            <a:r>
              <a:rPr lang="en-US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000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chạy</a:t>
            </a:r>
            <a:r>
              <a:rPr lang="en-US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sang </a:t>
            </a:r>
            <a:r>
              <a:rPr lang="en-US" altLang="en-US" sz="3000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hàng</a:t>
            </a:r>
            <a:r>
              <a:rPr lang="en-US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000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ngũ</a:t>
            </a:r>
            <a:r>
              <a:rPr lang="en-US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000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quân</a:t>
            </a:r>
            <a:r>
              <a:rPr lang="en-US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000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đội</a:t>
            </a:r>
            <a:r>
              <a:rPr lang="en-US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ta, </a:t>
            </a:r>
            <a:r>
              <a:rPr lang="en-US" altLang="en-US" sz="3000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lấy</a:t>
            </a:r>
            <a:r>
              <a:rPr lang="en-US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000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tên</a:t>
            </a:r>
            <a:r>
              <a:rPr lang="en-US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000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Việt</a:t>
            </a:r>
            <a:r>
              <a:rPr lang="en-US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000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Phan </a:t>
            </a:r>
            <a:r>
              <a:rPr lang="en-US" altLang="en-US" sz="3000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Lăng</a:t>
            </a:r>
            <a:r>
              <a:rPr lang="en-US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altLang="en-US" sz="3000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Năm</a:t>
            </a:r>
            <a:r>
              <a:rPr lang="en-US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1986, Phan </a:t>
            </a:r>
            <a:r>
              <a:rPr lang="en-US" altLang="en-US" sz="3000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Lăng</a:t>
            </a:r>
            <a:r>
              <a:rPr lang="en-US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000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cùng</a:t>
            </a:r>
            <a:r>
              <a:rPr lang="en-US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con </a:t>
            </a:r>
            <a:r>
              <a:rPr lang="en-US" altLang="en-US" sz="3000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trai</a:t>
            </a:r>
            <a:r>
              <a:rPr lang="en-US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000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</a:t>
            </a:r>
            <a:r>
              <a:rPr lang="en-US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000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thăm</a:t>
            </a:r>
            <a:r>
              <a:rPr lang="en-US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000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Việt</a:t>
            </a:r>
            <a:r>
              <a:rPr lang="en-US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Nam, </a:t>
            </a:r>
            <a:r>
              <a:rPr lang="en-US" altLang="en-US" sz="3000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về</a:t>
            </a:r>
            <a:r>
              <a:rPr lang="en-US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000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lại</a:t>
            </a:r>
            <a:r>
              <a:rPr lang="en-US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000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nơi</a:t>
            </a:r>
            <a:r>
              <a:rPr lang="en-US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000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ông</a:t>
            </a:r>
            <a:r>
              <a:rPr lang="en-US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000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đã</a:t>
            </a:r>
            <a:r>
              <a:rPr lang="en-US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000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từng</a:t>
            </a:r>
            <a:r>
              <a:rPr lang="en-US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000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chiến</a:t>
            </a:r>
            <a:r>
              <a:rPr lang="en-US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000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đấu</a:t>
            </a:r>
            <a:r>
              <a:rPr lang="en-US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000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vì</a:t>
            </a:r>
            <a:r>
              <a:rPr lang="en-US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000" b="1" i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chính</a:t>
            </a:r>
            <a:r>
              <a:rPr lang="en-US" altLang="en-US" sz="3000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000" b="1" i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nghĩa</a:t>
            </a:r>
            <a:r>
              <a:rPr lang="en-US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7938" y="4507606"/>
            <a:ext cx="3254062" cy="252627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15093" y="890314"/>
            <a:ext cx="78101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3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1: So </a:t>
            </a:r>
            <a:r>
              <a:rPr lang="en-US" sz="32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sánh</a:t>
            </a:r>
            <a:r>
              <a:rPr lang="en-US" sz="3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nghĩa</a:t>
            </a:r>
            <a:r>
              <a:rPr lang="en-US" sz="3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3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US" sz="3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en-US" sz="32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đậm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975" y="4984124"/>
            <a:ext cx="2681299" cy="204976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02143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295">
        <p:wipe/>
      </p:transition>
    </mc:Choice>
    <mc:Fallback xmlns="">
      <p:transition spd="slow" advClick="0" advTm="43295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4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5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57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6" name="ISPRING_QUIZ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74199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293">
        <p:wipe/>
      </p:transition>
    </mc:Choice>
    <mc:Fallback xmlns="">
      <p:transition spd="slow" advClick="0" advTm="43293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202" y="128586"/>
            <a:ext cx="5100639" cy="179087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5038" y="2754134"/>
            <a:ext cx="5282078" cy="179087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05558" y="670078"/>
            <a:ext cx="23519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Phi </a:t>
            </a:r>
            <a:r>
              <a:rPr lang="en-US" sz="4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nghĩa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731504" y="3295626"/>
            <a:ext cx="298030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Chính</a:t>
            </a:r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nghĩa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ight Arrow 6"/>
          <p:cNvSpPr/>
          <p:nvPr/>
        </p:nvSpPr>
        <p:spPr>
          <a:xfrm>
            <a:off x="5329005" y="781705"/>
            <a:ext cx="978408" cy="77563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Arrow 7"/>
          <p:cNvSpPr/>
          <p:nvPr/>
        </p:nvSpPr>
        <p:spPr>
          <a:xfrm rot="10800000">
            <a:off x="5329005" y="3464691"/>
            <a:ext cx="978408" cy="77563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6606197" y="781705"/>
            <a:ext cx="52309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Những</a:t>
            </a:r>
            <a:r>
              <a:rPr lang="en-US" sz="28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việc</a:t>
            </a:r>
            <a:r>
              <a:rPr lang="en-US" sz="28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làm</a:t>
            </a:r>
            <a:r>
              <a:rPr lang="en-US" sz="28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trái</a:t>
            </a:r>
            <a:r>
              <a:rPr lang="en-US" sz="28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28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đạo</a:t>
            </a:r>
            <a:r>
              <a:rPr lang="en-US" sz="28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lí</a:t>
            </a:r>
            <a:endParaRPr lang="en-US" sz="28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38176" y="3160010"/>
            <a:ext cx="505086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Những</a:t>
            </a:r>
            <a:r>
              <a:rPr lang="en-US" sz="28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điều</a:t>
            </a:r>
            <a:r>
              <a:rPr lang="en-US" sz="28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,  </a:t>
            </a:r>
            <a:r>
              <a:rPr lang="en-US" sz="2800" b="1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những</a:t>
            </a:r>
            <a:r>
              <a:rPr lang="en-US" sz="28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việc</a:t>
            </a:r>
            <a:r>
              <a:rPr lang="en-US" sz="28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làm</a:t>
            </a:r>
            <a:r>
              <a:rPr lang="en-US" sz="28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đúng</a:t>
            </a:r>
            <a:r>
              <a:rPr lang="en-US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28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đạo</a:t>
            </a:r>
            <a:r>
              <a:rPr lang="en-US" sz="28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lí</a:t>
            </a:r>
            <a:r>
              <a:rPr lang="en-US" sz="28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b="1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điều</a:t>
            </a:r>
            <a:r>
              <a:rPr lang="en-US" sz="28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chính</a:t>
            </a:r>
            <a:r>
              <a:rPr lang="en-US" sz="28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đáng</a:t>
            </a:r>
            <a:r>
              <a:rPr lang="en-US" sz="28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b="1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cao</a:t>
            </a:r>
            <a:r>
              <a:rPr lang="en-US" sz="28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cả</a:t>
            </a:r>
            <a:r>
              <a:rPr lang="en-US" sz="28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8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1423445" y="5514975"/>
            <a:ext cx="10263186" cy="13430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Phi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nghĩa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chính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nghĩa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nghĩa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trái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ngược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nhau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Đó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những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US" sz="28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trái</a:t>
            </a:r>
            <a:r>
              <a:rPr lang="en-US" sz="28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nghĩa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21839">
            <a:off x="895949" y="5038445"/>
            <a:ext cx="675823" cy="149422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39988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8918">
        <p:wipe/>
      </p:transition>
    </mc:Choice>
    <mc:Fallback xmlns="">
      <p:transition spd="slow" advClick="0" advTm="48918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8" grpId="0" animBg="1"/>
      <p:bldP spid="9" grpId="0"/>
      <p:bldP spid="10" grpId="0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1237242" y="636381"/>
            <a:ext cx="10263186" cy="8354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trái</a:t>
            </a: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nghĩa</a:t>
            </a: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những</a:t>
            </a: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nghĩa</a:t>
            </a: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trái</a:t>
            </a: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ngược</a:t>
            </a: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nhau</a:t>
            </a: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21839">
            <a:off x="814071" y="59652"/>
            <a:ext cx="675823" cy="1494225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4582423" y="1808785"/>
            <a:ext cx="2814638" cy="11983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TỪ TRÁI NGHĨA</a:t>
            </a:r>
          </a:p>
          <a:p>
            <a:pPr algn="ctr"/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6625898" y="2979411"/>
            <a:ext cx="345890" cy="1754929"/>
            <a:chOff x="5848950" y="1002245"/>
            <a:chExt cx="345890" cy="2103473"/>
          </a:xfrm>
          <a:solidFill>
            <a:schemeClr val="accent4"/>
          </a:solidFill>
        </p:grpSpPr>
        <p:sp>
          <p:nvSpPr>
            <p:cNvPr id="8" name="Left-Right Arrow 7"/>
            <p:cNvSpPr/>
            <p:nvPr/>
          </p:nvSpPr>
          <p:spPr>
            <a:xfrm rot="3114678">
              <a:off x="4970158" y="1881037"/>
              <a:ext cx="2103473" cy="345890"/>
            </a:xfrm>
            <a:prstGeom prst="leftRightArrow">
              <a:avLst>
                <a:gd name="adj1" fmla="val 60000"/>
                <a:gd name="adj2" fmla="val 50000"/>
              </a:avLst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Left-Right Arrow 4"/>
            <p:cNvSpPr/>
            <p:nvPr/>
          </p:nvSpPr>
          <p:spPr>
            <a:xfrm rot="3114678">
              <a:off x="5073925" y="1950215"/>
              <a:ext cx="1895939" cy="207534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600" b="1" kern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1705632" y="4654177"/>
            <a:ext cx="2876791" cy="1063501"/>
            <a:chOff x="591481" y="3013745"/>
            <a:chExt cx="2876791" cy="1063501"/>
          </a:xfrm>
        </p:grpSpPr>
        <p:sp>
          <p:nvSpPr>
            <p:cNvPr id="12" name="Rounded Rectangle 11"/>
            <p:cNvSpPr/>
            <p:nvPr/>
          </p:nvSpPr>
          <p:spPr>
            <a:xfrm>
              <a:off x="591481" y="3013745"/>
              <a:ext cx="2876791" cy="1063501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-6758543"/>
                <a:satOff val="-17419"/>
                <a:lumOff val="-11765"/>
                <a:alphaOff val="0"/>
              </a:schemeClr>
            </a:fillRef>
            <a:effectRef idx="0">
              <a:schemeClr val="accent5">
                <a:hueOff val="-6758543"/>
                <a:satOff val="-17419"/>
                <a:lumOff val="-11765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Rounded Rectangle 4"/>
            <p:cNvSpPr/>
            <p:nvPr/>
          </p:nvSpPr>
          <p:spPr>
            <a:xfrm>
              <a:off x="622630" y="3044894"/>
              <a:ext cx="2814493" cy="100120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b="1" kern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TỪ TRÁI NGHĨA HOÀN TOÀN</a:t>
              </a:r>
              <a:endParaRPr lang="en-US" sz="2000" b="1" kern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7177317" y="4666471"/>
            <a:ext cx="3923530" cy="1063501"/>
            <a:chOff x="3306772" y="2864520"/>
            <a:chExt cx="3923530" cy="1242362"/>
          </a:xfrm>
          <a:solidFill>
            <a:srgbClr val="00B050"/>
          </a:solidFill>
        </p:grpSpPr>
        <p:sp>
          <p:nvSpPr>
            <p:cNvPr id="15" name="Rounded Rectangle 14"/>
            <p:cNvSpPr/>
            <p:nvPr/>
          </p:nvSpPr>
          <p:spPr>
            <a:xfrm>
              <a:off x="3306772" y="2864520"/>
              <a:ext cx="3923530" cy="1242362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-6758543"/>
                <a:satOff val="-17419"/>
                <a:lumOff val="-11765"/>
                <a:alphaOff val="0"/>
              </a:schemeClr>
            </a:fillRef>
            <a:effectRef idx="0">
              <a:schemeClr val="accent5">
                <a:hueOff val="-6758543"/>
                <a:satOff val="-17419"/>
                <a:lumOff val="-11765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Rounded Rectangle 4"/>
            <p:cNvSpPr/>
            <p:nvPr/>
          </p:nvSpPr>
          <p:spPr>
            <a:xfrm>
              <a:off x="3343160" y="2900908"/>
              <a:ext cx="3850754" cy="1169586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b="1" kern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TỪ TRÁI NGHĨA </a:t>
              </a:r>
            </a:p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b="1" kern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KHÔNG HOÀN TOÀN</a:t>
              </a:r>
              <a:endParaRPr lang="en-US" sz="2000" b="1" kern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0" name="Left-Right Arrow 19"/>
          <p:cNvSpPr/>
          <p:nvPr/>
        </p:nvSpPr>
        <p:spPr>
          <a:xfrm rot="7746576">
            <a:off x="4110767" y="3734916"/>
            <a:ext cx="1754929" cy="345890"/>
          </a:xfrm>
          <a:prstGeom prst="leftRightArrow">
            <a:avLst>
              <a:gd name="adj1" fmla="val 60000"/>
              <a:gd name="adj2" fmla="val 50000"/>
            </a:avLst>
          </a:prstGeom>
          <a:solidFill>
            <a:schemeClr val="accent4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1" name="Left-Right Arrow 20"/>
          <p:cNvSpPr/>
          <p:nvPr/>
        </p:nvSpPr>
        <p:spPr>
          <a:xfrm rot="10800000">
            <a:off x="4984477" y="5034802"/>
            <a:ext cx="1754929" cy="345890"/>
          </a:xfrm>
          <a:prstGeom prst="leftRightArrow">
            <a:avLst>
              <a:gd name="adj1" fmla="val 60000"/>
              <a:gd name="adj2" fmla="val 50000"/>
            </a:avLst>
          </a:pr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</p:spTree>
    <p:custDataLst>
      <p:tags r:id="rId1"/>
    </p:custDataLst>
    <p:extLst>
      <p:ext uri="{BB962C8B-B14F-4D97-AF65-F5344CB8AC3E}">
        <p14:creationId xmlns:p14="http://schemas.microsoft.com/office/powerpoint/2010/main" val="2399886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323" advClick="0" advTm="15742">
        <p:wipe/>
      </p:transition>
    </mc:Choice>
    <mc:Fallback xmlns="">
      <p:transition spd="slow" advClick="0" advTm="15742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137229" y="466135"/>
            <a:ext cx="10263186" cy="8354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trái</a:t>
            </a: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nghĩa</a:t>
            </a: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những</a:t>
            </a: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nghĩa</a:t>
            </a: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trái</a:t>
            </a: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ngược</a:t>
            </a: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nhau</a:t>
            </a: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21839">
            <a:off x="714058" y="-110594"/>
            <a:ext cx="675823" cy="149422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1726" y="1341356"/>
            <a:ext cx="4434281" cy="255295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50" y="4157663"/>
            <a:ext cx="3358952" cy="270033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373" y="5047922"/>
            <a:ext cx="4680986" cy="113608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2607" y="5047922"/>
            <a:ext cx="4343400" cy="113608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33684" y="3350270"/>
            <a:ext cx="23993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ao</a:t>
            </a: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en-US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thấp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00129" y="3820560"/>
            <a:ext cx="25442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en-US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gày</a:t>
            </a: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en-US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đêm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19756" y="6266444"/>
            <a:ext cx="18722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rái</a:t>
            </a: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en-US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phải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9"/>
          <a:srcRect l="31458" t="-5833" r="31620" b="5833"/>
          <a:stretch/>
        </p:blipFill>
        <p:spPr>
          <a:xfrm>
            <a:off x="8877827" y="3547327"/>
            <a:ext cx="2985867" cy="3429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8944678" y="2913127"/>
            <a:ext cx="32808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nhỏ</a:t>
            </a: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bé</a:t>
            </a: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en-US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khổng</a:t>
            </a: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lồ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26400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9293">
        <p:wipe/>
      </p:transition>
    </mc:Choice>
    <mc:Fallback xmlns="">
      <p:transition spd="slow" advClick="0" advTm="49293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/>
      <p:bldP spid="10" grpId="0"/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65310"/>
            <a:ext cx="6472238" cy="2892690"/>
          </a:xfrm>
          <a:prstGeom prst="rect">
            <a:avLst/>
          </a:prstGeom>
        </p:spPr>
      </p:pic>
      <p:sp>
        <p:nvSpPr>
          <p:cNvPr id="8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ISPRING_QUIZ_SHAPE1"/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10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11" name="ISPRING_QUIZ_SHAPE3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57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2" name="ISPRING_QUIZ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22207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072" advClick="0" advTm="43293">
        <p:wipe/>
      </p:transition>
    </mc:Choice>
    <mc:Fallback xmlns="">
      <p:transition spd="slow" advClick="0" advTm="43293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" descr="data:image/png;base64,iVBORw0KGgoAAAANSUhEUgAABQAAAALQCAMAAAGPpB3yAAAAAXNSR0IArs4c6QAAAARnQU1BAACxjwv8YQUAAAAGUExURf///wAAAFXC034AAAACdFJOU/8A5bcwSgAAAAlwSFlzAAAOwwAADsMBx2+oZAAAA5VJREFUeF7twTEBAAAAwqD1T20JTy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DuahYYAAGCU4rPAAAAAElFTkSuQmCC"/>
          <p:cNvSpPr>
            <a:spLocks noChangeAspect="1" noChangeArrowheads="1"/>
          </p:cNvSpPr>
          <p:nvPr/>
        </p:nvSpPr>
        <p:spPr bwMode="auto">
          <a:xfrm>
            <a:off x="1598612" y="1998251"/>
            <a:ext cx="2930525" cy="2930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42900" y="81257"/>
            <a:ext cx="110626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28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2: </a:t>
            </a:r>
            <a:r>
              <a:rPr lang="en-US" sz="2800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28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những</a:t>
            </a:r>
            <a:r>
              <a:rPr lang="en-US" sz="28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u="sng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US" sz="2800" b="1" u="sng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u="sng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trái</a:t>
            </a:r>
            <a:r>
              <a:rPr lang="en-US" sz="2800" b="1" u="sng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u="sng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nghĩa</a:t>
            </a:r>
            <a:r>
              <a:rPr lang="en-US" sz="2800" b="1" u="sng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28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nhau</a:t>
            </a:r>
            <a:r>
              <a:rPr lang="en-US" sz="28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8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28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tục</a:t>
            </a:r>
            <a:r>
              <a:rPr lang="en-US" sz="28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ngữ</a:t>
            </a:r>
            <a:r>
              <a:rPr lang="en-US" sz="28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sz="28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endParaRPr lang="en-US" sz="28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16152" y="1225415"/>
            <a:ext cx="51395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Chết</a:t>
            </a:r>
            <a:r>
              <a:rPr lang="en-US" sz="32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vinh</a:t>
            </a:r>
            <a:r>
              <a:rPr lang="en-US" sz="32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hơn</a:t>
            </a:r>
            <a:r>
              <a:rPr lang="en-US" sz="32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sống</a:t>
            </a:r>
            <a:r>
              <a:rPr lang="en-US" sz="32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nhục</a:t>
            </a:r>
            <a:endParaRPr lang="en-US" sz="32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2271713" y="1784514"/>
            <a:ext cx="757237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5053013" y="1784514"/>
            <a:ext cx="757237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3271838" y="1784514"/>
            <a:ext cx="62865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6181725" y="1784514"/>
            <a:ext cx="747713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3271838" y="1849600"/>
            <a:ext cx="62865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181725" y="1841085"/>
            <a:ext cx="747713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2023579" y="1229313"/>
            <a:ext cx="1208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Chết</a:t>
            </a:r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3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871247" y="1213186"/>
            <a:ext cx="11624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sz="3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ống</a:t>
            </a:r>
            <a:endParaRPr lang="en-US" sz="3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028214" y="1213516"/>
            <a:ext cx="10262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vinh</a:t>
            </a:r>
            <a:endParaRPr lang="en-US" sz="3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966308" y="1227803"/>
            <a:ext cx="11624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en-US" sz="3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hục</a:t>
            </a:r>
            <a:endParaRPr lang="en-US" sz="3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581676" y="2485614"/>
            <a:ext cx="6655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&gt;&lt;</a:t>
            </a:r>
            <a:endParaRPr lang="en-US" sz="3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581676" y="3284125"/>
            <a:ext cx="6655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&gt;&lt;</a:t>
            </a:r>
            <a:endParaRPr lang="en-US" sz="3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Right Arrow 27"/>
          <p:cNvSpPr/>
          <p:nvPr/>
        </p:nvSpPr>
        <p:spPr>
          <a:xfrm>
            <a:off x="7358201" y="1555245"/>
            <a:ext cx="414199" cy="53788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79146">
            <a:off x="9854669" y="2933192"/>
            <a:ext cx="2073706" cy="2044462"/>
          </a:xfrm>
          <a:prstGeom prst="rect">
            <a:avLst/>
          </a:prstGeom>
        </p:spPr>
      </p:pic>
      <p:sp>
        <p:nvSpPr>
          <p:cNvPr id="35" name="Teardrop 34"/>
          <p:cNvSpPr/>
          <p:nvPr/>
        </p:nvSpPr>
        <p:spPr>
          <a:xfrm rot="5110717">
            <a:off x="8582556" y="436022"/>
            <a:ext cx="2650563" cy="3542500"/>
          </a:xfrm>
          <a:prstGeom prst="teardrop">
            <a:avLst>
              <a:gd name="adj" fmla="val 65446"/>
            </a:avLst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ardrop 35"/>
          <p:cNvSpPr/>
          <p:nvPr/>
        </p:nvSpPr>
        <p:spPr>
          <a:xfrm rot="5110717">
            <a:off x="8187959" y="320789"/>
            <a:ext cx="2988850" cy="3818088"/>
          </a:xfrm>
          <a:prstGeom prst="teardrop">
            <a:avLst>
              <a:gd name="adj" fmla="val 66678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7" name="Picture 3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7596" y="1240374"/>
            <a:ext cx="3554335" cy="1830015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37439"/>
            <a:ext cx="10058400" cy="2520561"/>
          </a:xfrm>
          <a:prstGeom prst="rect">
            <a:avLst/>
          </a:prstGeom>
        </p:spPr>
      </p:pic>
      <p:sp>
        <p:nvSpPr>
          <p:cNvPr id="39" name="TextBox 38"/>
          <p:cNvSpPr txBox="1"/>
          <p:nvPr/>
        </p:nvSpPr>
        <p:spPr>
          <a:xfrm>
            <a:off x="342900" y="5595250"/>
            <a:ext cx="94019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en-US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Việc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đặt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trái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nghĩa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bên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cạnh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nhau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tác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dụng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làm</a:t>
            </a:r>
            <a:r>
              <a:rPr lang="en-US" sz="2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nổi</a:t>
            </a:r>
            <a:r>
              <a:rPr lang="en-US" sz="2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bật</a:t>
            </a:r>
            <a:r>
              <a:rPr lang="en-US" sz="2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sự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vật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sự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việc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trạng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thái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… </a:t>
            </a:r>
            <a:r>
              <a:rPr lang="en-US" sz="2400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đối</a:t>
            </a:r>
            <a:r>
              <a:rPr lang="en-US" sz="2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lập</a:t>
            </a:r>
            <a:r>
              <a:rPr lang="en-US" sz="2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nhau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48078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293">
        <p:wipe/>
      </p:transition>
    </mc:Choice>
    <mc:Fallback xmlns="">
      <p:transition spd="slow" advClick="0" advTm="43293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24 -0.00278 L 0.01862 0.18958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" y="9606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4.44444E-6 L -0.01342 0.18658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7" y="93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4.44444E-6 L -0.06289 0.30301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51" y="15139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17 0.01319 L -0.10885 0.29259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91" y="139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7" grpId="0"/>
      <p:bldP spid="28" grpId="0" animBg="1"/>
      <p:bldP spid="35" grpId="0" animBg="1"/>
      <p:bldP spid="36" grpId="0" animBg="1"/>
      <p:bldP spid="3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2089" y="438912"/>
            <a:ext cx="3499407" cy="193259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03822"/>
            <a:ext cx="2310584" cy="337747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328416" y="2578608"/>
            <a:ext cx="397095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II. GHI NHỚ</a:t>
            </a:r>
            <a:endParaRPr lang="en-US" sz="5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35434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293">
        <p:wipe/>
      </p:transition>
    </mc:Choice>
    <mc:Fallback xmlns="">
      <p:transition spd="slow" advClick="0" advTm="43293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9770" y="509450"/>
            <a:ext cx="9122229" cy="593053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95452"/>
            <a:ext cx="3871916" cy="416147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871916" y="2037805"/>
            <a:ext cx="7701775" cy="397031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1. Từ trái nghĩa là những từ có nghĩa </a:t>
            </a:r>
            <a:r>
              <a:rPr lang="vi-VN" sz="2800" b="1" dirty="0">
                <a:latin typeface="Arial" panose="020B0604020202020204" pitchFamily="34" charset="0"/>
                <a:cs typeface="Arial" panose="020B0604020202020204" pitchFamily="34" charset="0"/>
              </a:rPr>
              <a:t>trái ngược nhau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Ví dụ: cao – thấp, phải – trái, ngày – đêm…</a:t>
            </a:r>
          </a:p>
          <a:p>
            <a:pPr algn="just">
              <a:lnSpc>
                <a:spcPct val="150000"/>
              </a:lnSpc>
            </a:pP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2. Việc đặt các từ trái nghĩa bên cạnh nhau có tác dụng </a:t>
            </a:r>
            <a:r>
              <a:rPr lang="vi-VN" sz="2800" b="1" dirty="0">
                <a:latin typeface="Arial" panose="020B0604020202020204" pitchFamily="34" charset="0"/>
                <a:cs typeface="Arial" panose="020B0604020202020204" pitchFamily="34" charset="0"/>
              </a:rPr>
              <a:t>làm nổi </a:t>
            </a:r>
            <a:r>
              <a:rPr lang="vi-VN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bật</a:t>
            </a: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ên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sự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việc, hoạt động, trạng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thái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… </a:t>
            </a:r>
            <a:r>
              <a:rPr lang="vi-VN" sz="2800" b="1" dirty="0">
                <a:latin typeface="Arial" panose="020B0604020202020204" pitchFamily="34" charset="0"/>
                <a:cs typeface="Arial" panose="020B0604020202020204" pitchFamily="34" charset="0"/>
              </a:rPr>
              <a:t>đối lập nhau</a:t>
            </a:r>
            <a:r>
              <a:rPr lang="vi-VN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vi-VN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4575" y="1260565"/>
            <a:ext cx="3636455" cy="104503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2689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293">
        <p:wipe/>
      </p:transition>
    </mc:Choice>
    <mc:Fallback xmlns="">
      <p:transition spd="slow" advClick="0" advTm="43293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3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xmlns="" id="{7573DC69-9EE8-43F2-8695-2AD9531056BC}"/>
              </a:ext>
            </a:extLst>
          </p:cNvPr>
          <p:cNvSpPr/>
          <p:nvPr/>
        </p:nvSpPr>
        <p:spPr>
          <a:xfrm>
            <a:off x="1272158" y="1503577"/>
            <a:ext cx="9517762" cy="179780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III. LUYỆN TẬP,THỰC HÀNH</a:t>
            </a:r>
            <a:endParaRPr lang="en-US" sz="4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34114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293">
        <p:wipe/>
      </p:transition>
    </mc:Choice>
    <mc:Fallback xmlns="">
      <p:transition spd="slow" advClick="0" advTm="43293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1">
            <a:extLst>
              <a:ext uri="{FF2B5EF4-FFF2-40B4-BE49-F238E27FC236}">
                <a16:creationId xmlns:a16="http://schemas.microsoft.com/office/drawing/2014/main" xmlns="" id="{12C3A1E5-4CD9-4374-9F5D-2848BA39B830}"/>
              </a:ext>
            </a:extLst>
          </p:cNvPr>
          <p:cNvGrpSpPr/>
          <p:nvPr/>
        </p:nvGrpSpPr>
        <p:grpSpPr>
          <a:xfrm>
            <a:off x="-226080" y="203201"/>
            <a:ext cx="11441759" cy="6654800"/>
            <a:chOff x="341926" y="208486"/>
            <a:chExt cx="11441759" cy="6268105"/>
          </a:xfrm>
        </p:grpSpPr>
        <p:pic>
          <p:nvPicPr>
            <p:cNvPr id="14" name="134">
              <a:extLst>
                <a:ext uri="{FF2B5EF4-FFF2-40B4-BE49-F238E27FC236}">
                  <a16:creationId xmlns:a16="http://schemas.microsoft.com/office/drawing/2014/main" xmlns="" id="{077E52A1-5237-4CBD-B20A-9FC053D20AA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07478" y="208803"/>
              <a:ext cx="10876207" cy="5883150"/>
            </a:xfrm>
            <a:prstGeom prst="rect">
              <a:avLst/>
            </a:prstGeom>
          </p:spPr>
        </p:pic>
        <p:pic>
          <p:nvPicPr>
            <p:cNvPr id="15" name="135">
              <a:extLst>
                <a:ext uri="{FF2B5EF4-FFF2-40B4-BE49-F238E27FC236}">
                  <a16:creationId xmlns:a16="http://schemas.microsoft.com/office/drawing/2014/main" xmlns="" id="{929A8081-E46A-4FFE-BB3D-442299018C2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64231" y="208725"/>
              <a:ext cx="10876207" cy="6267866"/>
            </a:xfrm>
            <a:prstGeom prst="rect">
              <a:avLst/>
            </a:prstGeom>
          </p:spPr>
        </p:pic>
        <p:pic>
          <p:nvPicPr>
            <p:cNvPr id="16" name="136">
              <a:extLst>
                <a:ext uri="{FF2B5EF4-FFF2-40B4-BE49-F238E27FC236}">
                  <a16:creationId xmlns:a16="http://schemas.microsoft.com/office/drawing/2014/main" xmlns="" id="{9879CD1A-0D35-4DA4-9870-1791005D5EF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03773" y="208486"/>
              <a:ext cx="10876207" cy="6183798"/>
            </a:xfrm>
            <a:prstGeom prst="rect">
              <a:avLst/>
            </a:prstGeom>
          </p:spPr>
        </p:pic>
        <p:pic>
          <p:nvPicPr>
            <p:cNvPr id="17" name="142">
              <a:extLst>
                <a:ext uri="{FF2B5EF4-FFF2-40B4-BE49-F238E27FC236}">
                  <a16:creationId xmlns:a16="http://schemas.microsoft.com/office/drawing/2014/main" xmlns="" id="{AF0DBF33-5133-4AF4-AAE5-FEB67BA03A2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41926" y="784490"/>
              <a:ext cx="1054699" cy="4986960"/>
            </a:xfrm>
            <a:prstGeom prst="rect">
              <a:avLst/>
            </a:prstGeom>
          </p:spPr>
        </p:pic>
      </p:grpSp>
      <p:pic>
        <p:nvPicPr>
          <p:cNvPr id="18" name="137">
            <a:extLst>
              <a:ext uri="{FF2B5EF4-FFF2-40B4-BE49-F238E27FC236}">
                <a16:creationId xmlns:a16="http://schemas.microsoft.com/office/drawing/2014/main" xmlns="" id="{B1D20548-3C6E-4679-894C-D593E1D9558B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85578" y="435429"/>
            <a:ext cx="2208207" cy="922881"/>
          </a:xfrm>
          <a:prstGeom prst="rect">
            <a:avLst/>
          </a:prstGeom>
        </p:spPr>
      </p:pic>
      <p:pic>
        <p:nvPicPr>
          <p:cNvPr id="25" name="143">
            <a:extLst>
              <a:ext uri="{FF2B5EF4-FFF2-40B4-BE49-F238E27FC236}">
                <a16:creationId xmlns:a16="http://schemas.microsoft.com/office/drawing/2014/main" xmlns="" id="{30300982-5E8F-4BCF-AF90-200D63E7222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48459" y="113693"/>
            <a:ext cx="896191" cy="1012024"/>
          </a:xfrm>
          <a:prstGeom prst="rect">
            <a:avLst/>
          </a:prstGeom>
        </p:spPr>
      </p:pic>
      <p:pic>
        <p:nvPicPr>
          <p:cNvPr id="26" name="146">
            <a:extLst>
              <a:ext uri="{FF2B5EF4-FFF2-40B4-BE49-F238E27FC236}">
                <a16:creationId xmlns:a16="http://schemas.microsoft.com/office/drawing/2014/main" xmlns="" id="{9270ECDF-DFA2-4EDB-827B-B84F84788AF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189196" y="68387"/>
            <a:ext cx="969348" cy="1091279"/>
          </a:xfrm>
          <a:prstGeom prst="rect">
            <a:avLst/>
          </a:prstGeom>
        </p:spPr>
      </p:pic>
      <p:pic>
        <p:nvPicPr>
          <p:cNvPr id="27" name="145">
            <a:extLst>
              <a:ext uri="{FF2B5EF4-FFF2-40B4-BE49-F238E27FC236}">
                <a16:creationId xmlns:a16="http://schemas.microsoft.com/office/drawing/2014/main" xmlns="" id="{FF23D3F9-D0B1-4C1A-A8E7-83DCBFA6F04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503090" y="178597"/>
            <a:ext cx="768163" cy="883997"/>
          </a:xfrm>
          <a:prstGeom prst="rect">
            <a:avLst/>
          </a:prstGeom>
        </p:spPr>
      </p:pic>
      <p:pic>
        <p:nvPicPr>
          <p:cNvPr id="28" name="144">
            <a:extLst>
              <a:ext uri="{FF2B5EF4-FFF2-40B4-BE49-F238E27FC236}">
                <a16:creationId xmlns:a16="http://schemas.microsoft.com/office/drawing/2014/main" xmlns="" id="{5CBE300A-EA79-4AD7-8708-256F5C4B293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715450" y="114230"/>
            <a:ext cx="768163" cy="890093"/>
          </a:xfrm>
          <a:prstGeom prst="rect">
            <a:avLst/>
          </a:prstGeom>
        </p:spPr>
      </p:pic>
      <p:pic>
        <p:nvPicPr>
          <p:cNvPr id="29" name="149">
            <a:extLst>
              <a:ext uri="{FF2B5EF4-FFF2-40B4-BE49-F238E27FC236}">
                <a16:creationId xmlns:a16="http://schemas.microsoft.com/office/drawing/2014/main" xmlns="" id="{D29A04D4-7147-4E12-81F2-D90C4D380B30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0904" r="-11007"/>
          <a:stretch/>
        </p:blipFill>
        <p:spPr>
          <a:xfrm>
            <a:off x="1798063" y="817118"/>
            <a:ext cx="1219200" cy="578451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36417" y="1330405"/>
            <a:ext cx="10372385" cy="5260624"/>
          </a:xfrm>
          <a:prstGeom prst="rect">
            <a:avLst/>
          </a:prstGeom>
        </p:spPr>
      </p:pic>
      <p:pic>
        <p:nvPicPr>
          <p:cNvPr id="33" name="139">
            <a:extLst>
              <a:ext uri="{FF2B5EF4-FFF2-40B4-BE49-F238E27FC236}">
                <a16:creationId xmlns:a16="http://schemas.microsoft.com/office/drawing/2014/main" xmlns="" id="{FC6C53D4-E518-4407-A903-31D48C646C49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9814945" y="1758720"/>
            <a:ext cx="2523963" cy="2505673"/>
          </a:xfrm>
          <a:prstGeom prst="rect">
            <a:avLst/>
          </a:prstGeom>
        </p:spPr>
      </p:pic>
      <p:pic>
        <p:nvPicPr>
          <p:cNvPr id="35" name="141">
            <a:extLst>
              <a:ext uri="{FF2B5EF4-FFF2-40B4-BE49-F238E27FC236}">
                <a16:creationId xmlns:a16="http://schemas.microsoft.com/office/drawing/2014/main" xmlns="" id="{FDD3BB1E-71DB-418D-9CCD-4B202B382988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9814945" y="1476360"/>
            <a:ext cx="871804" cy="865707"/>
          </a:xfrm>
          <a:prstGeom prst="rect">
            <a:avLst/>
          </a:prstGeom>
        </p:spPr>
      </p:pic>
      <p:pic>
        <p:nvPicPr>
          <p:cNvPr id="36" name="1">
            <a:extLst>
              <a:ext uri="{FF2B5EF4-FFF2-40B4-BE49-F238E27FC236}">
                <a16:creationId xmlns:a16="http://schemas.microsoft.com/office/drawing/2014/main" xmlns="" id="{CB329D35-9D3D-4FCC-B9F1-BF064D3C5FD1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1" y="-1"/>
            <a:ext cx="2889009" cy="175872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36426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293">
        <p:wipe/>
      </p:transition>
    </mc:Choice>
    <mc:Fallback xmlns="">
      <p:transition spd="slow" advClick="0" advTm="43293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9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10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57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1" name="ISPRING_QUIZ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87822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293">
        <p:wipe/>
      </p:transition>
    </mc:Choice>
    <mc:Fallback xmlns="">
      <p:transition spd="slow" advClick="0" advTm="43293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14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15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57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6" name="ISPRING_QUIZ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39630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293">
        <p:wipe/>
      </p:transition>
    </mc:Choice>
    <mc:Fallback xmlns="">
      <p:transition spd="slow" advClick="0" advTm="43293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7670690"/>
              </p:ext>
            </p:extLst>
          </p:nvPr>
        </p:nvGraphicFramePr>
        <p:xfrm>
          <a:off x="1954727" y="1586375"/>
          <a:ext cx="8348372" cy="3350057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087093"/>
                <a:gridCol w="2087093"/>
                <a:gridCol w="2087093"/>
                <a:gridCol w="2087093"/>
              </a:tblGrid>
              <a:tr h="647415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</a:t>
                      </a:r>
                      <a:r>
                        <a:rPr lang="en-US" sz="2400" baseline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òa</a:t>
                      </a:r>
                      <a:r>
                        <a:rPr lang="en-US" sz="2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aseline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bình</a:t>
                      </a:r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Thương</a:t>
                      </a:r>
                      <a:r>
                        <a:rPr lang="en-US" sz="2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aseline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yêu</a:t>
                      </a:r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Đoàn</a:t>
                      </a:r>
                      <a:r>
                        <a:rPr lang="en-US" sz="2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aseline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kết</a:t>
                      </a:r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Giữ</a:t>
                      </a:r>
                      <a:r>
                        <a:rPr lang="en-US" sz="2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aseline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gìn</a:t>
                      </a:r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702642"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914525" y="771525"/>
            <a:ext cx="81451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sz="28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ài</a:t>
            </a:r>
            <a:r>
              <a:rPr 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3: </a:t>
            </a:r>
            <a:r>
              <a:rPr lang="en-US" sz="28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những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trái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nghĩa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mỗi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  <p:sp>
        <p:nvSpPr>
          <p:cNvPr id="2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SPRING_QUIZ_SHAPE1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4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5" name="ISPRING_QUIZ_SHAPE3"/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57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6" name="ISPRING_QUIZ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67160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293">
        <p:wipe/>
      </p:transition>
    </mc:Choice>
    <mc:Fallback xmlns="">
      <p:transition spd="slow" advClick="0" advTm="43293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28724"/>
            <a:ext cx="12330113" cy="610076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043113" y="2207923"/>
            <a:ext cx="932973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thực</a:t>
            </a:r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tế</a:t>
            </a:r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cuộc</a:t>
            </a:r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sống</a:t>
            </a:r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người</a:t>
            </a:r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 ta </a:t>
            </a:r>
            <a:r>
              <a:rPr lang="en-US" sz="3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thường</a:t>
            </a:r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sử</a:t>
            </a:r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dụng</a:t>
            </a:r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cặp</a:t>
            </a:r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trái</a:t>
            </a:r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nghĩa</a:t>
            </a:r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để</a:t>
            </a:r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làm</a:t>
            </a:r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nổi</a:t>
            </a:r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bật</a:t>
            </a:r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 ý </a:t>
            </a:r>
            <a:r>
              <a:rPr lang="en-US" sz="3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đối</a:t>
            </a:r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lập</a:t>
            </a:r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nhau</a:t>
            </a:r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66951" y="4393599"/>
            <a:ext cx="93297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văn</a:t>
            </a:r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cảnh</a:t>
            </a:r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khác</a:t>
            </a:r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nhau</a:t>
            </a:r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thể</a:t>
            </a:r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nhiều</a:t>
            </a:r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trái</a:t>
            </a:r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nghĩa</a:t>
            </a:r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nó</a:t>
            </a:r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6250" y="109904"/>
            <a:ext cx="4114801" cy="146172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886325" y="530264"/>
            <a:ext cx="32816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TỪ TRÁI NGHĨA</a:t>
            </a:r>
            <a:endParaRPr lang="en-U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70341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293">
        <p:wipe/>
      </p:transition>
    </mc:Choice>
    <mc:Fallback xmlns="">
      <p:transition spd="slow" advClick="0" advTm="43293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6">
            <a:lum/>
          </a:blip>
          <a:srcRect/>
          <a:stretch>
            <a:fillRect l="-1000" r="-1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117729703266569442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>
                  <p14:trim end="2039.6666"/>
                </p14:media>
              </p:ext>
            </p:extLst>
          </p:nvPr>
        </p:nvPicPr>
        <p:blipFill rotWithShape="1">
          <a:blip r:embed="rId7"/>
          <a:srcRect l="2702" t="1595" r="19733" b="-5105"/>
          <a:stretch/>
        </p:blipFill>
        <p:spPr>
          <a:xfrm>
            <a:off x="2359152" y="566928"/>
            <a:ext cx="8924544" cy="519093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72031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293">
        <p:wipe/>
      </p:transition>
    </mc:Choice>
    <mc:Fallback xmlns="">
      <p:transition spd="slow" advClick="0" advTm="43293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62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5000"/>
                <a:lumOff val="95000"/>
              </a:schemeClr>
            </a:gs>
            <a:gs pos="74000">
              <a:schemeClr val="accent5">
                <a:lumMod val="45000"/>
                <a:lumOff val="55000"/>
              </a:schemeClr>
            </a:gs>
            <a:gs pos="83000">
              <a:schemeClr val="accent5">
                <a:lumMod val="45000"/>
                <a:lumOff val="5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5908" y="1920241"/>
            <a:ext cx="2540172" cy="2131362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836859" y="2601201"/>
            <a:ext cx="1638269" cy="64633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NGỌT </a:t>
            </a:r>
            <a:endParaRPr lang="en-US" sz="36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Block Arc 13"/>
          <p:cNvSpPr/>
          <p:nvPr/>
        </p:nvSpPr>
        <p:spPr>
          <a:xfrm rot="5240778">
            <a:off x="-2037133" y="296889"/>
            <a:ext cx="5341981" cy="5378064"/>
          </a:xfrm>
          <a:prstGeom prst="blockArc">
            <a:avLst>
              <a:gd name="adj1" fmla="val 12148382"/>
              <a:gd name="adj2" fmla="val 20254110"/>
              <a:gd name="adj3" fmla="val 3934"/>
            </a:avLst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20" name="Diagram 19"/>
          <p:cNvGraphicFramePr/>
          <p:nvPr>
            <p:extLst>
              <p:ext uri="{D42A27DB-BD31-4B8C-83A1-F6EECF244321}">
                <p14:modId xmlns:p14="http://schemas.microsoft.com/office/powerpoint/2010/main" val="2414381889"/>
              </p:ext>
            </p:extLst>
          </p:nvPr>
        </p:nvGraphicFramePr>
        <p:xfrm>
          <a:off x="2647934" y="291041"/>
          <a:ext cx="8855075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3251150" y="1071561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28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636192" y="2724312"/>
            <a:ext cx="2619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sz="28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170176" y="4377064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63531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293">
        <p:wipe/>
      </p:transition>
    </mc:Choice>
    <mc:Fallback xmlns="">
      <p:transition spd="slow" advClick="0" advTm="43293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Graphic spid="20" grpId="0">
        <p:bldAsOne/>
      </p:bldGraphic>
      <p:bldP spid="21" grpId="0"/>
      <p:bldP spid="22" grpId="0"/>
      <p:bldP spid="2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7351" y="2664791"/>
            <a:ext cx="8096865" cy="1142974"/>
          </a:xfrm>
          <a:noFill/>
        </p:spPr>
        <p:txBody>
          <a:bodyPr>
            <a:normAutofit fontScale="90000"/>
          </a:bodyPr>
          <a:lstStyle/>
          <a:p>
            <a:pPr algn="ctr"/>
            <a:r>
              <a:rPr lang="en-US" b="1" dirty="0" err="1" smtClean="0">
                <a:solidFill>
                  <a:srgbClr val="311CC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</a:t>
            </a:r>
            <a:r>
              <a:rPr lang="en-US" b="1" dirty="0" smtClean="0">
                <a:solidFill>
                  <a:srgbClr val="311CC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 smtClean="0">
                <a:solidFill>
                  <a:srgbClr val="311CC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mời</a:t>
            </a:r>
            <a:r>
              <a:rPr lang="en-US" b="1" dirty="0" smtClean="0">
                <a:solidFill>
                  <a:srgbClr val="311CC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 smtClean="0">
                <a:solidFill>
                  <a:srgbClr val="311CC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b="1" dirty="0" smtClean="0">
                <a:solidFill>
                  <a:srgbClr val="311CC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 smtClean="0">
                <a:solidFill>
                  <a:srgbClr val="311CC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b="1" dirty="0" smtClean="0">
                <a:solidFill>
                  <a:srgbClr val="311CC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 smtClean="0">
                <a:solidFill>
                  <a:srgbClr val="311CC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xem</a:t>
            </a:r>
            <a:r>
              <a:rPr lang="en-US" b="1" dirty="0" smtClean="0">
                <a:solidFill>
                  <a:srgbClr val="311CC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en-US" b="1" dirty="0" smtClean="0">
                <a:solidFill>
                  <a:srgbClr val="311CCA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b="1" dirty="0" err="1" smtClean="0">
                <a:solidFill>
                  <a:srgbClr val="311CC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đoạn</a:t>
            </a:r>
            <a:r>
              <a:rPr lang="en-US" b="1" dirty="0" smtClean="0">
                <a:solidFill>
                  <a:srgbClr val="311CC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video </a:t>
            </a:r>
            <a:r>
              <a:rPr lang="en-US" b="1" dirty="0" err="1" smtClean="0">
                <a:solidFill>
                  <a:srgbClr val="311CC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b="1" dirty="0">
                <a:solidFill>
                  <a:srgbClr val="311CC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06137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293">
        <p:wipe/>
      </p:transition>
    </mc:Choice>
    <mc:Fallback xmlns="">
      <p:transition spd="slow" advClick="0" advTm="43293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"/>
          <p:cNvSpPr>
            <a:spLocks noChangeArrowheads="1"/>
          </p:cNvSpPr>
          <p:nvPr/>
        </p:nvSpPr>
        <p:spPr bwMode="auto">
          <a:xfrm>
            <a:off x="3044268" y="116633"/>
            <a:ext cx="4680520" cy="672637"/>
          </a:xfrm>
          <a:prstGeom prst="roundRect">
            <a:avLst>
              <a:gd name="adj" fmla="val 16667"/>
            </a:avLst>
          </a:prstGeom>
          <a:solidFill>
            <a:srgbClr val="D9EDEF"/>
          </a:solidFill>
          <a:ln w="9525" algn="ctr">
            <a:solidFill>
              <a:srgbClr val="FFC000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vi-VN" sz="4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 Box 8"/>
          <p:cNvSpPr txBox="1">
            <a:spLocks noChangeArrowheads="1"/>
          </p:cNvSpPr>
          <p:nvPr/>
        </p:nvSpPr>
        <p:spPr bwMode="auto">
          <a:xfrm>
            <a:off x="4484428" y="116633"/>
            <a:ext cx="2863104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40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Khởi</a:t>
            </a:r>
            <a:r>
              <a:rPr lang="en-US" sz="4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endParaRPr lang="en-US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Picture 2" descr="C:\Users\Administrator\Application Data\Zamaan's Software\psc\screenshot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7649" y="56036"/>
            <a:ext cx="1173055" cy="793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23392" y="1124745"/>
            <a:ext cx="10585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3333FF"/>
                </a:solidFill>
              </a:rPr>
              <a:t> </a:t>
            </a:r>
          </a:p>
        </p:txBody>
      </p:sp>
      <p:pic>
        <p:nvPicPr>
          <p:cNvPr id="2" name="Ca Nhạc Thiếu Nhi - TỪ TRÁI NGHĨA - BADANAMU BIỆT ĐỘI LÍ LẮC - HTV3 DreamsTV - 2019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52400" y="25835"/>
            <a:ext cx="11887200" cy="674136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16450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293">
        <p:wipe/>
      </p:transition>
    </mc:Choice>
    <mc:Fallback xmlns="">
      <p:transition spd="slow" advClick="0" advTm="43293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7581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24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9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15" grpId="0" animBg="1"/>
      <p:bldP spid="16" grpId="0"/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14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15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57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6" name="ISPRING_QUIZ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03721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293">
        <p:wipe/>
      </p:transition>
    </mc:Choice>
    <mc:Fallback xmlns="">
      <p:transition spd="slow" advClick="0" advTm="43293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PRING_INTERACTION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ISPRING_INTERACTION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9" name="ISPRING_INTERACTION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Interaction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10" name="ISPRING_INTERACTION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39441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1" name="ISPRING_INTERACTION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Interaction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630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293">
        <p:wipe/>
      </p:transition>
    </mc:Choice>
    <mc:Fallback xmlns="">
      <p:transition spd="slow" advClick="0" advTm="43293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1">
            <a:extLst>
              <a:ext uri="{FF2B5EF4-FFF2-40B4-BE49-F238E27FC236}">
                <a16:creationId xmlns:a16="http://schemas.microsoft.com/office/drawing/2014/main" xmlns="" id="{12C3A1E5-4CD9-4374-9F5D-2848BA39B830}"/>
              </a:ext>
            </a:extLst>
          </p:cNvPr>
          <p:cNvGrpSpPr/>
          <p:nvPr/>
        </p:nvGrpSpPr>
        <p:grpSpPr>
          <a:xfrm>
            <a:off x="418011" y="182879"/>
            <a:ext cx="10319658" cy="6439989"/>
            <a:chOff x="341926" y="208725"/>
            <a:chExt cx="11441759" cy="5883228"/>
          </a:xfrm>
        </p:grpSpPr>
        <p:pic>
          <p:nvPicPr>
            <p:cNvPr id="14" name="134">
              <a:extLst>
                <a:ext uri="{FF2B5EF4-FFF2-40B4-BE49-F238E27FC236}">
                  <a16:creationId xmlns:a16="http://schemas.microsoft.com/office/drawing/2014/main" xmlns="" id="{077E52A1-5237-4CBD-B20A-9FC053D20AA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07478" y="208803"/>
              <a:ext cx="10876207" cy="5883150"/>
            </a:xfrm>
            <a:prstGeom prst="rect">
              <a:avLst/>
            </a:prstGeom>
          </p:spPr>
        </p:pic>
        <p:pic>
          <p:nvPicPr>
            <p:cNvPr id="15" name="135">
              <a:extLst>
                <a:ext uri="{FF2B5EF4-FFF2-40B4-BE49-F238E27FC236}">
                  <a16:creationId xmlns:a16="http://schemas.microsoft.com/office/drawing/2014/main" xmlns="" id="{929A8081-E46A-4FFE-BB3D-442299018C2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64231" y="208725"/>
              <a:ext cx="10876207" cy="5846571"/>
            </a:xfrm>
            <a:prstGeom prst="rect">
              <a:avLst/>
            </a:prstGeom>
          </p:spPr>
        </p:pic>
        <p:pic>
          <p:nvPicPr>
            <p:cNvPr id="16" name="136">
              <a:extLst>
                <a:ext uri="{FF2B5EF4-FFF2-40B4-BE49-F238E27FC236}">
                  <a16:creationId xmlns:a16="http://schemas.microsoft.com/office/drawing/2014/main" xmlns="" id="{9879CD1A-0D35-4DA4-9870-1791005D5EF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03773" y="481552"/>
              <a:ext cx="10876207" cy="5412523"/>
            </a:xfrm>
            <a:prstGeom prst="rect">
              <a:avLst/>
            </a:prstGeom>
          </p:spPr>
        </p:pic>
        <p:pic>
          <p:nvPicPr>
            <p:cNvPr id="17" name="142">
              <a:extLst>
                <a:ext uri="{FF2B5EF4-FFF2-40B4-BE49-F238E27FC236}">
                  <a16:creationId xmlns:a16="http://schemas.microsoft.com/office/drawing/2014/main" xmlns="" id="{AF0DBF33-5133-4AF4-AAE5-FEB67BA03A2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41926" y="784490"/>
              <a:ext cx="1054699" cy="4986960"/>
            </a:xfrm>
            <a:prstGeom prst="rect">
              <a:avLst/>
            </a:prstGeom>
          </p:spPr>
        </p:pic>
      </p:grpSp>
      <p:pic>
        <p:nvPicPr>
          <p:cNvPr id="18" name="137">
            <a:extLst>
              <a:ext uri="{FF2B5EF4-FFF2-40B4-BE49-F238E27FC236}">
                <a16:creationId xmlns:a16="http://schemas.microsoft.com/office/drawing/2014/main" xmlns="" id="{B1D20548-3C6E-4679-894C-D593E1D9558B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85578" y="565761"/>
            <a:ext cx="2208207" cy="792549"/>
          </a:xfrm>
          <a:prstGeom prst="rect">
            <a:avLst/>
          </a:prstGeom>
        </p:spPr>
      </p:pic>
      <p:pic>
        <p:nvPicPr>
          <p:cNvPr id="20" name="139">
            <a:extLst>
              <a:ext uri="{FF2B5EF4-FFF2-40B4-BE49-F238E27FC236}">
                <a16:creationId xmlns:a16="http://schemas.microsoft.com/office/drawing/2014/main" xmlns="" id="{FC6C53D4-E518-4407-A903-31D48C646C4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595831" y="1827312"/>
            <a:ext cx="2225239" cy="2948761"/>
          </a:xfrm>
          <a:prstGeom prst="rect">
            <a:avLst/>
          </a:prstGeom>
        </p:spPr>
      </p:pic>
      <p:pic>
        <p:nvPicPr>
          <p:cNvPr id="23" name="147">
            <a:extLst>
              <a:ext uri="{FF2B5EF4-FFF2-40B4-BE49-F238E27FC236}">
                <a16:creationId xmlns:a16="http://schemas.microsoft.com/office/drawing/2014/main" xmlns="" id="{10E6BA1D-2F0A-4B82-8B28-D856EBCFE46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921261" y="1950283"/>
            <a:ext cx="457240" cy="481626"/>
          </a:xfrm>
          <a:prstGeom prst="rect">
            <a:avLst/>
          </a:prstGeom>
        </p:spPr>
      </p:pic>
      <p:pic>
        <p:nvPicPr>
          <p:cNvPr id="24" name="148">
            <a:extLst>
              <a:ext uri="{FF2B5EF4-FFF2-40B4-BE49-F238E27FC236}">
                <a16:creationId xmlns:a16="http://schemas.microsoft.com/office/drawing/2014/main" xmlns="" id="{693EB7BD-6DD5-48F7-9313-A02A504C8BA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497023" y="2493451"/>
            <a:ext cx="1030313" cy="1216400"/>
          </a:xfrm>
          <a:prstGeom prst="rect">
            <a:avLst/>
          </a:prstGeom>
        </p:spPr>
      </p:pic>
      <p:pic>
        <p:nvPicPr>
          <p:cNvPr id="25" name="143">
            <a:extLst>
              <a:ext uri="{FF2B5EF4-FFF2-40B4-BE49-F238E27FC236}">
                <a16:creationId xmlns:a16="http://schemas.microsoft.com/office/drawing/2014/main" xmlns="" id="{30300982-5E8F-4BCF-AF90-200D63E7222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759406" y="423056"/>
            <a:ext cx="896191" cy="1012024"/>
          </a:xfrm>
          <a:prstGeom prst="rect">
            <a:avLst/>
          </a:prstGeom>
        </p:spPr>
      </p:pic>
      <p:pic>
        <p:nvPicPr>
          <p:cNvPr id="26" name="146">
            <a:extLst>
              <a:ext uri="{FF2B5EF4-FFF2-40B4-BE49-F238E27FC236}">
                <a16:creationId xmlns:a16="http://schemas.microsoft.com/office/drawing/2014/main" xmlns="" id="{9270ECDF-DFA2-4EDB-827B-B84F84788AFF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072150" y="279656"/>
            <a:ext cx="969348" cy="1091279"/>
          </a:xfrm>
          <a:prstGeom prst="rect">
            <a:avLst/>
          </a:prstGeom>
        </p:spPr>
      </p:pic>
      <p:pic>
        <p:nvPicPr>
          <p:cNvPr id="27" name="145">
            <a:extLst>
              <a:ext uri="{FF2B5EF4-FFF2-40B4-BE49-F238E27FC236}">
                <a16:creationId xmlns:a16="http://schemas.microsoft.com/office/drawing/2014/main" xmlns="" id="{FF23D3F9-D0B1-4C1A-A8E7-83DCBFA6F045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437502" y="383296"/>
            <a:ext cx="768163" cy="883997"/>
          </a:xfrm>
          <a:prstGeom prst="rect">
            <a:avLst/>
          </a:prstGeom>
        </p:spPr>
      </p:pic>
      <p:pic>
        <p:nvPicPr>
          <p:cNvPr id="28" name="144">
            <a:extLst>
              <a:ext uri="{FF2B5EF4-FFF2-40B4-BE49-F238E27FC236}">
                <a16:creationId xmlns:a16="http://schemas.microsoft.com/office/drawing/2014/main" xmlns="" id="{5CBE300A-EA79-4AD7-8708-256F5C4B293E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625057" y="383296"/>
            <a:ext cx="768163" cy="890093"/>
          </a:xfrm>
          <a:prstGeom prst="rect">
            <a:avLst/>
          </a:prstGeom>
        </p:spPr>
      </p:pic>
      <p:pic>
        <p:nvPicPr>
          <p:cNvPr id="29" name="149">
            <a:extLst>
              <a:ext uri="{FF2B5EF4-FFF2-40B4-BE49-F238E27FC236}">
                <a16:creationId xmlns:a16="http://schemas.microsoft.com/office/drawing/2014/main" xmlns="" id="{D29A04D4-7147-4E12-81F2-D90C4D380B30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0904" r="-11007"/>
          <a:stretch/>
        </p:blipFill>
        <p:spPr>
          <a:xfrm>
            <a:off x="1798063" y="817118"/>
            <a:ext cx="1219200" cy="578451"/>
          </a:xfrm>
          <a:prstGeom prst="rect">
            <a:avLst/>
          </a:prstGeom>
        </p:spPr>
      </p:pic>
      <p:pic>
        <p:nvPicPr>
          <p:cNvPr id="31" name="141">
            <a:extLst>
              <a:ext uri="{FF2B5EF4-FFF2-40B4-BE49-F238E27FC236}">
                <a16:creationId xmlns:a16="http://schemas.microsoft.com/office/drawing/2014/main" xmlns="" id="{FDD3BB1E-71DB-418D-9CCD-4B202B382988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9537672" y="1612466"/>
            <a:ext cx="992719" cy="985776"/>
          </a:xfrm>
          <a:prstGeom prst="rect">
            <a:avLst/>
          </a:prstGeom>
        </p:spPr>
      </p:pic>
      <p:pic>
        <p:nvPicPr>
          <p:cNvPr id="19" name="1">
            <a:extLst>
              <a:ext uri="{FF2B5EF4-FFF2-40B4-BE49-F238E27FC236}">
                <a16:creationId xmlns:a16="http://schemas.microsoft.com/office/drawing/2014/main" xmlns="" id="{CB329D35-9D3D-4FCC-B9F1-BF064D3C5FD1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12523"/>
            <a:ext cx="3149428" cy="175872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5054" y="1520257"/>
            <a:ext cx="6738317" cy="420127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65279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293">
        <p:wipe/>
      </p:transition>
    </mc:Choice>
    <mc:Fallback xmlns="">
      <p:transition spd="slow" advClick="0" advTm="43293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89"/>
          <a:stretch/>
        </p:blipFill>
        <p:spPr>
          <a:xfrm>
            <a:off x="-1" y="0"/>
            <a:ext cx="6927521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800" y="5254316"/>
            <a:ext cx="5791200" cy="160368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2957" y="512063"/>
            <a:ext cx="3409747" cy="862101"/>
          </a:xfrm>
          <a:prstGeom prst="rect">
            <a:avLst/>
          </a:prstGeom>
        </p:spPr>
      </p:pic>
      <p:pic>
        <p:nvPicPr>
          <p:cNvPr id="3" name="video4 (online-video-cutter.com)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 rotWithShape="1">
          <a:blip r:embed="rId10"/>
          <a:srcRect l="22969" r="22974"/>
          <a:stretch/>
        </p:blipFill>
        <p:spPr>
          <a:xfrm>
            <a:off x="6927520" y="0"/>
            <a:ext cx="5264480" cy="567314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73487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293">
        <p:wipe/>
      </p:transition>
    </mc:Choice>
    <mc:Fallback xmlns="">
      <p:transition spd="slow" advClick="0" advTm="43293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16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2370571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293">
        <p:wipe/>
      </p:transition>
    </mc:Choice>
    <mc:Fallback xmlns="">
      <p:transition spd="slow" advClick="0" advTm="43293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11895" y="0"/>
            <a:ext cx="8516850" cy="462116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08937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293">
        <p:wipe/>
      </p:transition>
    </mc:Choice>
    <mc:Fallback xmlns="">
      <p:transition spd="slow" advClick="0" advTm="43293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81" y="2400768"/>
            <a:ext cx="1918311" cy="107930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115072" y="505458"/>
            <a:ext cx="3517310" cy="52322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YÊU CẦU CẦN ĐẠT</a:t>
            </a:r>
            <a:endParaRPr lang="en-US" sz="28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207" y="1137134"/>
            <a:ext cx="1918311" cy="102568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575" y="3841936"/>
            <a:ext cx="1856088" cy="111854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384533" y="1417655"/>
            <a:ext cx="3220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.VnArabia" panose="020B7200000000000000" pitchFamily="34" charset="0"/>
                <a:cs typeface="Arial" panose="020B0604020202020204" pitchFamily="34" charset="0"/>
              </a:rPr>
              <a:t>1</a:t>
            </a:r>
            <a:endParaRPr lang="en-US" sz="2400" dirty="0">
              <a:solidFill>
                <a:srgbClr val="FF0000"/>
              </a:solidFill>
              <a:latin typeface=".VnArabia" panose="020B7200000000000000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41888" y="2665270"/>
            <a:ext cx="3016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.VnArabia" panose="020B7200000000000000" pitchFamily="34" charset="0"/>
                <a:cs typeface="Arial" panose="020B0604020202020204" pitchFamily="34" charset="0"/>
              </a:rPr>
              <a:t>2</a:t>
            </a:r>
            <a:endParaRPr lang="en-US" sz="2400" dirty="0">
              <a:solidFill>
                <a:srgbClr val="FF0000"/>
              </a:solidFill>
              <a:latin typeface=".VnArabia" panose="020B7200000000000000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 flipH="1">
            <a:off x="1341888" y="4147487"/>
            <a:ext cx="483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.VnArabia" panose="020B7200000000000000" pitchFamily="34" charset="0"/>
                <a:cs typeface="Arial" panose="020B0604020202020204" pitchFamily="34" charset="0"/>
              </a:rPr>
              <a:t>3</a:t>
            </a:r>
            <a:endParaRPr lang="en-US" sz="2400" dirty="0">
              <a:solidFill>
                <a:srgbClr val="FF0000"/>
              </a:solidFill>
              <a:latin typeface=".VnArabia" panose="020B7200000000000000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54316"/>
            <a:ext cx="12192000" cy="1603684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824909" y="1298600"/>
            <a:ext cx="86704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>
                <a:solidFill>
                  <a:srgbClr val="0000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Bước đầu hiểu thế nào là từ trái nghĩa, tác dụng của những từ trái nghĩa khi đặt cạnh nhau</a:t>
            </a:r>
            <a:endParaRPr lang="en-US" sz="2400" b="1" dirty="0">
              <a:solidFill>
                <a:srgbClr val="0000FF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endParaRPr lang="en-US" sz="2400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788960" y="2326586"/>
            <a:ext cx="89005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 smtClean="0">
                <a:solidFill>
                  <a:srgbClr val="0000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Nhận </a:t>
            </a:r>
            <a:r>
              <a:rPr lang="nl-NL" sz="2400" dirty="0">
                <a:solidFill>
                  <a:srgbClr val="0000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biết được từ trái nghĩa trong các thành ngữ, tục </a:t>
            </a:r>
            <a:r>
              <a:rPr lang="nl-NL" sz="2400" dirty="0" smtClean="0">
                <a:solidFill>
                  <a:srgbClr val="0000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ngữ; biết </a:t>
            </a:r>
            <a:r>
              <a:rPr lang="nl-NL" sz="2400" dirty="0">
                <a:solidFill>
                  <a:srgbClr val="0000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tìm từ trái nghĩa với những từ cho </a:t>
            </a:r>
            <a:r>
              <a:rPr lang="nl-NL" sz="2400" dirty="0" smtClean="0">
                <a:solidFill>
                  <a:srgbClr val="0000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trước.  HS </a:t>
            </a:r>
            <a:r>
              <a:rPr lang="nl-NL" sz="2400" dirty="0">
                <a:solidFill>
                  <a:srgbClr val="0000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đặt được 2 câu để phân biệt cặp từ trái nghĩa tìm được ở BT3.</a:t>
            </a:r>
            <a:endParaRPr lang="en-US" sz="2400" b="1" dirty="0">
              <a:solidFill>
                <a:srgbClr val="0000FF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endParaRPr lang="en-US" sz="2400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662518" y="4000514"/>
            <a:ext cx="915346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400" dirty="0" smtClean="0">
                <a:solidFill>
                  <a:srgbClr val="0000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Góp </a:t>
            </a:r>
            <a:r>
              <a:rPr lang="nl-NL" sz="2400" dirty="0">
                <a:solidFill>
                  <a:srgbClr val="0000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phần phát triển phẩm chất nhân ái, yêu nước, </a:t>
            </a:r>
            <a:r>
              <a:rPr lang="nl-NL" sz="2400" dirty="0" smtClean="0">
                <a:solidFill>
                  <a:srgbClr val="0000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năng lực ngôn</a:t>
            </a:r>
          </a:p>
          <a:p>
            <a:pPr algn="just"/>
            <a:r>
              <a:rPr lang="nl-NL" sz="2400" dirty="0" smtClean="0">
                <a:solidFill>
                  <a:srgbClr val="0000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ngữ</a:t>
            </a:r>
            <a:r>
              <a:rPr lang="nl-NL" sz="2400" dirty="0">
                <a:solidFill>
                  <a:srgbClr val="0000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</a:t>
            </a:r>
            <a:r>
              <a:rPr lang="nl-NL" sz="2400" dirty="0" smtClean="0">
                <a:solidFill>
                  <a:srgbClr val="0000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năng lực văn </a:t>
            </a:r>
            <a:r>
              <a:rPr lang="nl-NL" sz="2400" dirty="0">
                <a:solidFill>
                  <a:srgbClr val="0000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học, </a:t>
            </a:r>
            <a:r>
              <a:rPr lang="nl-NL" sz="2400" dirty="0" smtClean="0">
                <a:solidFill>
                  <a:srgbClr val="0000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năng lực thẩm </a:t>
            </a:r>
            <a:r>
              <a:rPr lang="nl-NL" sz="2400" dirty="0">
                <a:solidFill>
                  <a:srgbClr val="0000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mĩ.</a:t>
            </a:r>
            <a:endParaRPr lang="en-US" sz="2400" b="1" dirty="0">
              <a:solidFill>
                <a:srgbClr val="0000FF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endParaRPr lang="en-US" sz="2400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789968" y="4764534"/>
            <a:ext cx="2402032" cy="227400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16943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293">
        <p:wipe/>
      </p:transition>
    </mc:Choice>
    <mc:Fallback xmlns="">
      <p:transition spd="slow" advClick="0" advTm="43293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737043" y="0"/>
            <a:ext cx="9129487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CẤU TRÚC BÀI 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en-US" sz="28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mở</a:t>
            </a:r>
            <a:r>
              <a:rPr 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đầu</a:t>
            </a:r>
            <a:r>
              <a:rPr 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lnSpc>
                <a:spcPct val="150000"/>
              </a:lnSpc>
              <a:buFontTx/>
              <a:buChar char="-"/>
            </a:pPr>
            <a:r>
              <a:rPr lang="en-US" sz="2800" dirty="0" err="1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2800" dirty="0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sinh</a:t>
            </a:r>
            <a:r>
              <a:rPr lang="en-US" sz="2800" dirty="0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chơi</a:t>
            </a:r>
            <a:r>
              <a:rPr lang="en-US" sz="2800" dirty="0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trò</a:t>
            </a:r>
            <a:r>
              <a:rPr lang="en-US" sz="2800" dirty="0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chơi</a:t>
            </a:r>
            <a:r>
              <a:rPr lang="en-US" sz="2800" dirty="0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457200" indent="-457200">
              <a:lnSpc>
                <a:spcPct val="150000"/>
              </a:lnSpc>
              <a:buFontTx/>
              <a:buChar char="-"/>
            </a:pPr>
            <a:r>
              <a:rPr lang="en-US" sz="2800" dirty="0" err="1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Giáo</a:t>
            </a:r>
            <a:r>
              <a:rPr lang="en-US" sz="2800" dirty="0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viên</a:t>
            </a:r>
            <a:r>
              <a:rPr lang="en-US" sz="2800" dirty="0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giới</a:t>
            </a:r>
            <a:r>
              <a:rPr lang="en-US" sz="2800" dirty="0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thiệu</a:t>
            </a:r>
            <a:r>
              <a:rPr lang="en-US" sz="2800" dirty="0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2800" dirty="0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en-US" sz="28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thành</a:t>
            </a:r>
            <a:r>
              <a:rPr 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kiến</a:t>
            </a:r>
            <a:r>
              <a:rPr 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thức</a:t>
            </a:r>
            <a:r>
              <a:rPr 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mới</a:t>
            </a:r>
            <a:r>
              <a:rPr 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en-US" sz="2800" dirty="0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 </a:t>
            </a:r>
            <a:r>
              <a:rPr lang="en-US" sz="2800" dirty="0" err="1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Nhận</a:t>
            </a:r>
            <a:r>
              <a:rPr lang="en-US" sz="2800" dirty="0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xét</a:t>
            </a:r>
            <a:r>
              <a:rPr lang="en-US" sz="2800" dirty="0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2800" dirty="0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 </a:t>
            </a:r>
            <a:r>
              <a:rPr lang="en-US" sz="2800" dirty="0" err="1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Ghi</a:t>
            </a:r>
            <a:r>
              <a:rPr lang="en-US" sz="2800" dirty="0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nhớ</a:t>
            </a:r>
            <a:endParaRPr lang="en-US" sz="2800" dirty="0" smtClean="0">
              <a:solidFill>
                <a:srgbClr val="0000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</a:t>
            </a:r>
            <a:r>
              <a:rPr lang="en-US" sz="28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luyện</a:t>
            </a:r>
            <a:r>
              <a:rPr 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thực</a:t>
            </a:r>
            <a:r>
              <a:rPr 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hành</a:t>
            </a:r>
            <a:r>
              <a:rPr 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sinh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làm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vận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dụng</a:t>
            </a:r>
            <a:r>
              <a:rPr 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trải</a:t>
            </a:r>
            <a:r>
              <a:rPr 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nghiệm</a:t>
            </a:r>
            <a:r>
              <a:rPr 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8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800" dirty="0" err="1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28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sinh</a:t>
            </a:r>
            <a:r>
              <a:rPr lang="en-US" sz="28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chơi</a:t>
            </a:r>
            <a:r>
              <a:rPr lang="en-US" sz="2800" dirty="0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trò</a:t>
            </a:r>
            <a:r>
              <a:rPr lang="en-US" sz="2800" dirty="0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chơi</a:t>
            </a:r>
            <a:r>
              <a:rPr lang="en-US" sz="2800" dirty="0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800" dirty="0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liên</a:t>
            </a:r>
            <a:r>
              <a:rPr lang="en-US" sz="28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hệ</a:t>
            </a:r>
            <a:endParaRPr lang="en-US" sz="28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21775" y="4041965"/>
            <a:ext cx="3596952" cy="271905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772494"/>
            <a:ext cx="2402032" cy="227400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843759" y="0"/>
            <a:ext cx="2280102" cy="198746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32706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7976">
        <p:wipe/>
      </p:transition>
    </mc:Choice>
    <mc:Fallback xmlns="">
      <p:transition spd="slow" advClick="0" advTm="47976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4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5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57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6" name="ISPRING_QUIZ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66008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30935" b="12907"/>
          <a:stretch/>
        </p:blipFill>
        <p:spPr>
          <a:xfrm>
            <a:off x="0" y="-9357"/>
            <a:ext cx="7651376" cy="699447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8"/>
          <a:srcRect l="-1" t="1570" r="4065" b="8828"/>
          <a:stretch/>
        </p:blipFill>
        <p:spPr>
          <a:xfrm>
            <a:off x="-7564" y="29297"/>
            <a:ext cx="7651376" cy="6858000"/>
          </a:xfrm>
          <a:prstGeom prst="rect">
            <a:avLst/>
          </a:prstGeom>
          <a:solidFill>
            <a:srgbClr val="FFCC00"/>
          </a:solidFill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-42402" y="2074194"/>
            <a:ext cx="2163428" cy="1816765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258355" y="444713"/>
            <a:ext cx="2495681" cy="1550729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516880" y="2207434"/>
            <a:ext cx="2335569" cy="1849586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258355" y="4249231"/>
            <a:ext cx="2554980" cy="1491371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2475929" y="1042072"/>
            <a:ext cx="24876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Dựa</a:t>
            </a:r>
            <a:r>
              <a:rPr lang="en-US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cấu</a:t>
            </a:r>
            <a:r>
              <a:rPr lang="en-US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tạo</a:t>
            </a:r>
            <a:r>
              <a:rPr lang="en-US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endParaRPr lang="en-US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576345" y="2725579"/>
            <a:ext cx="214501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2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Dựa</a:t>
            </a:r>
            <a:r>
              <a:rPr lang="en-US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endParaRPr lang="en-US" sz="2000" b="1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/>
            <a:r>
              <a:rPr lang="en-US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chức</a:t>
            </a:r>
            <a:r>
              <a:rPr lang="en-US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năng</a:t>
            </a:r>
            <a:endParaRPr lang="en-US" sz="2000" b="1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243410" y="4752298"/>
            <a:ext cx="24265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2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Dựa</a:t>
            </a:r>
            <a:r>
              <a:rPr lang="en-US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nghĩa</a:t>
            </a:r>
            <a:endParaRPr lang="en-US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5458826" y="532263"/>
            <a:ext cx="1350106" cy="47458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US" sz="20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đơn</a:t>
            </a:r>
            <a:endParaRPr lang="en-US" sz="20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5445844" y="1233234"/>
            <a:ext cx="1374582" cy="46092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US" sz="20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phức</a:t>
            </a:r>
            <a:endParaRPr lang="en-US" sz="20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5432862" y="2361433"/>
            <a:ext cx="1374582" cy="47034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Danh</a:t>
            </a:r>
            <a:r>
              <a:rPr lang="en-US" sz="20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endParaRPr lang="en-US" sz="20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5458826" y="3128639"/>
            <a:ext cx="1374582" cy="4792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sz="20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endParaRPr lang="en-US" sz="20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5432862" y="3876181"/>
            <a:ext cx="1374582" cy="51861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lang="en-US" sz="20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endParaRPr lang="en-US" sz="20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Rounded Rectangle 28"/>
          <p:cNvSpPr/>
          <p:nvPr/>
        </p:nvSpPr>
        <p:spPr>
          <a:xfrm>
            <a:off x="5227330" y="4578450"/>
            <a:ext cx="2052330" cy="57143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 err="1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US" sz="20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đồng</a:t>
            </a:r>
            <a:r>
              <a:rPr lang="en-US" sz="20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nghĩa</a:t>
            </a:r>
            <a:endParaRPr lang="en-US" sz="20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Rounded Rectangle 29"/>
          <p:cNvSpPr/>
          <p:nvPr/>
        </p:nvSpPr>
        <p:spPr>
          <a:xfrm>
            <a:off x="5260867" y="5300006"/>
            <a:ext cx="2007371" cy="53329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US" sz="20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trái</a:t>
            </a:r>
            <a:r>
              <a:rPr lang="en-US" sz="20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nghĩa</a:t>
            </a:r>
            <a:endParaRPr lang="en-US" sz="20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1" name="Straight Arrow Connector 30"/>
          <p:cNvCxnSpPr/>
          <p:nvPr/>
        </p:nvCxnSpPr>
        <p:spPr>
          <a:xfrm flipV="1">
            <a:off x="4753523" y="769557"/>
            <a:ext cx="718182" cy="373770"/>
          </a:xfrm>
          <a:prstGeom prst="straightConnector1">
            <a:avLst/>
          </a:prstGeom>
          <a:ln w="38100">
            <a:solidFill>
              <a:srgbClr val="D5E3C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>
            <a:off x="4755286" y="1187209"/>
            <a:ext cx="703437" cy="276487"/>
          </a:xfrm>
          <a:prstGeom prst="straightConnector1">
            <a:avLst/>
          </a:prstGeom>
          <a:ln w="38100">
            <a:solidFill>
              <a:srgbClr val="D5E3C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flipV="1">
            <a:off x="4819035" y="2564334"/>
            <a:ext cx="550913" cy="339667"/>
          </a:xfrm>
          <a:prstGeom prst="straightConnector1">
            <a:avLst/>
          </a:prstGeom>
          <a:ln w="38100">
            <a:solidFill>
              <a:srgbClr val="D5E3C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 flipV="1">
            <a:off x="4877730" y="3250947"/>
            <a:ext cx="582026" cy="7408"/>
          </a:xfrm>
          <a:prstGeom prst="straightConnector1">
            <a:avLst/>
          </a:prstGeom>
          <a:ln w="38100">
            <a:solidFill>
              <a:srgbClr val="D5E3C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>
            <a:off x="4828573" y="4994916"/>
            <a:ext cx="432294" cy="418274"/>
          </a:xfrm>
          <a:prstGeom prst="straightConnector1">
            <a:avLst/>
          </a:prstGeom>
          <a:ln w="38100">
            <a:solidFill>
              <a:srgbClr val="D5E3C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 flipV="1">
            <a:off x="4829520" y="4689479"/>
            <a:ext cx="479998" cy="283463"/>
          </a:xfrm>
          <a:prstGeom prst="straightConnector1">
            <a:avLst/>
          </a:prstGeom>
          <a:ln w="38100">
            <a:solidFill>
              <a:srgbClr val="D5E3C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>
            <a:off x="1855095" y="3024812"/>
            <a:ext cx="746311" cy="103827"/>
          </a:xfrm>
          <a:prstGeom prst="straightConnector1">
            <a:avLst/>
          </a:prstGeom>
          <a:ln w="38100">
            <a:solidFill>
              <a:srgbClr val="D5E3C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>
            <a:off x="1554440" y="3606280"/>
            <a:ext cx="832550" cy="1105902"/>
          </a:xfrm>
          <a:prstGeom prst="straightConnector1">
            <a:avLst/>
          </a:prstGeom>
          <a:ln w="38100">
            <a:solidFill>
              <a:srgbClr val="D5E3C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4734346" y="3458297"/>
            <a:ext cx="670346" cy="390016"/>
          </a:xfrm>
          <a:prstGeom prst="straightConnector1">
            <a:avLst/>
          </a:prstGeom>
          <a:ln w="38100">
            <a:solidFill>
              <a:srgbClr val="D5E3C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6" name="Picture 4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1376" y="5248801"/>
            <a:ext cx="4614838" cy="1603684"/>
          </a:xfrm>
          <a:prstGeom prst="rect">
            <a:avLst/>
          </a:prstGeom>
        </p:spPr>
      </p:pic>
      <p:cxnSp>
        <p:nvCxnSpPr>
          <p:cNvPr id="42" name="Straight Arrow Connector 41"/>
          <p:cNvCxnSpPr/>
          <p:nvPr/>
        </p:nvCxnSpPr>
        <p:spPr>
          <a:xfrm flipV="1">
            <a:off x="2001172" y="1636061"/>
            <a:ext cx="718182" cy="566870"/>
          </a:xfrm>
          <a:prstGeom prst="straightConnector1">
            <a:avLst/>
          </a:prstGeom>
          <a:ln w="38100">
            <a:solidFill>
              <a:srgbClr val="D5E3C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video1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7710841" y="197895"/>
            <a:ext cx="4457700" cy="54122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42673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293">
        <p:wipe/>
      </p:transition>
    </mc:Choice>
    <mc:Fallback xmlns="">
      <p:transition spd="slow" advClick="0" advTm="43293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39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0"/>
                            </p:stCondLst>
                            <p:childTnLst>
                              <p:par>
                                <p:cTn id="10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000"/>
                            </p:stCondLst>
                            <p:childTnLst>
                              <p:par>
                                <p:cTn id="10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1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21" grpId="0"/>
      <p:bldP spid="22" grpId="0"/>
      <p:bldP spid="23" grpId="0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19550" y="847271"/>
            <a:ext cx="7791450" cy="57150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2274661"/>
            <a:ext cx="4019550" cy="484822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144" y="1045028"/>
            <a:ext cx="3077028" cy="1055461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066970" y="359226"/>
            <a:ext cx="49784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LUYỆN TỪ VÀ CÂU LỚP 5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28804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293">
        <p:wipe/>
      </p:transition>
    </mc:Choice>
    <mc:Fallback xmlns="">
      <p:transition spd="slow" advClick="0" advTm="43293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41654" y="2471738"/>
            <a:ext cx="430117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I. NHẬN XÉT</a:t>
            </a:r>
            <a:endParaRPr lang="en-US" sz="5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00404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293">
        <p:wipe/>
      </p:transition>
    </mc:Choice>
    <mc:Fallback xmlns="">
      <p:transition spd="slow" advClick="0" advTm="43293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OJECT_VERSION" val="9"/>
  <p:tag name="ISPRING_PROJECT_FOLDER_UPDATED" val="1"/>
  <p:tag name="ISPRING_FIRST_PUBLISH" val="1"/>
  <p:tag name="ISPRING_CURRENT_PLAYER_ID" val="universal"/>
  <p:tag name="ISPRING_PLAYERS_CUSTOMIZATION_2" val="UEsDBBQAAgAIAClet0zWo37aRwMAAOEJAAAUAAAAdW5pdmVyc2FsL3BsYXllci54bWytVltP2zAUfi4S/yHyO3ELY1yUghhStYcxIXVse6vc5DTxmtiZ7RDKr9+Jcw9pN6RVapUcn+/zuXw+rnf7ksTOMyjNpZiTmTslDghfBlyEc/L0bXFySW5vjo+8NGY7UA4P5iQTvACwmDgBaF/x1CD4kZloTjoGF5mJkyouFTc75D5H7man0ytyfDRBF6HnJDImvaY0z3OXa0SIUMs4K0i068uEpgo0CAOKlmEQp8Zem7+j8ZtIQc0uBd1Bpub9G1ckDceL5j2S/MyVKqSn0+mM/nz4svQjSNgJF9ow4QNxsJITW8o187cPMshi0IVt4pVBLsGYIghrm3jmms8uhaOVPyelwyoBrVkI2o1FSGjjV3PWBCWmtq6YCFaCPfOQFbmtdOVlW9SS6Egq42emQm9ht5ZMBavG3vH36EjE3iZmOqr4dC8Xy7/lVTLWb1W8j8ZiM8rWMdcRLnUhrXU8Cdrf1Utsja1sn2rZLgom4ij4nXEFgX393pyA6YyUGzYyt3G6OvdxAZ8WzDdS7e4RhtKtZOM2SnFLpbgW1HC4ze7LloLU2W6AmUxBXaqJ98wDkF+ZUrZfN0Zl4NGBscLSPtijZcpVk9qGeJFJ4vN/6E3hN2jNL32oMxbwPxrzGYmamnARwMuCo4+BBGtqAItd2FyTxm6xZxuTztZJ5zD1TO1JwKZgIo5hKgQ8+wEzjLZ2ug8Kiml08TM1wHYW9oIjHkYxfs0ow3B1L03C1HaUobOwFxxLfzsCbcx7gWslc8xQZ2mKA+Bt8d6uNx2hw5YMdNmI0aMj49DzM21kwl+t0ntz0lxbSR84vcdHzr5PDbpLeQO5mB5CDCZBL656LmwOEeBceOaQL3s8J5XVTXGIj8z64mkw4AvTYzFj6ulcGFZpaRnOcTBZWnrV5zhLBz4BbFgWm/tuQv3Lw0IHCY/fG2NcP/CsynzJX8HJeVD8NZidYamdCAq9z8nHy7MOA2oRJ2Nve2vat+NGiroOrkvtW/lr21HfUJVWSpntk5RX9aLElPPgE8oxVDITwUAAtmEVvY5xHt8pYE4MG8xodorHQ6Zz8gEfqpyvzq/alC9mVzXWxvVYblzG8o7rqAq4lR+tDlKTiFfNNXz8A1BLAwQUAAIACABrs0lVdeV058UFAAAKFAAAHQAAAHVuaXZlcnNhbC9jb21tb25fbWVzc2FnZXMubG5nvVjfa9tWFH4v9H+46GmDLm0HLXtIXGT7JhaVJVe6TtKNIVRJtS7RD0+Sk/htsIcxyujKnsYoSwjZzxZa2pfZlD2o9P/Q/pKdeyU7dnAjqS2DOEjXPt8959zzfefeu37r0PfQvhPFNAw2hOtr1wTkBFZo02CwIfTJ5iefCShOzMA2vTBwNoQgFNCtxuVL654ZDEbmwIHny5cQWvedOIbXuMHezt4RtTeEXtNoqd2eqNw1ZHVLNZrSltBohf7QDMZIDgfhR5/evHl4/cbNj9evFnZVYPSuKMvLQIgj3bhWAUghmiobgIZlQ8G7RGiQCGJCsTmqZ6z2iSwpWGgUD/Wsexrenk2dRG+eZdOfrVKEvqZhhRi6LLWxIemGohKeGhkT3BYazWxyHKChm01OKDp0fOTBAEVJmB4F6F42/QnFHrUd9PpRNv0GJTSb/DNESTY9LZ25rXZFSTE0rBNNahFJVYSGHkbR+ApKXAeZo8QNI+SaMbJpbN7zHBvtU+eAsuDg+2HkxE6QmAlUG4K/xKXwy9A3abBWPvWOIqti2xB7PaOLdV3cgpyTkE+QIy3BH9DEhe9sJ7wCUxwEXmja6H7kAKCqI3M49KiV/5Lqw4h52PPMcakXmrgjKVsGUVVZN7DSno0IDRzYqB2ZLNiaKJqoYw0AIjN2onewNTgPuDkSPa8eQkfa6sjwIcyFDh24HnySun70MFRCzwnKrKBssQalr+s7qtZmSYOpkImGZhwfhJENRTpb0OVyKQOWlJYKrGiRBXDCMGbAUB8UlC2KHCspBwMvRV7fBckgVChAg3ChWOKXy1mVuPDfRffSI+BZNnk6nJMZ7bkURdn0MYWnbPqQ5uQrc0EW+0qrYzSJAo9NDOsrm6PAcivaAUlX8mSRFSMol8XaL6VggWY01V2QHKFx201flhf7opV6W2i8/iGb/ghTpq/qWN7FOkh9+qLMRhG3pS2RrxwI40yozlTRSl/AYnHdi0ZjZPG12k+PwrkmpidcM+frByM1Z9XxnT4UuiTKb9ViKz22ihmh0kPu0h9Mg5+jAH57mnBxfhCUrjf0jxZuMyLe6UufG5uiJOP2qnLlgeVBnSQQ8RPoBGx8jy8i2i+++Gpk5lW8RyFJLA0mK+jjomzXavqz1JkuYJGXHs1Sc372+l1qhQ9MFC50AGaZHCcom/5SjZ9nc+gtrIiapF6Q+1U5hpnoxcvgpy+Zd9OH5Rxb4U3VzL9lxvdK+5ITb0/9/5EWPe84GPYtwMYObH4gGvfNM4gPSuzbgIX2tDpOhzWDpgTil01+D6rbScom2PTyhgYdTwruh9WtFbUAyBUXJekTn0nG5HTMOg8fojW80TuwEjyKXaZ0bvqnX914G1KwFMs2ayfV7XdwU5cIzhvBAxNZsJbflZlzIn/4VpzwfXeQHpVu/Ba2vEt9iUhEhlgUc58Oiu1kjDzq08SxK2D2u3iWmrx9rIiOtSx/lE0fBUt0ZAw5gaEofZKHO2bjfxUxWcyA9Zm/OZc5fyzegHJK3Xof5/KYyZIzLN2Q1O9LZWIuDmXLyXricwu5OU9r0F7HogZ7oJaotHBO+t/GTFkeVjQEurHoZaLP9l4reLcHwTNBAlcrwuYHvjbeFAG6CJgwxD2WSL8iynnPztzI3XsHMLZbBKXGc9AvlDBx4i9rg7CYzjBAaymyR8GgFIiIzWUHWm46YUR+Wr7hZbbFyXtm3TaBEH6VlkUkKPEPcpo1Ez7mhz4MrZXPCwwqCkIkRGx1ukAy2OES6EweK/hRHYiuqN0GZeVHMbZLZrVqQfxoP5u8qgPEF6Fe+hes5zchdRbgzPx8tyTzzoaCAROwx0wTKC94xr5SbEgHkXqG2G7zCyOIC878e+yIado2HDqt4ubICwdhVbBWR1RA+s/hOTZN6gJqGM/vgtjFBr9EkEOT3b39+/WvZfa8Dc/UExQrfy8YoIT5IW8ZZP4W81u79asLl3j/AVBLAwQUAAIACABrs0lVFR5gG6MAAAB/AQAALgAAAHVuaXZlcnNhbC9wbGF5YmFja19hbmRfbmF2aWdhdGlvbl9zZXR0aW5ncy54bWx1kEEKgzAQRfeewhsIXYdA16VFqBcYcZRAkgmZUfD2TURtadNl3vs/w4xiFDF+Yl3VtYJZ6CkQRUucUTXvd7YMC169cSCGfMKCvOdKJjcsUWgjMnrZlB7Bcsr/8GN4a2E9P+IjXjDlQmcc6kupsJlc8rCYaWPdGlCPEdOAL5hz6KG3eMO1J4jD4wzsG//VuZs2mx3eaUAdIrkgqvlAVbrXcfQXUEsDBBQAAgAIAGuzSVXjgo5uWwUAAIIYAAAnAAAAdW5pdmVyc2FsL2ZsYXNoX3B1Ymxpc2hpbmdfc2V0dGluZ3MueG1s5VlbTxtHFH7nV4y2z8HcmyDbyBgjLHwr3rZBVYXGu4N3yu7MZncWcJ8q5aGqoipFfYqqqkQoVS8gJUpeaqvKw6L8j+0v6ZldYzA2MIaCmvYBhT17vu9858zMmcMmvbDr2GibeD7lLKNNjk9oiDCDm5Q1M9rH+vK9+xryBWYmtjkjGY1xDS1kx9Ju0LCpb9WJEODqI6Bh/rwrMpolhDufSu3s7IxT3/XkW24HAvj9cYM7KdcjPmGCeCnXxi34R7Rc4mtdBgUC+HE468KyY2MIpROmMjcDmyBqgnJGZVLYXraxb2mpxK2Bja2mxwNm5rnNPeQ1Gxntg3xhaXJp+sQnoVqiDmGyJn4WjNIs5rFpUqkC23X6JUEWoU0L5E5OzWhoh5rCymjTE1OSB/xTgzwxe5I8ljx5DlVgohvAIQKbWODkMYkoyK7wTwyJyWwx7FBDhzdIViCjLekb9VJxqbBRqeqF+saKXi4lGkYA6YWH+gggvaiXCqP4q9LX1gr1QkUvrG0sFqsjItRFnWIK5VyxNCLm08JivaiPGqmSK48Kqa1UK2qYfLVcy1XWR5K2sl4rrJWKldUNvVot6cXaKQo2b9/eS6f6N2caNjEPPIP4p5v15FDXLC74uT3rEwFNxcZek+h8mcKZ2cS2TzT0hUuaHwXYpqIF52gCes8WIW7Od4kh1uQZyWjCC4h2SpcQgjQIdnoCJ2Z7J/DBTF/2qST8mcyGC01DU3Exa5V4887Vz8711E/NzV0uf5jMNBYCGxY0GliwWFs6ddZ04kZl2tgQdBvaGDmX5WZg2/XAdbknslJ1HPqssSfhApr0Jmd9zUo+owa3zV7BiNMgZgU75Ex/rm9RtgyekxrahE1qQymrLmGojhncCVRAeY0egR80fEFFfBcsd71zHsU2Aj64tAgq1wfKbVjYgxr6Z+3dlZV92Mh+VuGC+J8nxU5MF7tGnWcUmQFrKvmvgLuLhPXuJTreo1Hna4ZE1DlSgR5/F3WeYGRYUecbFf+HxIFA4W+OinPU/oWp+C1G7ecMGeFr5ARRZw/U06j91pVJvDBQI2ofgMkLD5mFGuF+S9p/BwNmTWRIAAXsH/BwvPfuZdQ5MNAuqNyywjesuaAe37UgEEUWD/eZzHE/CUchXPsIxHiS/AcDiCnyos6PFH6LOk9pVwkDZSMHO96DJ4Gizk/It6lJRiaww30H2WChidYtWP7HjpQkuTuP+0qpzn68Fx50Mz4QaDs8lKsA9qSoaLv74lGAB8KKWEyczfgdFP96ZRMAfmUgKzksTvhGvug8ZU11pmGlgHWkl1frWqG6oi/gudFC330W8mwmG1bEiw3hniWreKNEZPeQqwp4L2ghI9422+E+73HDjpaxe1sJLK9voN4InxtdbmERHgf/Vap+hRj4vhBxOk+YpRJjYnJqemZ27sP7D+bHU3999fO9S0HdSatmY8pORq38hVOzGurc7HwF6MIJWhk3qsxLpmll5JDBVRl7frJWBg7M11cgL5myr0BeMmsPYJe558D0RsyBnTD8TzUFeFGmm8vrxU+K+voQgnhLD45J6ZQc4YZPdPFg+28d6FahTcl2CH0BifDQkZdg+63SYLSatNQYJWSzaKGtUzYVhiUMF6Sj2iLzVtiWt+qRodSN9HigOWmU6ggfB0pq1PpuUiTVIfZ7iB/+qaS1b7iUMwZ07m+V0qzgbdqMv6og6iObOhSOwHvR35VO9T98Ndxay3w/mteN/xxNut/tNC99tIZ1rf37/7hjbnOV/lNlT556H/v6vu71vpj1f7KWbxzKqAOLISft3nfu7OzMRDo1/NXYGLD1/79BduxvUEsDBBQAAgAIAGuzSVWd4g7JZgMAAFEMAAAhAAAAdW5pdmVyc2FsL2ZsYXNoX3NraW5fc2V0dGluZ3MueG1slVdtT9swEP7Or6i672QUtg4pVCptN1VjFEHF18lprq2FY0e2U9Z/v/NLGqdNSCFCwnf3nO/lubOI1RvlvR1IRQW/6w/6o4teL14VUgLXS8hyRjT0EqJgnt71J4vnp8XzeDn7u3wezx/nj7/6kQMIJuQLaE35RhlJKetRhCWF1oJfrgTX6PWSC5kR1h99+Wl/4shadqEEBnkuZk1WUF3zbfDjfnoWxN9xcz+cTm7bACuR5YTvH8RGXCZk9baRouCpCe3afG2w7T4HySh/64yIUaXnGrJaTLOr2WA2OA+SS1AKTEi30/Fg/L0TxUgC7JD98ObHzfhMTHXVx405gu2ootrChoPh9fCmDZaTDdSLPJlNr6bX7fYcvde78mFcDqDhn+7MHEdhD/JTzkVe5J/hSC7FxhT0CDM0XyeGCZLi+CFgemu+ToBJyFzUSUjFaIptEDJ1VPxqvjbjtlr6P8MlEZvZloI9mSYcbQ/DkITBSMsC4qg8OZ3aivdFoXGYYLQmTKFBKKqMnjDDJ1Ko0k1dVtk9wzvlaejLSyqTV8GKDCYu4MBdXV7ZTyb3drGETg+yIEIJOy8MQqyEleUj1vXEMhBWli+mXQvO9qcRHKscqGTEPfHt/Lj+qAVO8Jh6bXkqteamBzPnKgjVC0qbTKQwssRa0gxM3+LIylxI0UlMMSc7uiEa36k/xi7Z22RUHB0pPNeamRVrqhk0Ec7GiDs9DNkcu+noXpAqNXfuaVz4d/2MyDeQSyGY6vc87q5vW+LezlOI2an44oGc87U4F8SFhrNvEG5SzjUnWpPVNsOYWm+Io6AKcdRc5djf21R+XmQJyBl2jUJJm7rM2W3pZsvwV79SeIe0VHqOt2gdVG/RHyeUHcwDiScBELnalhRwB6fJCqYpgx2Uwx8IbMptucUKWdpGuLF+gLUOKOcFR5QMJjjgpF8VFVfqKySQN9i/YlQ1x0eabtprkiibV23uyyVchVJby+UyM2wN95g9eybVHKO+qX7YqVoxSaHFiyayrGV19rmTHYw5zeyaQEVwfYPGYZgQua+KVZbVOpFXIZjH5eDsQLMGTRvELMPRoAliNcebcInzOVpLgHALWuFFsKd/wz4RRKaPB5Pa4m5QOzTmiG+bXaq4jrNcx1Egcs05tAH/xn8lRv8BUEsDBBQAAgAIAGuzSVVXThXbRQUAABMYAAAmAAAAdW5pdmVyc2FsL2h0bWxfcHVibGlzaGluZ19zZXR0aW5ncy54bWzdWF1PG0cUfedXjLbPwXw3QbaRMUZYGNvF2zaoqtB4d/BO2Z3Z7M4C7lOlPFRVVKWoT1FVlQil6gdIiZKX2qrysCj/Y/tLemfXGIyNGUNDRB8Q7N059557586Zy6YX9hwb7RDPp5xltMnxCQ0RZnCTskZG+1RfvndfQ77AzMQ2ZySjMa6hhexY2g3qNvWtGhEClvoI3DB/3hUZzRLCnU+ldnd3x6nvevIttwMB/v1xgzsp1yM+YYJ4KdfGTfglmi7xtY4HBQfw43DWgWXHxhBKJ57WuBnYBFETmDMqk8L2inBsLZWsqmNju+HxgJl5bnMPeY16RvsoX1iaXJo+XZN4WqIOYbIkfhaM0izmsWlSSQLbNfo1QRahDQvYTk7NaGiXmsLKaNMTU9IPrE/1+4m9J7lj6SfPoQhMdAI4RGATC5w8JhEF2RP+qSExmU2GHWro8AbJAmS0JX2zViouFTbLFb1Q21zR10oJhxFAeuGhPgJIL+qlwijrVd1X1wu1QlkvrG8uFisjItRJnWEKa7liaUTM54XFWlEfNVI5tzYqpLpSKath8pW1aq68MRK1lY1qYb1ULK9u6pVKSS9Wz1DQvD29l071NmcampgHnkH8s2Y9PdNViwt+oWd9IkBTbOw1iM6XKZyZLWz7RENfuaTxSYBtKppwjiZAerYJcXO+SwyxLs9IRhNeQLQzd4lDoAbBzk7gxGz3BD6Y6ck+lYQ/l9lgomnQFBezZok3bp397FyX/dTc3HD6g2imsRDYsEBoYMNibunUedPpMirTxoagOyBj5EKWW4Ft1wLX5Z7IStZx6PPGLoVL3KS3OOsRK/mM6tw2uwUjTp2YZexAA1aXmYa2oCttqF3FJQzVMIM7gAqop9FF+EHdF1TE2r/cWZ3zKLYR6DtcUgSt1frqa1jYg6L55+2drZTCa2S/KHNB/C+T6iamy5dG7WcUmQFrKK1fgeUuEta7l+hkn0btbxkSUftYBXryQ9R+gpFhRe3vVNY/JA4ECv9wVBZHrd+YyrrFqPWcISN8jZwgau8Dexq13royiRcGqketQzB54RGzUD08aEr7n2DArIEMCaCA/QseTvbfvYzahwbaA5bbVviGNRbU47sWBKLI4uEBkzkeJOEohGsdAxlPOv/JAMcUeVH7Zwp/Re2ntMOEAbORg53sw5NAUfsX5NvUJCM7sMMDB9lgoQnXbdj+x46kJH23H/eUUt37yX542Mn4UKCd8EjuAtiToqKdzotHAe4LK2IycTbjt1D865VNAPiVgazksDjhG/mi/ZQ11D0NKgXsIx1erWuF6pC+xM+NNvr2s5BnM2lYEW82hHuW7OKNEpHqIXcV8F7QREbcNjvhAe/6ho6WsbutBJbXN2BvhM+Njm9hER4H/12yfoUYrH0h4nSeMEslxsTk1PTM7NzH9x/Mj6f++ebXe0NBndGqamPKTmer/KVjshrqwrB8BejSkVkZNyrNIeOzMnLApKqMvThKKwP7BuorkEPG6iuQQ4brPuwy9xwY14jZ1wmD/zdTgBdlurm8XvysqG8McBC3dP+YlE7JmW3wCBdPshcmuPqHG+FWQZikAIISIBEeOfLaa71VGoVWExGNUULKQxNtn3lT8bCE4Up0VEUxb4UteY8eG0r6o8cjzKk0qiN8HCixUVPapEiqY+uPED/8W4lrzzgppwrQ6u+V0izjHdqIP5wg6iObOhSa/k4outI5/o8vg/cmkndDrgb+x0mH6lWicO9HrvTRJOpaHXuH75EPtzH/q0onT92Pdj1f6bpfvno/PY+BvfdDfnbsX1BLAwQUAAIACABrs0lVS+zoRpYBAAAiBgAAHwAAAHVuaXZlcnNhbC9odG1sX3NraW5fc2V0dGluZ3MuanONlEFvgjAUx+9+CsKui5nIhu6mwpIlHpZst2WHAhWJpW3awmTG7z6LU0t5TNsL/fPr//U96NsNnMNwE9d5dnbNc7N+a68bDWtNiRLft3XSoxdadyXJU/yRF5jkFLsWUp22nuX9hYCMXdqYxvW7tpWGn8v0mxUi0sQ5YCEATUKbKwD8BrQttPnnLA6MvI45GYWOS6UYHSaMKkzVkDJRoIZx716aYaZowazC4gq6QglumT56k3nYS14c/XkQLqYml7CCI1ovWcaGMUo2mWAlTf/ij/U06XXNsTh88k1fWJJL9apwYQeORpEXef0kF1hK/Bd3Gs682RMIExRjYiYU+BN/9g/aMu4W1KKrXObqRAdeMA58k+Yow50qLaJwFI7bGD14darZCX7kFN6qvmQ4QTUWt1gxXvIbPiAXLNMV6aKBniBKGEpzmh25cKonyOnDatu+f6PpGcOYifT8VzzoaTKdYrSuGbOu2Rq6okVff4Gag6Up+HpLK+4S2Eqgs0BxGaBBDa3dRU9HUXan0etP5+tKg7XMBvtfUEsDBBQAAgAIAGyzSVVeG7kcJDwAALVSAAAXAAAAdW5pdmVyc2FsL3VuaXZlcnNhbC5wbmftvHlUktvbN27Hk3XShtOpzLI0h8xyKE3NOYdyKIe0MnOsHHKkMDVBoPKYngYnFDMHKkvzlFoOECKSDUcRp8IkREETnBApVAgR+GGD+Hy/z7ve949nvb/n91tPa7WA+9772p9r3Ne+rtv7L093p9WrtqySk5Nb7eLs6CUn96uynNwvmSsVpFdMfTW0pR/L4ryc7OWqOlXHpT9+Dbdzs5OTe56pOH9mufT3bxecfePk5Na8Xvi/rAXwOEROzsvVxdHu+OVA9oCk61IERI0njl++49HG3N34g4+5DsqnD7n6bP2QJ/cBoXHwr+wa56pt8S4hLaEurFOUE4+LQyLsXUVv6rN877b9dXl+tVfJ6gD7dui+M0Ox9ERebdMBcEd/XAc6rqOdpY2Lp8c1dRQkhU0NsKxHiwSZU1JAcmvu+X/7ePBf8mHkb9A42+uXCGgSjAxsBTRe5KeozR90jLUS+GXhfxNQpWP6y+4Dh3RsBYSBqGpc77bg9NYYHdhWrtkvcnIvrB2Y10o3Oob4Lf60B+zdofFeYeHHijxFThJHaBqGeZruHwvifGkD+srJDfJ2KTsymmdow3nMGjm5l2xzV8yzIgMNshpTSsIzV1GjxidXUU7u4DGD9NbAYwZSBIcw6hrgQxjptw3Ma+mTG78NXLNb2dERsUxOLjYTaOeYseUn5cf/7S/dPQb7mgbbpbHwDx6a+/2ScH5IypW7k5TVJ+G5QOngkQf+67I/GLsu8B23IIwJlUdSpV3B7FJmPEwaSlXm2Ij/8qBBxl6rYcBdYHoicl78/kjQlIEhuuBYm9R479wE2mWUtGSq0a2Fk6NTNMnVtU3eu2ZyPt1HN/UHHtaVekKwQdtyc9cSqyRg0CYr0YzxgMYZby/HGZQOOm+RxJo2oiFseMobKW5PcdKNbovrgjRhAzCVt7ykunnpn6toVGThOlSRCX3qt/mWFjlobCCt/+QidYp55nbrBlvX+z7rVXNURd1YW0zx4swaE3PXIcUu2JfyJvbQR5cz77CAJXffuzXtNgraQdkjn1HsX30fvRZoKZNAMaNwK/DqW+/tj57pNiG4qEU5tYpeiv2lOF2n8DwdcrAzITvK6uvfbdTWXQtm034Ic6GUcE9ECbdF832cSzROaDEs1hKTBGE3NqzT3QZsO3wjjXkuh9ixONrBfMTHeQrez0GVanmp9jRNgbQOuQ9dnhsPnyJ3oPLW5C8Ke0ghh6TEva0UpfooS9gOQQeZFdDBxLJdj0OBl+wBBQFwodt4VqkxN0bZ/fkdy9IFI9+rzHyVV9ZkD6ws3WD0jJ6Q/Y+b8u3oTKsDH1K1awG6Vv7kMyWL8vBBKCGML0yt/tujOHeZyjOO0SmPL++oh3k4BOHYClyo+0Zy/CnDRbIbtVIESr0esy4SB8IVq5QvtKYYVx4GXVnUmVVqgNKPm2IkVbIsbtm4U/QX5yzXkR8IMEy+PBnysti+9MYVSE0EnUrS7bWoPOfH/UiNcm4dWtSAgZ5gvy3yXvXFXPuAoi+nyhUfOo4NeKxKTUP4WrJ/3wS8/NMEUhVdbHS77gtwV6cqvIN2JN1ovqQwjhM+ZZkybMz0axOAjH+4X1qhMsLq5l6D/fKT/UEGj0+lzHuHkt7qxNHXLow87SQ8FSJZFIhyVlzJL9nLplHVWVYJQMfDAFvunaiC3D240F73DK0ItZuTyJ+6OcMtOhdcfHW+agFA9G6PPkBY63TWe02n/SGetq8r1rPfbQSeWkRMiGsDDt1RDrfSwiQ0l4lY+kGE2c01Et3DNZMYvO+nIqfL/mDZ4NrxuqsQ+LKv96W0J0OCQMK7k7XIpE5gj4Nrmirzwt8k17BdYVXaMikzur3laqA2lK57WLRIJSfKeoYnukNvzTJSp1r2VmzECbNERj/N2f8g97dkwAWhp9EVmw8+ztstzd/f428GPjwEEJzTJhc89t7jdWESFHkI3OxibiVbQkt+kCaHzlcCdX3ZmFPeWqb5W++BTxr8grNh3s+HCzUyCheN1j6nORqQ5Ucon2Kj9/if9boxs516l972rOKjy3i3XyCPuOgJOwjlYzi72IzjL96UbgBRLn1pU33X7SdWJej+gYNw3X5vkTmNXYFUJlLNmazt3dIOsNB/ZXZI1UyGLpQUIS/YmU7j5t9JLnTg7Bupy6RxyzvLRhvRT2U6G7pmNBwh3+LeRHnA3ww3cZeMBbA+3S3h+MqEcyrMMmZwA+HYKlzLndItICLSCOd9LNn7zRdj2RDTgI9f7io0Cnpv0s61v90DJiJ3F2Y8ODVN3VNlsggpVVue5qac0IgA3HYOe3GZWQa4cWp45Y2orkWWrhKWq4JTaFFzjhASen/R9Ke8woz1X6RcLxlCmflrziTg/AXSuaNSLBqFqzJUrd9LZSgbcp8wuwIkT/evvoeefxRKilfOidtmPlio0ZkvUwh8WpwvT9ei10mF65XDOsx4HtMwYg+sAt7nd6g26X7aL3OV/Sp/Gq5oyjvS+OxcFeDZ+J5d+eY+mG4sJy5wegghE9MF09X/xFVeoXFrtenzWTc9Yy1dzxTEFSOyIKwBySMrdD5CJvPa8YZfMdsdAAKVnJs7RurSaLor1mq/fYVpugEkLdfuiu95Uxn6c3968dm/LXVbrS22hPfsqGtqUcaFTpK1KcT7jXYJEPibDKaVeeU9s5UlQ68yVNIzS3jdO5U92us3g6g28V5hM7wK9FPVkkUAr2rZrzLMl99Hd+rChUd3POuKWOuS8ab1mHyU2o5u4RZX+oaLDbKQmEU7eIBQv3pB2ubsM6RyEVaL1XlptxPnvOK/DFTVfaa6Uqe86dm5DIPWYwqFVcLPnsBLDjzIbU09lLaQRA36lwlK180CyIMf6bGe5dbRFqc/3Q+xjdt2PQ7Cem1DmXH7vTZAa/quTMQupsU5F546CIwHO1E83IFzBnsxvW9VnOAkF1DmmRF7xnuZRboYfWavTodDPCxbI9aqnOeA+147KIf7x9q+PZSR3pq9uqDE/txt752mkNWhAF9z98VAs6etDHB+s/VZdeKocwoNleCSceFjgsU/Y7wnl1oTjD93oTwEMetx3jbcfh4ibzhkUUkPoi2KYPlXL2YkH2DUpaUZdN5hj6b/CUHjdct3bQM5RT5UGtff00JYtNFDhJdQ811VM1XKWcy15uwdh+xWpbjJz/WJyzR3uxeEjj9jza43tU6juAOSlqI7otCDa76oQK0/2jQ7mEXaXjNlQC/KsoNkhLW+tGI9PWakB4e0NoUguZsRjxw4uelvzA4Vmcp2QW35Odrg127G2HXV1Au3SGtqbk+GK3zVdTC6Z8sbX9/SWeVks2STqNorLBl5dlRhXmW+fOXYQNdzuPf6vtJtXhaqrOeqd2niti8y1Zwx2stZnZXYsSBkTXOgevnOOidLacjdEOGhm02SyekVoy7lHUkJ+OdL1E3jzrsWbzXKo0MkHhdvHFp1mwYhLqEYkWANOkO+aRx4ts9bj4e7F3LjRkHG4ItemfUUKT0Gy480HBiuXHM37sZbA+Xc9v3KQCsPmbg8IEAkIzGF2VGh6HpS9fmFpsXJGjWgxfTpd1/rnyK6lv500UvsHE8uxpT/k4TRMWT2/wXyqdbTrxQNaZAJEhIDlqywucwv4TdxbDwgM+cGQqv3dVnzBdhyJLTMkuNPEMGGBIY0SQlSbe6zE02AbsUTjxhCBOUI2MzYOw/92n5J2ohtbn6Q+B9RlHpXBzAwptbNUvJluIXPJxdKvngkc6H0Pma1LJfZ7lKRZReiUK0yo627FZFCiersY9qXTPPESAgvjrNhtUve6nghAa7DR09zjpP6rPZL7jPEXudDtha2pTLrTHXXcRsmOohNlQJ/pOYi0WCjbuLBfUgv/ogP1+WSQkFef+woWW5/CmW+pDkCVdxTxzyI7nX5610VycCb7/fWCYynBMaG02uPeiHTfey8iCeBavVHC59iY14WitoaiMIKPSTSlc1xYI02gYV+hDn2FRvqRxSeOhLuV0C3IbPrtJiHedbU1pkE0VGPL93uUfAWhIDNy3f50i1MfIFYFHoK4R6EpNOep7Se9ceklnxXf+yKTJWvYSB9uOaOmqOoAFLNUfB+x9jwz3c9MMa2tlTvfUbplUkuiBi+CRrOgxo/7gC5oOhT59yIXXdPVrANy31qgtgixvP6lOH2akgHEIOcD+TXx4hyNX2h1GBLagSycJKFMvp0X0AhT3oMdHJwZDsUXBRTHmqLtvbxFd8nH0cQbGZGAhwWbaG55wrarDrn6lnLdW6IlHfMwQPar7gk1lPSGtd8VgjlKPXShkMKxIIgdG0lU91U/jPIirgsIUP1/IqxmJrOsmVxqOf+hpmGy+2gXedaofWZ9ThOWm+X9MuTfKtE36rYcIFS57TqKL8Bx5qfjBoJpcMng7CSPKsMJqt0OyBnFkFkJOS0+BCZ/AQh5fAUPjbITwZtRiGTGHLhTnOwZaXCHbYRUUBJsIwxvxJUBdfj68i/j94jP7PhN7aFbwImiD1HtINAq5dJjIiQqNr+cldrw3iGneXlTsgHi7WVyKQT+2fe79GpiUVhG7tANtvvIo83Z48Xrip2E9LKMv5+PGrKCsGyf9egHMYWtxNtetlRi/nV3jvJd0XdOyZNVsaWMxMsD/iv2WBsm9KecFohn11HG6zZ1j4SbjPQKWZ6C5k689+xuPR2HUQp1LKDsR1Aep8e2pfAmxDXZtb7Zxg9FnY0pvXSE+gqz8JpQHxtLPiGSw67R2S1H58jis48fyqM1GQIhxWClHDxoOq0yXNgoWw7U9qZQlbaa7a6AZ68Cqf6GJU2q0O8+qmK+YoLre1QOv5E6Xzm/lZTqpCAirxAd49agVIZI+sup7rmMpvqCSDKYUt9YTGk4pcdyHmyWMvEOum8qD9R+GJ3/Bt7Dn0nafpOXwTF3ZqXNqJDKd+gSOEw8YBQQXKsK6Ii5wGK2hnUtH3ifGZCQVTbT9k8czKSWo38rKsChth8Nhad0sk8eNH8ztGaZEt9Vp384JYLvS+t8Og01qjNAiiEsFFVKdxP1wNERPlO+RVOvgZmIUWx+dW/7OC/m4rjds/56mQ+KcZXnnKugfqtYobfKGjgpI2UH30sSMowqtZ33E0cNfY1yI8J8zvxKzOBQ68SoTtrCks4Ua1LEL1sHzwg/8qUfc9o2liu48pe23zkm3ABj1fFtC8LXVc8zpYzIUDq+AWhUkgzaW2pdxGz1AhiDyq/gk3O3kI5yQas7o+CIrpmrDLmcMX4CNF8O5f9Tj5eQqzLrBR31FRGgwWAmgjoRgP2oK28ZNJnoCpkgDldEMp6roXJZEJG6c+nsPzkUAHTgpy7mD9dCXlW0Hwp1Nw25b3bNM9FASkosAtHUdYk7Kn3wCVhw5Jy3+6oaKGvyTXO6jyIETnaThs/DrTxwc3CNywjljokuMQASNPT3fMQUtMmhJPR8Qm6gW/nEczzCJyM+Qt2FcChXIKcGb9WtV3NWHC8yfrTgxzgGbIdRKGPWPpblYk5d+hu5mln2RmwTZeYmny6pHSj0Uvb3mOKhV7lGxjQ3eYx6k6aMwh67gZF8nwEVDtzOje0S0mWOO7CvWZm5llES/xTZhvwbfqqV9UL/xttcP/15DsDDRpHcRxsF7Ah3R9mipM4LS5l7rew0oViKQIgapf06qCFrrIjI3qhRPYy3ktKkLJQ1LvCqjuN6SYCfX/H9H8vsskQFmnh+JdDMZPfsTEnpZdajb7fzofnKwIavxxO3LtDI4cBePNjCIP5yg+A+7DNMz1dS7B133fw5kmYdbbiL5mcQJhoduqlvWOssaAwC79a6PmdBykrqvAfLMsZZPxf+wZEAIcq0bQG8HSHGYd2efg2Vm1+cIUGcJhAvzbv1kq/Dtn1TZg6hspQLhzZj+P1RQ0su57en8BF74Bp/tCq9C7P+vSQkC4RDyQ2TRdjATAh1SePA+VjB1r2AJ8Q6Onf9UwkEFNpwWfzk1l+9AYwM89nKhAy++GJ63YfKG97bWtl2He1G8VgPq+AfV6RCOPqwIDxSVwGARLxHtyugb676LTtUntolJWECkr91yUl/sBjFmAwL1IObBRW0kE9xYl/S82FVvwDgRtCMQgmYAoBD5wxn21t+IIpo/IbQDvGwA/T6vfHZGlutJkZyuy3nu1p6YT22D9YStrHgHE+db79nSIBKK4o/Y93tIK+vpp+olqf9S8Lmut/GkZ+DUmk/euEnkOqcR2p/j3Pi0tKVYDHHUZ0yg/E2GPUuVM/jDu2yt+5Iuu9ura9F8l7JyP9+gYll4FYsvVhqUlzOn9YXFlbau4qXWUuOOP0eWJK7m+wYUoXLs4yqQtM53ujM39nXmvF/nAijDQKeSPn2iH3P9OtRO2QbxXOuAmH4lXvDKr915n/zLbNvA0YzqkWkfdzWHoPL7Ry2pZnz/7Y6jAFwPsGPR/dozxuexqkP/1xCid25Cqa2w8V0pPnq8Z1NwCXtai+zaqbBk44goWbl6gqv1BXOeyvJfLepdypugTgMYMic+liiYsB4EDcElalcXRkiWz/N2bQlmrstESWuYrhGUsWPupnkCyk0puEw7biYSGSnGs7V2rbIKTxm8gQmaUR65j2OXZf65lS44byn9/oB/4g7p2vaBQO5fDFoYkNrU2LzIQcwAuxQRx3Zcpi8eaakhRFyyIH6q8pj/wvz3/9MqBcIvk0UNsFnZoaL0dS7nhA5oz5RNw816yBmi0rvkrHnzRo/PzqJv9RM5gmbBpKXihfG27hxhfjYoizYT8FlTU0I7WDXziSlyuwj5rP1xSrfrkX8qJ4Sc0Z5d86rvTtKJEz2M1wvq762zsa2j98MTSruOcpqnxVY51PjSEcUyJCslhtMhAumM8LpfJNy8pvXBtqkNWOLzTNPJLEj6WnFtGezSPStUhgIuCGt1bVEva1g/YJkPPlamNrxNQeM9sQAS1hd4Etd/UfTTVcCxklT+CXfyRfrUVXYTmaW3jWr9TLT1tdutiau6np0Ke5xTyrtTNpCtNFX/vZLE9RV2G7hdfQ/YcHvvaU25IGoNrTYFYbUyaR4pz398y6qxnpqee2H/vcHbE+c7v1RJWOrP5sl9CGKv3NS09VeHql7m5UwOd9TAeANaZ9UWjc4O0WkUPH6Z+yXj1IhOU5eDRnJcmgpBDQNjMKfEJFpvrHhDdvpKqswmb4y/oESXupTc1DPUGrC0iaIH5hCB7EamUuloKyVpC2ftQZbZhqbrH9QpgS6TQhuBYy4r0MPxVQypxW+ZGZXvMEoFsaTTrC5NPSEdFY2qsKj78eR2OfDWNWrTGPkfUQ7o6WCJMTPZEzCNsTID4yRAIiEkNlS1dKp5svobRLmaEqs+GoXEVgxpKWg3Gy92uUokWYRIp/KREK70Tu6JaPwt1tLNnmvbbM7LHHQp8lId82wWZ2vOsSx1YawV0St2GeLpFrydxYS4O8kA8bTAlX6R+FgviS+2thD7GN/0F+QZfFNweaIdzJWiSrKu5pNPYeo4LjJyv92W1vH27JxKYIXQ1efPTjdDMep7s56WuVNwSZw2TC0PWwFR1NvIJk1P3lXbQ9O8piZsqQAOH1ZhPbF2FbhlLJdjtbDDajAt7sSxp/ZJhIhi+9rUM+MLZ6Zo956lC390Yvz+iGKyHaTsdmevNkjQ91y9H7UepaBUjFg7xe2C7zLUP3zw5tXn69XQb3es5VkcNyh5ycYLK38nZrUN3s3KqYwMtDb6dMGTVLnMpLYUZBjPvm6XiofZMXsKAoLFuAmwURLHCibKJM2mBtp3Uzq654ay8/BLBlLDEOGiFiLU5j8CPh9zU4YT5rsValvkKbHHx5TOOWcCc54XMeHJ0t63zl+K+977NustB/cB/d/R3WECOrsADrHiq16irhaoLJD49/PgFH5y9pmOUqmeecIQOutY6vxQQPLyiECl9iEU5HMg5sFoEIpieMXnS+YssMKAVuNCgNfeObFIQ7l7+VhsOzfDFjiavTzJlmh44nn3sTEyKLcqrDr26XfmH/Ti5eItXSjTxc2av70rC14OJT+f4JS9ppho2fzyZ2SzyB1tfdxvUlnly3DTgRfKnetJV9JlfPgAm6Sr5QcjWiHahrUBMIAOMYdbdoKIaRTDEplEenWnUVVT5zTu+Kdq16kqX5Rw2OJqo7ttffY4nzBdxIVb144XzFs/Yq5dsz8XlkmZBNdwYto2zt9un8YpKNuTLsoJw1cyIvf7GCb9dAyJanuru1XrGlq77z438kNFnNvsuM52sSoCVRQQxZJfthYUyKoJ14BY+mVXA9m5/9Y0OQ1dtasTmKu3kKnwl3nX6zOr43eYKEHK/SmV7cVbOQrjdSaC+tC4ZmUjYoUauaB+cUl4RF6G5qhtKd0EGx57JPM+nExQO3OieEOr6uthj4jL3HaHojAhcfQpOZCLIlUw0wn5BedH3v8Du5bz4H+4O+/aKvrAdpY25038zZ45vFW0TppDoDYPANa6VkOmVkYMftAVdKGI9TaRa1IX663LF3pVMWRkGL4sWMLZtDkcxVcRfMFwnHWplHnqHWbwKx2jc5GfpDFzOArV0oQMCd2dOKxGgs71U0HbhDtLiSWYlqcffW3NHz12nc2pGFDI1/UcsYSkqdvySb795U9dxss0cJhBc3EB/WccQQghEeyFEtfufnNCIrAL+mJFReK4rs9gsfibZYNexVte0iUQbuQKEB42uPk21vAJTHOH+TNuwCzD0M2FYgq5LdHtniofmijGQVq7/kWp/7X48PmHyS2V//+Sp2bvoNb00D48Vhq0fueqh9rvx9aVd1uj8OyVnTBHfK3B5Pxjyc2e7DnSF1XcrPn5WRCv4Wo1fQXQCCI0dc/6SdI1ao45ihS8RzR6kJjEEAjl8eSlXGZhpeHEg1/+90ksSMN868z+eUgKem+UnzXy8mqphDZKfnzlKnzCnaNI0/MOqgJm4dIHnYxvEXip5TzHz8uwAoouisZAIz1kGVHqR9y9tSaUZAWd9YuSjhYPEycGy5/2XJCpsDs+WfKXjajEONBybLfsejo4CSoiWtuXKze1DpCUVUpxx4+Ys4AVp2vrVLqazWXZ+fOor/2lnOM8F5EXUEf+L199REdxBNayoTcHqFNaWICM40JdyWbH06mCpm8F1HPpyLgiex445lmlMrW2r6yd8SQuYrrrivhYY1NIcuYQ54MIBQt0Vv9PhfSjnG+injFtoLjxNMFl+NV5hn63z1NZuOulLcA4rfbYfKG/et2nZlVJwTXdtbqamb8zR/NiqwEh0DizyNgsegDx0MFfgzElDZmuYTTZF4I1thETUeWd/RXt1yksUIj/Fxhy/pdKl66qhsRpdvC7nQaOWmIc9SamAl5FBPrA/ZKsjFFwcRghtxYfZQwM0r/UG91VSXjRsFOHTXWrZHb4eFrmlfaJ80RbWaSgh6srmCemJ7D9vKqYC+fSCLblwJETO+yooYB0zuxcKbgZb3piDckggT3HuDfDuIwoiAsqaOJe6bzTkahS5mTiS4PYkxPHLlLj4GNpGA7TQiskd4wGKm9DO2AZmwNFYaHMBdnTNS2RyOYdZt2YuOyCeWz5v/ct99a2tdA54JMsGjBrD402XfoEqPV75hmIH+TlO0PjwGRdQD+ETSESTm5X+jRlbHSRPMKuvPnkCG/arr0aWJfS+NcMKoFaM4CPQ8rGbKIUXITIgD+27Qy/dF/GbupVl+oYfdxm1YD5xfYmq0g5ACWrAtOp+seb62qOQqbPVULY5psrFPmqWQEEx78OqUNN6oP9PeFb7hNzaUwZ+kouwPrZF1SJt91yDA46t58IYXZ0Z0BDgEka1a6TltNFjVHA9FTbPCY8zwhhxDUh9QndUDMsmio2xHdyvn7P4j0rYGWei61jxwSbhT6FC5oMPWmTb/+16ZDtvCBVGZJFRqjBIxzfZG9yFNvIRDfhqd8P9vdVX+/0h+oZRiRrtcanln3e8uXLOz34kDud/qORNrdjk65szf3vyddFGjf7qa5GtLYjVeDEoM3qGBLlha3AmXLpTh8gOQnLLT/7Vv5n6Yz71+gAGcYKQwEdD45R8I9HOKWuv2ilFDAV8iptNFDB3bJKEKjc7Bc19jR/FzAI7Nl/nEqekZupicqPY1CqbulzP6uKR6NBA0KzZnJH+vMdTmKupuBMmHmrtz56eG681gybYHplaXhFohxbM+U0hvd4+fRbnPpWqix5bqiOGwuuDLTKEt8M9Xvz0IPrB2sZTHqsbTtikRv9RGNWc1V58duuTS/DJiseoFSgk2DwDG3ExjzK3C2T1XNQwS/7OWBkWZL//pm6GE1O1owjFFNRAvs0H+rHlgydwjAE50K27Vz6C6qpa9VYv7FwiwV6/FoyqqOWLXz35nO1I8jmwSTeILAWkHgrgb84quLzZeG3l9UQBboa0+8iFfoRl4V5omXPpRYDFQLoHOFQgbFwoJ04bmOEXLEfgMTf3rZsE/avgkZAA+VUOec1oHz0dQEAEcQ6fIEIyTZGK2kj89md8ExvffxE9zGqb5bijClx+ljjxFlTH8txprms18tpCKnJsJnwoEjRMHmGvdBsjSnfbbQtWP+sPXBREa8JK2tXTae9iBVRpkwGOSXltVeUCIH+ZFiMIsThBT08Fsyo/h58cD1SjkNNf05JTDD5XGOuhmScmqyO/lv1BM1tkdFc0wrnQD/RgwmtWDqn7u73xapZ2vgMdqyU8rvT+iwIp//mrLTH5AW2q0YYogIAPYavR8fq69hi22EbGq+6vRRPS5or/9nftGM4a/F1nL9JQXcgXOUTCP0oXz/sVKeiqF9klPKxzidT2fCGJa0UhWDG6h0IJHE3tMc/piscVa1OrQvui+2Eq4pt5Egt+pEMHT/JaaIgTSRJ96Ho3p7zwPnSm1FaKuBWSs+5hbtHudef29YhpCXjtlxpT9+wqVFzpskEllLNpFNysp20gTTx7eRZ0yFA5UwR/eGquEI7PX7yzP7Gl0KEG7ZnwefPFdg+PEVMbCbg4FrX5jPFh19p5bsc2xafpCqS6qIOFKEAlBZIojC0ypKGwRghqvn2ZVcpQ4/CTmQx3vOQ8FbtXdwa74HZsMwuvGW7xBlf7axvWe46X/9T62vIdtekKvzmiwq1Eqp0jRaR1te4+Swt3KICcVxsr0vhEbwjDzB4ibu5RBJKrmuomx61sa0UyHKkoWVeBLisQ1FM/WHFXgmuijozCuAOyJZC1d277QSNgT548nDXog5cGtptyvIOHeu6e2X9ybo9R4BAB9FHIQ2XxJgfGo7c+aKEyWnuI1V0oCjBjPWnnrtE5mZcaDx8AdwDr7kdGkm3pBfCxgYv/6DIfvxcZW4H3rb9VThiU5fCxPsf42ra5hYM0nMGk3Lua4SxbkcQRRVBmKylMkUltc3W8fYHSLlWoW1ux52WRWOYOooBKtjhtEY/HMhnhsQLkX095Pa6aMXVgU2fzlu6cpHzPoGf8lPiD1tIH8XK5iPFaBE5WrGHPxWbIqLjSyD1jQAKlr5B1OfIaNmrh2411gV3BBTcyzIBCxhx1a9cj/4yVXBeGx7xZmqOy1K+R0juamBJVBPmLc7Qk1Jru78CSF2QSXGqpFXimioqWApB9ZcI7pABtei5WnBXinzYzWXaPNP4zeOpnfgCPqKrfoKU/sT6Nlq5YbKOf0qa0p/16u9DVgpP85H4iGN6w7Z5Dz0Z04mHydpNH36R4PeyPF/+b93iNJWePx+w/rwz89lC6Tx57hnduPhAx1KQwKH+JK7Azu3LED5txU6zUKpQbjXW/Mt7/ESYGz9LyJPRYnlHKzgTtYh3mWpJxos2kuuO6QPaBvR4Vw9ML33SaXaV+4YQURcPS8YeednnJxLUIRc+AceKhlg2L8spbTO31tqvR86AcuOosJxOqEFVjN8dW3ooJLcmNSRExT7sbbsya36zuNzPVLRQppW8bypYs5ufaYBeXGIRRdONRdm38wecLglpa8iLE5hRP3iIcxq85p8SbW09Mvnl9jbaJBiJc3uuAx4bfpsDf1Y4LoemhkMYQTVwBScgGIdb1DV6V914IByv9FD+Pxdcb9nKGP5jM9K83dvc5fOLBYQO6p39QJefMWICFy4ldggWLGcaU1pT+ParskTEPxscRne0bdmuJTXv+MxVvbJNwPMNK2ybYkeJTThc2Lj7oKRDCRaCrYp1Ot/LDq4Z9nq1NiLH6avXC5cGFnYieu/NHokZ6qEIYiJJ29JoHZSCBH1dj+pJQi6KZ/fT11RTqFDmOmAfBHNi+eH/dK1Wg50FxVZOZ++yNyMYuoHb1tRnvxvXUDYlWiJV63ji2mD6cDwex6LHKeoQOQ1H8sXpx0Al66+b9lXlQDwnxu21PdDxGxgvDCPnJTAj+vOvmQY5VWkscorph/mYOjh8mGjr0rFRZ/nUrEg/mv1cSe/4thWR4HwPJ//I7JYFjTwBy0DDHj4TdRzXpLGXH5pn1WuZQ/+DcVkj2kuHRuLxCpQkrhum9ZQOtvy3ylwgXj+eBE+lwvumHaMayT38THYYOE9UFYYQFSUJDIjbPlxyXiv2yVHjGblL/Nwj/RUzb6KgiXTCLjR9mFSn+DSGDClUkfKNNn6kiq0iuoeBQmhp4G+Gb7wu0nuyQCWxh/VNyPZI0Yih7hewIAKt/J3NRXhn5Rhj23HHThurCq5JEB3PpqSMw5TJboFM2n7fZRYtdTaucfmD8fKhGjDnDKN4TGmCPe76hmtx+52FtFvvmNG/pbNUyWnYeCubnrveISTeWM+LqDbTdyV+KSVM7Xl1sxoFFBNSWamxjr4fZn/JK6EWvXbjy/oLUXUOUgg5BguAM6n2R84G87GKIiBJQzXhCERq/O4urG3Lg2X2J3AlH9yw48WnpiUat3d7MNUXPsLMB/VZZ8Egkj/cwRZJaBk+G3LuxcQLIUhYCbm6o0bzxWcfVY21U9uJ0nouulrtPmkNMZzq1dgXbHCFwV5w/l9SZ3TtM8oGGWGLweaU3nmoEV2XE7q1mNO8HTfZM1RT+4yldUqQt/RnMnHtpAZamHqCN72HrIq8nbIJ7Il73zprorIgPz5E0ASbYF9KkjvU+EBxbAFQe4poTkM7/1iEUGTf6tVyBJFnYZvz6O0jpu3g2ND1RwYJtsqBGXLfMa+ZC9MuZ5Vh0fTtoKtDXfch/lQ7W6tECjocR+WxLpSCDLtwyyjf+9nZz4hWkPkMu1A61mGJ8HZG52/vvXx1TzG8EkuYqMva2mfaXrc3jQGpwePEJXE0H2+w6mcfv0loBNkXmNo39feVwKMP321xtkzgNiqlIflbR+t8rnnkObjJ0jVzgTWVpauvJ9V6GF7UeuZrHryZ7OCH6tntrutKmU1i0VXPVUX+HpDpZZqO+Itm9VMf7WdyEdylc0twgWECJXJ08k5MnHW7L0MjWcIzy1m40KfPDhfifU9Tg6/HclvVnNJ1e/WBC0SQ4ZEIg9oRFNRF2zW4SzQZF9z5rARl1oVW/aVhceaGk7jZAXuU0DHzpuwz1rRB4lyu0hloe0dm1YV5DYapP+tFj1GJx8Sbt6oFE8HfjxUfC3UDiLHQOe+efhFWdTyI09QH2XpN5NSgLcqnrT7+YmDR4UyxN7o3dvWv/D966lF+1fvGce8V1rC539999tSvd/59SAWeBQVJCwT+Q+o6CtAaQQwJacLzQw/kcdOFR6O88nECOc8MGDJONl6f4+XFonuJFPA/wIer44/3W//7c5DObrtqVyIBxwIn66no4T3obNM7F4/ifbF8IPeGGUBvA+AXyAw2wsn6ZN4Ubzf9B9GmggTXvbBgxhQxyaNZ8ogaf7+/47m5fHkcmPLHf9ns1ypg3j+NAfz74TJ5jXSjc5VlkmZfJpwp/dpif5irjmdKm4QByR6ZInJ6xkExfYdy+RyXpBBDoeski9IAZ4uQzCMYOiXXhuqkQwRQ6a90qkGUkGzSQXE+ee54haxTMjfxVpLgH1NlcxaL4eD+OnwWYqi1dMSsgSEThR0pVYMn/cyNqWr9I+KgaTzLT5x/gUMe3ITBmACIT1xeiNsoV3DmXkyVAxNdpSlW5J6D74RL6ORMLFrskxW/2YL9pg+/YwYK6sLvWVg9M+R8AcSo9fDnlKTGpb7mu5BMehXEXJGExYzrd1UiAUIjp+X23S3cVR+QpjJwZBww+WJGGKe+YkE4WZHPFMmm0jPay3IuYEiMUIz1MsoFfxPSR8OihcML/dpJpX/t7y7AO0bXxQPa6/KkJAsVHGz1Lx0508cFd263OSbCfzd8R4+q7JQYeSatgz0uTQWy6ku1hTC2hJYOvl02v9scVtBqw6fLmV876sV1qkfKa9a8YGhfpKmghFfVJHPQ/zqInuJXAoYVOaaPgk0cYJmH7roUwPmAngjhTx/NE+j69RWwW4jBvORt1dFvHYHGbtJBBUQ7Rgc1T6R1tTEiitXaqPpL5/l1yGtmUD2RwXRGVLkdEZklW296Ml9ASayghiT/ZKwSW8u0urkS8qoKrDQQqQPL6yPnZ9vX/xVHdZAArh514do/cNW0USGwW3cHNkHB/H8amLHrEVlT+uMhY+WEyvjQZgTAt7I2Aez581xjr0AHGl6ohxtkfMOQH4vU3nhS1/Fv0HJUmDoKt6uXYd8TiCyCszzCfcwyrQBL5092w9D53H0X461K4ZHn8yDlExa2w4kSAN/L9SAjmPr9HEddR0i2saEWrh7oTW7E0m1WU3i4yWUs5TFLzBb4vmK1DymDW4cWIoF6zwKY/Xt1JgTUI4bYs+rUOKovD4WuSkx8x8J6MQSkN1SBIsjylm8O/mc+/1drH14OwR/oZNbB511tF9qWE+kPo9pn1G5nMLITDpv87fpC7/lWk4PzAV7OhYpfmv3m0ogldfWqGlAdxG+Nc4wWVsdDJM94/49xDiLP7qR28CDx3BU7YVpbeG7uSMN6LBHEHoz+cnFkI39f9WNO28o+NR0v/t2YppkIqv+F2p08B4iytPU0gq1AGe/7EcSZpGdNss/OXftwpK8vwfyEbwQmeBYqoSTbZwQb3zmyqqgEx0sB4FiO/H06dp/PhyAJGbFI1+XpQvtIm/ugO9JBoslElogg22+PLgMX0/wsuvIrWvgwMLz2hDD86/UjR037cX+lj9VJmUVulmnq4youucUFV/VFeZkfvzGZUgA71aopw1caETPN55xMvCit8/yoF/ul9Wnvv11XRQI7KkOX51mTEO4dFnl5CR3voSX4ykmuBRPpQ6ju6ayII+qPCUMd56TkMYQBzlo/xPTXVxd/2ppe226k40HuXHP0Elsu8ikOzhWDUfy4AQ5A8lGFT5t77k39dUNnrR+dJcfpDZqPQeOTfWMoWG212EVjdfVGhTuTSa4KVtt7rGWP+tI2qgM4pM4LiMMBNi8CMfgnFuvNqAKp4lnsxlc2a/9mka9wF3dHmsSuk7ybGhsk9Iw2/mn601vjr48MITTVrs6R01P/unyicMGH98TcjC6qtMhu1FXgW4pmyZP/m7J/FDOUdgTeydcW1LZx5bRzm8UY6CVOJGBaICUnhKL40/czqi4KFeBnrlaCIaP9r05OXj4yqeXccAgYW0psnTBnrI8oSSVpufgfOoNAONU6gvTfn4NP/q5dU043WdHIFvxS/BZLvLfs4hgVgPNpc6og9/pS7Ms3/gfu58PgAG4OC9hCVMrlUoxZRdU98PnKti2o/UU91RAWvtGfd/yu6Bf+uxFSqX0U7LbmmxyMHm8kM85xRT37CkyzCFOWLpKmCbHZhhv7oBntDd1FhNuwIt0IMD1VNmEwQ8vjS5mlXOASX7xmLwuBneI/0NfXS4XmF8JI2btN5cq3SxQrR7k9GdrkFUzrjKV/6qtKMAW5cuo/hIByigmpLFjLxXpKmKcPpVCyPZ/VtNNOqEk3JdypQWnnwPkhRE4QEPIkMK69fWi0BF9clC8BTW+oTmdJ+R+vTEl3AwrnRVTSd35nooxjNznzTagU87e5EO8X5mSXPAHfIzStH5FR68fHkGzUJlEC0/qXSLKmAftJIfvVvCDgGNSBXgpMlYeS2BKsBZ/62OR7P0Mw84I6jVLN066ulYM+rf3wMg7+LMlHFFaCQUWp3Ejsul+u6kdnCIoxUBHouGWGYoTevm/qeX8D/k/4f8/5D/H/LfyQtea397F8I044NPEEQo6U1cOOeWfnuHxEJqGCklRy39P78UplaNEwwvabAtdKkGIIPVouYZAjQMVkunwOROHRFbzvQfqaZJEnXHRYlHYo1n77ayhrslQV8ssDRVVvyDb6R69tAl7wbSSkSlU2oNR1x4tpnycp1sfpBg6K0k8XgnvNGdC6KkkSlsRhb5r+9vcuiCjmMHbKPzEVZr5A6gPSRzewYkBn/N5JCJNo2dsXuETe4LyWLPrQbEJqsFapV8ulZ2DMUJYAkcoKR9p4GzDcvfIp1Ng2U6okLVcOzW+HC1b1wenhXfCYi8Msv45XhL496nN1FAXVB10H86P3hbedPeaBT7QWX73/y7GykIyAxKk1wM+fY2CpUPwnMJFct6L2Yovm44v6d2Ahd46D9byX2IANdJlIi6xP0DZnjBV7buWiELJhrlkKMgs08kLaIEcVuQAMCZ5otp1XjrtHPCOTJe3BlXjGTj39rOp0nGimEpkiFlWMQwOIwKxMaeq+A3tDbguXtgo8Xs+uqbC+lA4HafLgci06YGSeF4m7ekngmoy/OdDazWoNZk0hIYDbVrpZaialIKgrUbmLQg7PpaxE8kc1OG86mSs8MvY3W1HXt92+7tW+4gvl1TyW/kQxxSl2OJeJ8SllVXEs34c4bSKxbdyOVL99YLAL9YcoxeDCggZCC6FJUfClTLFrl/yRpPssLQS2KIoX4UKKow1P0RH2p1KPgwjvx3K2qyFL0NMzXpIDV6p47HNLXaIx3PQ+9totqYBLbpvMGq5u2tcUvIh9Uqlfmpfe0STwv5/3DpZds+h68LTOHEEGMK0R1l5EO9MUfK9OChtXgK5+R2H9xOb1fG7HQ3UFAQyv2Yq3hhy/9qqYpbG5aZZEGcbQJiV+SpOgHWBUigOFiLqt16Afqx11kqkDoSUzse/9wfPdA1H12fqb/c8UZKGmIPLqKlB2xborG3lBY1m5U8nElPBhMT+Xg+Ivs1d8HwYX90mFcpk4g2IGr2LDCDP27z3S4nRPsstY5gOy0Puz8yuzdJKCfErxSbCi6BBOMWLe+2OqJTZpn4c9WbP6L6q6jnY8ABk34GuQH5LDfLMprwy30GbBJMQsesDesBV04VKoGONF2LJ1fHQ74kigdEcuHevVscu+6AMmCSPLUSJmgfTspyMWR4FniZS4vG7zSvfkIDpoXILHBbzqOA0W2a5e+3evLq0koBOR5F+Sl2GeVm6bErWERYS1yuIjVQGX3KgAEbmbatLuyl7re+qjIb+ETIGMeLqum0T7DP40GwR1h/w9mSvhDvArMjRp6WPGhYISUQ2+FhJSkWCgVcM2h3wJR/6GupLChm+WJQgXZSJoq7fUofDeDd/xYIjnMyKTt8++Jp+4C7ccuYXgFjgMLka8Vxk3xB4lkzlTeGmasozLuKlTFEdsNtbjfrLD1qQSqFj/xbJR/RyJm66YkE0eTyb1KBJ+cEbhc9IWOJ0a4KJkkw7fpipXtRp7cteycuYfADVvRI82WxQwQ/itpAIScgo7IQzDhsAGrkA4oqqmYaVytAq5MlTpx2zqNt6jRXTLcY6/+JxewOwRLZZPFOds1abc6HnNEadHvTkniQFhJBTmpprZj0Mui5dwG+e1NNsavlY8Zlo49Vo6Ypk3MhtiSj7mq+C4Ro//DXVvyxaL9YamNJWqByAR2xY3bLX0erNTSF5ED0DuHdiOcxmJowzLMOIIYXbrhgYPH7BQ9fPLxiGZLlh3Tl20AylK73LYtf3UsFlob41ccqBGTPUpedqEv7MxyjNAYGCev6T/aIeqdzIE9FRG6BT2btNqVeri8KUS30h55GQtqnPUms41eKjLrbgDiRjZZwLGZ0c0ULHXxrH5WlnXrQzyu/L0y8DTwNroYnCOvxx0gJLrQnbNG26foaWahYQ3hfNZ2R7U0Y/HxfQz2lfcvkbMgVbDvKTkdIxDso9CdlTNdCgkIGaWCxMc76l2AS8HkM7b1D9U3nfZ7UJ9c0a+gUaEdUUAomIPUViumKosYKP4I4LW2mJnh+rfKdY5x6i5wEzz/Y6ueRVvtP3dqiVI+cCBckg4qRLvreKVMJtnFqLpaP/7Z/WBZ68G58ZHBBcxAHPtbvs9qgtqO/StjOeUfz6HjSQrEJqk8OKdRdZWTNDyAhhDQDss0/SiXG1tNrRWa+YdKQrKo5azWC8evcw447MV0zf7o6vxXvAa2GlfYFQnsbH6LQ/fzWrru9UwA3qgm74eJT6U7zr658JX6GlpkXEwnl/FCYFlvnpcrKWYQKwSDlLa0xNNLzJBEl/3iLVai6T+TpCvaMApAY3Td62ky+e4vVycjiBHUfYnggNloB8S4W7/52zM3yH/xr1K3IFf+0dD7CBf6968aG9bjQPobzTS8SiP9OimWri7W4FdyAbj//by70y9NSPvRptPc02Bb8zVk1I1YcUXHk21RuW4CTcDCQoPPSF61v+QBFWtPUdxVaEdN7sEkBajLWNvw0HkGp6zJZ6Y9Y7lJJskG4EfMT9vb5JZCgqpaloEzJKQrvDvFodT4z4neMhEc3oXaY1gDYwGPEHjxEeIcqqozAhmE8qIEszX9zjpXPMmjC5zVuHZwfnpoxcgcJmjI+9dRjUpMV+uxkyj+04OcB6B7T2imgZ36MfqbV+doIZJylEb64pMeCfY5Sl5x0nuImvDi5ENXOhVDPGdTiAo3ueGDeVeVLz5KE4TZ1vD4nUjSHBqhNl4kGtGc/anKYNCPhv0e80iYRG0C3lsxPJ+I/K+I/exPq2uUTSGDbkyhfA7L4B8Cd8hUJ93q2jrHvQhRu1rsrRJtU8sKRzWdDPPMj4pe9jJGKCrOtgO7uEVls0WJbYUcDCpgvzSqWAYV3ok5zxBkF0pwg7lY0aApuRGU9yuG7iahhnnRaeN4f1LbUeTC5zgrhJXWumD1c1eg9hw7X/pt3BTw64PzXZ0oXlDeFhgnRnCZBB0B8vImbV90v+oCf8+HkHzN6+VrqNoF9kt9uJgQOVCFxL2+Bqj9AvFKeGhm1RtZ2BT/PKGo9qM+qd/LqSUjYptfbQMnUQtfeZkJQFfFGB4gWJucr8SoFKP/yG1dOl4tmLmOSV6U/DoW/n/LRV6YE6lPBBmsJ0shtfngCM2b9jxGJ9WjK0BY+l9jFuo9rsg90KAh65NRj2gcbbaCfBMOo72lBDOt+v1j6kn3WoaaO1XguRPnbc1sXs345U6jno+0AXWHKwqmZaUten5LUkgvxEaBfjCdwJ/luq+9oppRBbJYPhD97oWcK3J7MPhITTm7+BPTT5gjdUgnAYqvrR7sgaDS6Eg6pisAxqaOmNba+4vvMB9YWnzYvJGstrVK3mTB5F0nfc8I0N1eJKBnRq87Ook8DGv1j/fpKd2pk4tH9O/49ghuIe+lzfvxy68kJH9isD0c8Qp8vXHiBW1nriZE02/lxye9UJ47ohb4AWUOTzOtQUSu+g6Ztjb+KPb/W0jbeaLDtiiGlvMd54o+h5Jqiq2dQcPaHcxOrg/ewRaN8mhHx1lQcu8uBnw2hh2IgtdIcrLd9LI5ObKrO5zWBl79BJcVEYiDi21TSrhq80GYFtWZpgraWoLvWfP2Zni7xZBdNdBP2xbBB3jg7qvW+1Aq8f10wW1rkhPfnotFAktHY3w70TMivLx8txDl/UGMg6j9kn9tzNDcBb6c+akj3fB/4tXx+Gibu4kAF+TCM5a4/MNdV//6Zpk1Ulq3x7RpiqhzYOas7U1aaF7tvYdN4PzxbYy30lB5Ljhn/zW+Z9JrOyoTNDydWN82RmHYcVQxTgPAdDYeOhDekGC1ARHDue3/zLBoQuAaicDsvl7d2Wwk0akFj5HXV+R1LM+y7aVbT7cYACS8cRHVBiLlBYuKAXUGrCcOz/AD5UkH/ivbHfNB/mncnpQPtHiIdiocbPzZ8Vm4v+18Nc+bUpfM07POY8cpFm3aQSxyKJ1wpedHYzteplJnA2v80P15LIHvyDMY+Qif6hJf2K1+aic8FdphfT6YnGtzoa9LJzI6OE+CYe+E01skQP947aoZ/4pIA/WhkB/3rP2ZTNkJKVxMkKtFXh/XLSy8O3mlxrcz7wKHbZrSxNTu/P5UZn6H4vFgTGzipf6jZR+r4aIC1HnHK21nuwtaFg1e8BKv1/kigofCzBbZyUmihslt54fmOqSv2jloLf0o7+mId1byG9ZYGFP3pDx4yg02b0Uve5z/YSZypIsnJMU+LLXePEqok+BpGfIIfhR9vdNzgzYISseQgGM7y2bps6lHxTgbgtY07ZAcqLmTmLEBXEShKZRTS50eo3pKjxTbZghvL5VCY65KMtiSjOcke/epaKmFHNXwIuGzwo3u8dBYj6yaO+SljIdBekGzMizGqTBxykhvDMBamAG/dJIGKA2BrIMULzVm5Kyn/JR/y/QMi2PSd0zqRb/SQCy9jdDnk7lhlH3zt/wFQSwMEFAACAAgAbLNJVdcaxrtPAAAAawAAABsAAAB1bml2ZXJzYWwvdW5pdmVyc2FsLnBuZy54bWyzsa/IzVEoSy0qzszPs1Uy1DNQsrfj5bIpKEoty0wtV6iwVTKysNQzgAAlhUpbJRMjBLc8M6Ukw1bJ3MQUIZaRmpmeUWKrZGqK0KcPNBMAUEsBAgAAFAACAAgAKV63TNajftpHAwAA4QkAABQAAAAAAAAAAQAAAAAAAAAAAHVuaXZlcnNhbC9wbGF5ZXIueG1sUEsBAgAAFAACAAgAa7NJVXXldOfFBQAAChQAAB0AAAAAAAAAAQAAAAAAeQMAAHVuaXZlcnNhbC9jb21tb25fbWVzc2FnZXMubG5nUEsBAgAAFAACAAgAa7NJVRUeYBujAAAAfwEAAC4AAAAAAAAAAQAAAAAAeQkAAHVuaXZlcnNhbC9wbGF5YmFja19hbmRfbmF2aWdhdGlvbl9zZXR0aW5ncy54bWxQSwECAAAUAAIACABrs0lV44KOblsFAACCGAAAJwAAAAAAAAABAAAAAABoCgAAdW5pdmVyc2FsL2ZsYXNoX3B1Ymxpc2hpbmdfc2V0dGluZ3MueG1sUEsBAgAAFAACAAgAa7NJVZ3iDslmAwAAUQwAACEAAAAAAAAAAQAAAAAACBAAAHVuaXZlcnNhbC9mbGFzaF9za2luX3NldHRpbmdzLnhtbFBLAQIAABQAAgAIAGuzSVVXThXbRQUAABMYAAAmAAAAAAAAAAEAAAAAAK0TAAB1bml2ZXJzYWwvaHRtbF9wdWJsaXNoaW5nX3NldHRpbmdzLnhtbFBLAQIAABQAAgAIAGuzSVVL7OhGlgEAACIGAAAfAAAAAAAAAAEAAAAAADYZAAB1bml2ZXJzYWwvaHRtbF9za2luX3NldHRpbmdzLmpzUEsBAgAAFAACAAgAbLNJVV4buRwkPAAAtVIAABcAAAAAAAAAAAAAAAAACRsAAHVuaXZlcnNhbC91bml2ZXJzYWwucG5nUEsBAgAAFAACAAgAbLNJVdcaxrtPAAAAawAAABsAAAAAAAAAAQAAAAAAYlcAAHVuaXZlcnNhbC91bml2ZXJzYWwucG5nLnhtbFBLBQYAAAAACQAJALwCAADqVwAAAAA="/>
  <p:tag name="ISPRING_LMS_API_VERSION" val="SCORM 1.2"/>
  <p:tag name="ISPRING_ULTRA_SCORM_COURSE_ID" val="4CAA51FC-2724-42FD-8E36-FD792A8CD1F8"/>
  <p:tag name="ISPRING_CMI5_LAUNCH_METHOD" val="any window"/>
  <p:tag name="ISPRINGCLOUDFOLDERID" val="1"/>
  <p:tag name="ISPRINGONLINEFOLDERID" val="1"/>
  <p:tag name="ISPRING_SCORM_RATE_SLIDES" val="0"/>
  <p:tag name="ISPRING_SCORM_PASSING_SCORE" val="80.000000"/>
  <p:tag name="ISPRING_UUID" val="{728B9D23-50B5-4C28-A0C2-71B11B6B1A54}"/>
  <p:tag name="ISPRING_PRESENTER_PHOTO_0" val="png|iVBORw0KGgoAAAANSUhEUgAAAOsAAAFACAYAAABdpotMAAAAAXNSR0IArs4c6QAAAARnQU1BAACx&#10;jwv8YQUAAAAJcEhZcwAADsMAAA7DAcdvqGQAAP+lSURBVHhefP11fBVZ9v0P3xhOu0zbtMtM9/S0&#10;y8z0aNu0u9INdOMOwYJDIO7uCVEChOAOwYm7u9y4E+KB9ax96hZk+vv5PX/s1ym/Vaf2e6+9T9W9&#10;1/Dkax/j0dc+xGOv/hdPvvohfv/C+3jw1c9w7ytf4s6XP8HtL32E2175BLe8/DnGPfcVxr7wJcb+&#10;+QuMf/4rjHvpe4x5YSqs/kx7aSrMX5xOmwXDC7Ng/vIctr/A8OKvbGmvcP7FGdr089Nh9TK3+bPM&#10;z9fspXkw/HkaJrz6C8a9/DPGvvQTJr0+HZP/MgsTXp+LSW/Mw21vLcLd/1qJ2/++DPf8eyke/u8K&#10;PP7JWtz37jI88okNnvtmM/4y3Q1Pf7YRb87wxvtLI/DdpgS8OdUFUzfF4NfNkVjqfQQfL/HFYq9D&#10;mLE5Ghv8TuBra38s9z2KH9YGY03AIczdHASH8MNYZB8On8RkLHPfidjT+fDdlYR96VWwjTyKg0Ud&#10;2JNdj6NlXXDbn4a9Bc2Iy6xEfK4RLkfTEZ5RC4/zZfDLaIdHSifcU1qwcNdl2F6qwsrTBZh3OAef&#10;hZ7HtMR8fBuTg09C0vDq1n34j9dZPG93FI9vOYbf2RzC3cv34u7Ve3HHhhO4dWMSJq4/izu2pOCu&#10;LZdx69JETPzeHxYfOsLsP5tg/pYNxvxzPaze3QSLd2xg9e+1MP/ICbetPwXzrZdgZZeMsfbpmOyY&#10;iUlb02FumwKzramw2JbG9akwZ2tJs9qWri2jSWvgOsM2zczt0k3TKVx+EYYt52G24RwseV4Wq0/D&#10;YuVJ2glYWB+H+bKjMFtyGOZiS2nLDsNixTGYL+dy68MwLDsEs6UHuQ3bRfthtpC2YB/M5ifCbO5u&#10;GGbvhtnsnbCaGc/lCbBakoixvGbzFUkwbOY12RzG3SsScPfG3XjA+RwmeOTD3D0TZm5ZMLgXwdwt&#10;E5ZuvD43LnfLhblHDsw8cmn5MPPkeq8CmHnlwuAplsdlhWqZtpytd6FqtWm2PjS/Ihj8izldCkuv&#10;clh5lXFdCay8i2HpU8J15TDzLYc515v7lcGC21r4VcDga4SlPz8jsIDL6nCr1yX4ZFUizdiFVGM/&#10;mtqu46dZYfjzhx5wPpKLpWfK8btAXofat0wd1zDmj9/A8k/fwYJm9acfYPbc95z+EWOf/Y5Q/oCx&#10;L3L6xZ80KF/+BVav/YIJb/yKiW/MwLg3Z2PS35fg1n9Z47Z/LMVd/1mG3wk4H6zCA28vw2Mf2eDR&#10;D1fj6S8342G2r/7sgNemOuKtmR7409db8N7iYLwzzwMfLPbBP2c4YKptJC0M0+2i8O36YCz03ofZ&#10;7nswy4WtSyJWhZ3E2sgLWEiwVnB6U/x5OO5LxkqCtW3PZWzbdQlehMAmKglOhzOxefcFuB/PwbrY&#10;U3A9kYu1CZfhcKoUK3dnwv50BdbsSYPDiVJY707FphMlWLorGZuPF2FeQiYWHyzH1JgMzEgoxE9x&#10;2fg+PhfvBV/Ef8OT8XboRfwj6CJe8ziLt/zT8Ff/VLzmcwnPOZ3Ac66n8bRrEh5zPI17Nx7F/XZn&#10;cO+2M7hz03HctuEoJq49gjE2R2G15hjGbUqC1YbTsFx3QtmELWcx0fYcxtqexziXLIxxyMQ4hyxM&#10;4PR4OuEYVzqfYwYstqYQohSMd07HbS6ZuHXzedxqcxwTl+zD+OnRsPo+ABZfu8Pic9qUMIzbchFm&#10;dgTNMR2WzpmwIHBjeFxLtgKfuV0azAigLBc4pZXlFgTbnGZmT3AdtGlpLRwytGl7wr4tmdBfgvmm&#10;i7DYeAHmBNds4znVmq8/Bwua5YYLsNp0WZnl5suwYGux+RLMNnH95guc57brzsB87RlYCvDLCfSy&#10;IzBffAgGgXdOAgzzaLN2wjB3BwzzD+PeebFwOFaOvZk1OFHajG1ZrRjneEGBZUHwLARO9zwYBDaP&#10;Qlh4sCWUFl75sPAmqATM3IctATT3JswE09xL5jWzMLVmPgRWtTKvAWnhXUpoCSzBNfMnoIGlMAQR&#10;0ACBk5DSzKRV89xetVUwD+Q+IdWwss/G1LBLaO1qR29zOXpb6zHYWI/01Ca8uvwIfeIyJrhlYJwv&#10;zz+oGoYAAiuwPvHecjzxsQ0epxr9/r9r8cKPrnj+Rwe8+NM2PPvtRrw1zwtvzvLEGzM88bfZXnhv&#10;eSg+tInEq7Pc8f7qKLy/PAQ/OezHOwuCsNjvFKxDjsIxMQVLfPbB/VAeQbkAj5OVBOgiAk8VwD7h&#10;IvxPF2LzTi4/VYy1iZmwO1mB1fsKsO5YMRbuScWyw7mYvy8TC/bnYebOLCzYW4TZCUWYuiMTUwjO&#10;T/FUo9g0fBByFv+NSMH721PwTkQq/uZ3EW/5XcYbwZl4OTgNz3icxzOel/CsbyqeZCR7yOU8HnK7&#10;jPtdL+Mep4u4w/48bqPd6ZKMiXbnMX7rOUzadgET7C7Qqc7QkehAm8/BShSEKmRhx0i3KZnTojYZ&#10;NFEZTlOJDHReAxVLzdtl0MGzaIzyjtkwd8qBwYGO7ZBMaFJMcBAAe9mO23B72UdMlpk7ZlEF6CRO&#10;eZzPZstjuNGpXOlQapl2bIMjlcKFjsZlY10KMYY23jEPE3mMSbYXcdvmi5goikm4DAKcC4/jyn3k&#10;eM48Ds/XgmYuAYCtmQKS0wIjTS3jOjHZVrYzk3VOXOck+2rnYU6z4DlJqz5H1jszGDjRuJ8lP8/S&#10;OR+WLgRJzpefbeFGR3Tl/mIMOObc3pyBxJLnYMn+sbRNJtwMAITdYJNENT6BMYuOUIH3wTAlHq9P&#10;cUFmUQnK8lJQVVWHT4PPUG0JPYFSUFE9DV6EyKeMoIkS3gRP1pv5cp0vl9E0OKmABNHcVzMLv1IC&#10;RsjYmvsKmAIggfQTq+A0FZXLrAK4XkANroJFYKUysyDCFUIL5rTMs7UksOaBVRgT1IjHGLQzCyqB&#10;/lacO30Jh+KOAN1NGBzohlNaI6x8stX+lgE8bmANzAKqCGwl+yH8ND5dvx1fOzAFWxyKn7Ym4tM1&#10;kfjadjf+uyoMX2yMxYert+Mjm2i8syoKf1schvccjuAtp2N4c/N+/HmuL16ZH4Q/TPXGR1SUqQTp&#10;54R8fL0jC1/E5uDdkFS8F5GFf4dlE6IcvOCbjuf9M/AHnzQ85pGKex1T8DvXbNzLyHeLcw7TNIns&#10;BGLbJXY+IWEkFjNnJDbfeBaGDTSmXAZGbsPG84TnAlMxbku1UdBsFZBkfxqVyUDHMDgX0HKZEjGy&#10;ipO45DDq8uZ4laioKymRwV0iL6OkO5dx2sDUyeBKIyRi5m6MzjQzJx6DxzKnAxrEsXksMzqlQYwO&#10;Z6ATa0ZAHHkuTgSACqit4z7i9DwvCyqbBbcxc0ylEV5pHWSa2/JYZh6ESeASUOjM4uQW4uSE31JA&#10;EsUTcJyzYeHK8+F1mbkwneN6tb8Aw2OZ8/MNcgx+pkAq128mx+HxDAKbySzY93JNElxkXo5hzmVm&#10;cn38DDUt62nymTJvblpn4LRBtVzPc7Bw4fFd+TlinJdzkzTUTPrfk/1MxdNSUelz9q0X+1aMaagZ&#10;/cCcZsF7oO6XHFf6aksaxm1Ixhjxha+isN55N+qK01BaVIyth3htK3fz/HlM3lODK++nK2F0M91X&#10;Py6jCaDmNDOBUuaVCgp0ZUxRy02qSEDU9E2z4nozQmoIIjDBAqEoKSEKrKVqCqiEOoQWRKiCaxRo&#10;ZiFMhwVYwmoIqoNFcDXGhNQzK8rDLxHJqGxpweW6Vny6dhdeZOlyeG8GTiYXwyGvEbcEs//9mjDG&#10;t4GwMgUOpLqKfUOw3vRPxrMuF/H4ygN4aGYYJn/thkmfe2LSxw4Y994mTGANNOkDO4z7yAGGd+xx&#10;z5oTuD+gCLczKkr0nrDqGCzmJ2AC06BbJMLTocfwho1jZ40jFFZ0enNxJCqDheT4njwBgcKTkYmw&#10;jPHkNgTFkq25OzvcnTefDqpuvjgJW+Us4kjiiGq5Nm0hTu5EKFzovIRCoro4uRkDgJmASejMpH4R&#10;KHlsSY2UQ3hLxGVnesh5ULHEUVQdw/OgWXgw6hJOc9O+4jzmyvnk2AIj6zb5PAFaOSvPTxxTnFVg&#10;FtWjkykwCaiFOL+cuwCkjApkgkhUTEzgs1RKLJ/Dc3VkgKEiWbgXsr94HQKlKBEVSMEv06o+o0NL&#10;n7kJMFzGz1GBQbaT/hBFZAAxYzqtrp/HUTBJv0rgknMWoNS0XIcGn2wngBkENE4rIE3rBUR1r6R/&#10;ZR0V28AAo/rYBJxBzJPzAqTqX+l39qvqb/YrzYLpqCXTSgmcKnhyXmBSQJkUUXxD+5wCpu95uOfX&#10;3Tid0QBjVROOFLfgcbuDDNjJvIZiPBFUjC/i8vB1fDFm7y/E+wkEkccwEEozqf/8qHT+hIkAqtRS&#10;pv0JFJXPjOmsWsfl5kw9xWRegDSTaSqjbGdg6qzMi9frzWsP4rWEVxFOrheV9szBRK9sTPBiZuFJ&#10;HxV1DTdibHgDrLbl4JkVu/H1phisjT0DuwP58I3JRLDvSdj6JOE9vzMY50OBYvprEdhM1TZSqauV&#10;GX7Hm3efbwEe4sU8xZz+TardWw5JeGXrSTxgcwS3srAfOy0c5t/5w/wLP5j/EIW7CONYFtFWvlUY&#10;51eDSYwck3ghE5iXj/GtYedUUcor1fQYrpftLHzYAQTVkq2lAEtILAingTfMjOmKuRc7Q26KqBqd&#10;UDkiARBH0qK6RHoxSZnogKJKYgoeOoqYTIuJc/G6JFqbsQ4xqBpFYOVx6NgSwZWD0Mw92PJzRTUl&#10;WCinkXUSOAisJc/NgmBbcDsrUWM5H/1c+Jnm7uLI2jloDiyAyzWIY1NdCYiB+wjIZoRYCz5yfbwO&#10;BiRLgYvnLOduUHDQAdxyeC4CaR4dlTdflF2CBo+tAp/AwWA4RuZFOUymBlJUYMzjceW85FgCuNYv&#10;BpkXgOQzGIAMdH7JHtTgi5y/qd+0oMDPIHwGXp8Abi5KyH3N+Jmyr4Aqyyw92AdKJdlfCkDpc5pA&#10;STNILejN82ftaJBBGF9CIAMmNAmYEhwtvNivqoakAor6ia+o1JP7UwFlEMeM+wlo41zLcM+Sk3jH&#10;6RT+7XkKf/RnPW7PVN+Nzrw5F9PC09B8pQPNzU3o72lGYlU7xhMq2Vfu6SRew51eOZjsmcHSgX3C&#10;czUE0O+omuaBAiVNIGbaKSmsRSD9UhSVqmnFdPeJ0AL8JzYXn+4sxJe7CvDlIXITzWDObR4IK8Xc&#10;s5Wwv1wN79QaBOfWw5ZB5a4Qfn5ELWE24m5CvPBgBVKrmtHY3oqerlagqxHoqEdPdzOKmtpgf9GI&#10;3/tRgCQIhPC8qNZihluZE99Bah8lLN+HZuJgdiUu5pVhd2U7XuFJ3OFfg7t9qnGHBy+UKjCBTjFO&#10;LpwQWvjXM0UQICnxfrXKBFIB08xb0gdeoD8jBDvagsvNPdnycwRaC0KgFEyKegGCgJt78Sbxc5Sy&#10;UiU0JxHnMkVuZTKtmwDCDpftxckk0tMkmhtUFGcw8BHYeFyaciDlYHQAnqOF1DPcRlInC4IojmNQ&#10;NYqcp+5EEkgYcdUxBG6BXpxWjkUTWMXJeS4yqGHJdXINoioCnji9pk6aygscZsoIgcAlyxQUvF5G&#10;ZG3EkpBK3SQOzGONYYZiJf0gQYaKq4IOgRa1l3pMBlFUQJLBFZ6fnIOFBDzpF16vuYcAJ/0pMEn/&#10;5vN40nK5B4MXzVxUUUDjNSnFlPPg8QQ+OaZBgKEZuL/6PFEr9p+AaCEKI0FXgGWfaRmKNi0mfWnO&#10;bWV7A31CwDH40njPtePxWCqocpp9b8YgbxbA6yCoFkw/Lfl5ljxXC/csTOZ9vtuJy52ZijJwyAjw&#10;7/n5zwTk4/EVR7DcPhZ9HdW4Wl2AgaYSnCirx31OZ/GsfxbmHamAV1YDovKbaI3wT63HjEMleDwg&#10;XfWHIbhO1ZsCrEFUlIAKrGMC6lhrGjHGLgV2F+pQ39uP+rZWtHY0o3m4D4tO09dZjz/NsqyovRtD&#10;V1sw0lHDOrQCFW1deDycPhBSx6CRj+WnCtHadxXXmqrQbyxErzEXA/XZnM5BnzEf1xqL0NPfjvCC&#10;dtzFklHSbvMQgi6w3h1UiAeZW79sexE7DqXhWlsRmlprYX0gHbd7ceOQZubbjRjLk7UIriXhNCqp&#10;uX8txvrXEcZadiqnAxtUa+5bzRvDi2SHW3G9zCuwOa+AlHWE24w3y0wiKCGQ9ebc1ozbChRmvMES&#10;8bSbrsEiUVtTRjq0JyHQTTkWTUDkfpZ0cAsBlJ9h4HHFMcx9jYST5+/NQp/AjaHziPrLZ6pAoqI5&#10;z0c+n85kKdmBBBXOG7hcHEnAl+PfUA9xYDGCYZAbLct5HpICqUAhmYMbjyvn50kV5TqBTXtEwPUC&#10;rOwrQUYHhtdmIQARbvkMdWw9FZdAIqk7jysDJyoL4bw2gKIFJAsvXp8HWxUseFw6sQQXc5YbCkJe&#10;uwQvOVfJJlSaKoFCWlE5fqZcn1JDOtYYppXS9+rzXIsxjmnwJOdUjJfHIa6M/BI8Zb0opjc/SwKH&#10;BBjOq9FWk1qaMQhPJnSPBmXhTyEZeC0kB/8My8V/tufi/Zh8fBhfiE92FeP92Hw85Z3BjIGBJpDH&#10;oG/dyvs382QlPFMrqFblCM6ph3tWOx4O5TmyrPp6TwlO1nXiQmU9MktrUVtahqu1JeirzkF/exXO&#10;55bDOuYMUmo7cbWzCb1XytTywbZqjHRWoOtKC87XduFDps4GX94jqUWpquZKUZnaEhJLwjopuBmG&#10;uQfglZBJJaxDf30WhusyMdRpxNrzlbByKsaj0/aisojHbS7FQAPBa8hFTXMr/hRLmD2r8Fe/86jt&#10;bMdQYynhLMFgXT4GWyvQy/Maaa8juIU8bh76G7Jxpa8Ns47JvabfEXQF6wu+eXjFPR1TnI6jrroR&#10;jW01WHckF/ezwyYSTMswOjqL47Espq2CGjnNwpftuMB6jA/kOrZWIVwWwmKYF2XGDpbnSBZ+Rl5k&#10;vbIxgdyPMFtQpS0CeMzgegJfzzSjDpbc35LBwDyogfWDBAHCriIvoRWgCZ3sJ5F59LMvbajd5Fxy&#10;QQTOgvWFJfex9GMQCWjBRBblkz3ScZt7Gm7zzIaVDNHzZlgS4rE+Aio/11/Ok5EroAlj/RoxkY47&#10;jrXGBNcUjBVV8uE5exNcgYNOL0phSaeW9M+SgFmKqihlkAAjzkonIyyWAomoj6R83lLLsLNFmfRt&#10;3TntJsopkPP8aZJqC5gqFSXQKhjw+jQo6xS4KuWXASKm02OYWo8n9OOYzlkq5RbQ2G/MhCw8KjBW&#10;0nYJEuxLSwaquzwy8XufVDzslYo/eKXhWe9sPO+XzWXMCBTMPL4PoWNZpICTPuXnPeudgsUHcuF1&#10;uRIxmbWIzTLC50I5ftyZiXtdWF+5cl/2uwoGBFTqTekH1fIYop5yjONV3SgztqHc2IgaYwMaGxrR&#10;1ER1am5BW2sLmluacYnrlx4pwp30SQNrtjtsLuJ8AdPEq4243laJax1Utu4e/CWS/bMiDQsDLoP5&#10;I0YaiglBEQaNBRgkrOioQEN1KfbvT0J7QwPhrCQg2RgyErLGYvQ3FaO3nmpWz+07y1Dc2cUAwixN&#10;skIBlgorI7yitoaQaowLb4P5whNwj0oFOqvQ21DIzyrG9fZGbLhMP3Yrx1M/H0VJVjWG2yrQ01SE&#10;Xn6GsbUdf48vg9WaVNjtTOd18FwIaV9DDobaq3EoqRhfr4hB/N5LvL5qBWq/MQ/X2nnuZY24TWpi&#10;UXyBNam4DkFJjGyr4jE/LA1fxGeyfs3GHYTvttAW3BJWj3GhhDKsHWPC6NARmo0Jb6SxDW3C+PBm&#10;XgznmZNbUIGtCJ5lcINaZ0Uwx4RwHadlmRXBFLMk4JYEX+AX2K3CWEwHi3rzxAixmRpBq2cawgI7&#10;gMsDqHoSpUUZxAnYqtE9UWd/Qh0gKQuhDuBF8Xii9H+JLIHzpWoEXSxHaEod5p1kBiCwMEAItBa0&#10;8Ux3xjGCjuWyR3mDZh4ph0NSGTwvlGFRUh0hZ5QndKKqZjIwRsVV6ZsorqR0BFiNNMuAjqOAxBST&#10;244RIKXuIqwTXIpwh1MmS41M/MkvnZaGJ73TcKvzZdavrGtlW16PuagTP8+MqiZprVyfUnNC8Bjr&#10;pa9ZJ03fk4E5iflYcKAYyw6WYN3hEmw5UYq1J8vx695CvOh3CROc0vj5jPZUPQtJWXmcCU6pWHa0&#10;COdq23GBTpBR0YLcqiYUNbQjurQd9zidU58pAcZS+oh13BjPFEzdnYv0mk50XGljelmP4eZKjDRV&#10;0vnr0dzVjYSiJrzkm8yaWAAXldcCloKVqbw88rB0LMMf5u1GS2UT0FBEf81lypdLcPLo8HkYkFSQ&#10;NlhHmJqL0c00ccXRcgbMEtz162GcPV8KMOPrk1SRylNDuF+PYiCzTsZM1xNUulqCl40uOS4hKi0v&#10;xYGcCqxziUHWxWygtZrrc3GloQB9zTWoKatGm7GZgJdhoI7gElp01yI8rQXjGIDN6IcGqpmFPHqh&#10;P5pTrMaFtmHswrNwCkzh57WgtzEPPS3puMZU1ymVJaBHJR6fdgr56eXqXIcERqprS0s9PtpRiLuX&#10;nMaps7VMj6vVOQ5wfXdXM+az1Bw/8xTeW7Ad/c0EuTGL18jMoLkEuQ0teDqYPhUk9W4tDDBmoKW1&#10;DrO3X8bjTMPuovPeEVaHe1gQ37G9E5Mj2nBreD1uDWvApAgjJm+vxy2E9VbCeWtYIyaFt2ACIZ4U&#10;QVXisgmEbiyXjYtoxfiIZgX12FCagB3RwnkuY0oxLqQF40NbCUorYW6hghPiUAJOaMwkbSb05qLW&#10;JsgtWVebC7D+BIRKp2DxFWhktK6a8DMQUK1l+XhG+bu3pGK652n0XOlmpCvFtZ5GxObX4w6mcROo&#10;cA9RQV4Iysdfg3LwEtOzZ5zT8DebBORUMU3pbuVNqENGVT3ecz+CFwIy8EpgKl4PzsAzwXmYpCDk&#10;DaTav8CA8N2eIsxMyMHcvQX4cl8JJvlT9TwZnb1rMZkp4wfR6fC/VIbz5U3Iq21Fdl0LLtU2ILqg&#10;DtP2UJ0czyrFFkfXQKVJgFBOz/TUIRvfByWj4UofOtvrcbWtAd0tjWhvM+JKSw366Yw9LXXo6GhB&#10;ekMnvt+RSeVNZTAhLARwrHcNbltyBAcYtEAlGKoXZWHkp/P2NxUgj6naK95nVA0oKizZwGTW1D9H&#10;ZcLY0YGhJtZWtQSqLgsjjfmssXLQU5eL3poCppI1OEjwH3S/pM5XfzyimzyPHGdfjRdnJqKxnOlj&#10;Uy666vPRWy3w8b60G3G9q4HnQoh5zAGqzkBrKbKMrXidqnLX9ONIYpqJdqa3ooYEoJ7n+5dIBpRV&#10;2YT1HK5Tbfu5X08t69TWSmy/yMzQOhFfrN2PgZY29LAWFDUbYtZ4NKcSr82LxLTVCTyPaqpxMUW7&#10;EgPtRUhuasMDgawvxY8oUBYhFABmlzJtGdEBq6UXsNnnPMDANUigepryMExYPTNqMY4Z4F1TT+Ai&#10;g7yo+hAVe6i+EG3s7ymJpfj9jAO4cKGWSiywsh+NRWjncaYc4mfYVeKvS/ejta6RwTAHwzzfAfa5&#10;PN55WTIIESGBdbCBkZJ5e1R+Ax4JoKJGteDW6A7cHVGPu6IaMDmmFXcRwLtCOR9Zj3sI7h2E8I4o&#10;Lotq4nQT7qT63h1Wi7uYLtzFSHQLVfEufsBtodUYE9VG1e3E2O3NsIokrAR2fDhBVkDTuO42RrL7&#10;/ArxXEgB65g8OncB3okowB+Cc3EHU7JJBHcsg4FlGM8ltBKvhObj71H5+DdrnLfjcvFoeCEDQB2e&#10;iajEDwcqsHB/GVZvT0b8jtO4yvqhtz6DNUE5oi/l4C3341hzmg5W2IjMmg7k1rfgcn0djqRXIDxi&#10;P+qKGeHpkIONdNSKXOSWVCOnpg15TM/KWjpwrqUHz7LuMvOm6m7OhP/ZClzt7VEQDXQ1IbW5Hff6&#10;ZRI8I27zyMKao6Woa+tGf2cd068iDFMZtMjK+qSlEu09LXA4W4aJ9lQnUVepD6mGMrilUm+pudek&#10;46eNBzBIQAfruD/Tub5Kpku1mWqAoqcug8KQje7KXF5vCQpaOvF8wCWm0Rrw49xq8ezcvSgprOLn&#10;E5IaOgMdoof79BDCxrYmfB55UaXXMvBjxfN4cgPrvCIjhlrL0cdt+ghSN+HKzShGayWdm44oy3tq&#10;CxkQezBzD/eVQS0ZTSXsN8y/HGMcq/HKnAOEtVYFiR6pyxrLUFVSgDX2O+HhcwItNVXok1qOAWSA&#10;qtXW2Yrv4kpx+5RDSDrLINNRTgXkZ9JqWzvwN/qHYXUWpjMj6G0xorMyB60Voq4lCEmvwYTZBzHD&#10;8QzhbUY369deueauRmw5XcL7lo8nvt2LAoKL5nIF1UBzPqpbm/CnMCqZn2SGrFdDBRIKQiiVk346&#10;ZkUKVnicIqytBKqYfVCB4a4qBGRX4x4G57t/PIKkU8VMk5l5iDoS5t6ORsw9WI57ft6Do8eZITC4&#10;9Yvq8r51895PP8b761CG5+cdhbGyFsOtDKT0k6HGQtS3NePvMQzY8lJECANIRPQBxOw7jbVnq/B4&#10;TC3uj2zC/TEdeCyyES8QipfYKa+FleHliDL8JaII/4ooxOuRFXg4sgEPR7fi73Fl+DyhBN/vKWaK&#10;VoQZu4uYphVg3qFCvBlfSnVlfUuFHkdQx0c2U30buIypM0GduL0Jt4WV4z9MBXzPN+ByRTuKWo2o&#10;ba5FXV0z0qubEJBciTdCCjE2qBnjvelU0XnIa7mKqmbWLtzOeLUHv55gKkv1+SE8Ey1dV3jzGtDX&#10;2kgYytHL1GqAHdvXVIuTZ5KQWsQITpW91kJwGsRpeBMZXUeaanC9hcW+MY2RNof1Qx1q8jLQLgMB&#10;jILDTLN6GfWudLfh5wQZlGEGMj8J+xIzgCaCWp2LEUbTi6U1uMubdS9BXcSS4kp7L28MnaxGIMvl&#10;zWI9RaUfqGXdUkMnqi1CdfdV/DdCXgekIjIFFTVUI8EyisobZWmTgekbDzL1bFTK08OUrq+uEK3l&#10;xagrreD587yper08hyu83p6uNljL4IQD02ymoeM2F+ALmwNUpiYqUB6u8Hpaq/OVkoliXmFat/gg&#10;r0nepmKmMnZrOr6wP4P+9nZuz8BQl4P+jlpEnCzCI596YeWWeAxLcOL19PF8BjuN8EzheToy4MgL&#10;BKNhDajAGOcKvDxnDxrKalVf99cV4FpzBZKZjv5hzUXc/cl2JCRewEh3kxqYGSTMV3gNMxIrcMf3&#10;+3EqSZycyirnTqtsasVfBSrWrN9uPo6Ohlo0lmSitiQD9TVFCEqmSHy7A79sPIbuhiZ0lGaiq4Jp&#10;J9P4dedYvzuX4fe/HENRbj1TWqbmVG10VqCxl0EgMpPZjIy+NhPSZhO0tbAKZxm4KgOLnE4yZWb2&#10;xexggBnKtfYK7MurxLsBWXh78S6knJUBKFHWUgWrBIjFR2pw588HsfcQ7z1T9gERA17jVcI6/1Ql&#10;xrhU4g9zj6G8qBrXWkuoqqy/WQ40d7bgnXjC6s9MkpmjYXdiEuKPJ+OLqHQ8EK0B+Eeq5w87Sqg+&#10;TThL57tQUs8Urh7JFUbkVDficHUn3gnPx1/88nCAilzX2YnalmY0E5BW5uhtBKmx/woWn2WqGFCJ&#10;caKuUe2Ets0EbxtuiezAQ6wJpsbkIrW2k2lIDa5JVJUUrZEOwouRAn34Sg3OVDUzZc3BHXalmO9z&#10;mh1EpyNofYSwu7MJM/dX4q41GZjrksRIWodBKsZADR3RmMkLr2G60oLThw6gLpcdyeK/n87XR4DQ&#10;XsV6hhGb6dxVOt4Vifh1RWirr0fYnmS4ukfweIyEVNlhqlgf6yvmKvC7WIGJHqztF53E8SNZQAtV&#10;gbAMUTVOFxvxkFsxnt92HHl5EgDKcZXKPsCbW22sR9Tus0g+lUHlrubyLPQw4l/pqseqU0x95ZVF&#10;SV2ZDt8YUWXaP3Y169QtRzDElEpgEzUdaa+FW8QFvP69NwL9j2K4ieuqmUUwFbzGejLwMp3M8TxT&#10;KKZoq9Kx1ussHbJVg4/qWpp5gZ/NPpLUk7DJlw7M7JL5eTWwWnYR63wvcvtmBWqvfCadbn5CASYv&#10;S8eHC3ehhxD0Mzu4SoUeai9FVG4NJjpwf3mJ3QSqQV48kEcfLkyD5xyEsayBClbJzy/A9cZyXOJ9&#10;fSSkGLfMOoMIZkLoZk3Mfhrk+t6uVizcV47bvtmHw8cZTPkZHQxGbVU5KDU24W8hVPEll/HhqkOo&#10;rapFRX4mimlFZYXwO1OBcZ/H4gfrfWiqaUB9YTqayzLR3lKLLecZVFzLccvsJEQfr8DlkgYcY317&#10;JL0KvsXNeDysUI0GW7JmlTJM1NUsjGkwfdbSJguztp3meXYSxCJeP8+LfdDEYJFrbEcVs69uZqrD&#10;9OOhBmYJLDEGmOKvOt6A234+jqhd9B9eo8A60FiAQQantRfIh1sVHptzAoV5RhU4BqiqAmwHM97P&#10;95ZqsLJENAwRrh6q01Kmaw+E1+LRuDa8yDpjbWgKBjvacL21iMrBiNDMDm7mNK2GdcAURravnc+i&#10;vpLRgOulmJbnRX204dosXO2oxLwD+YS1FmOjBdYupsRdGKvA7cJDTKs/Ds1EbiVvYDtvoDGZ+6ax&#10;/mDK08X5OtYEjMCDtTmsi5qxKakK961JxiafJMJRzZQojSlhETqZwn2/rxj3MEJv9ExiZDIq0AXG&#10;fjpGzPFszHM7iJgdB3CdkapPKWUeo3EVneACLp5KYccQqMYM1kPsTN7QPanFeGbxTth4HiWcbbwp&#10;VGPWEFeoCsMtpThf1ojHPbPxxNzTOJ/EfmF07WeAABXuSL4R92xOxg/2JzDEfupjjSb10giVyfl4&#10;Ie77PgYf/uiPZvbbUHMu9+MxW2thf4o1GBXNTJ5FysCMvLfKulVGxsevyMRyh1MY6qxn6inwEDDW&#10;ekv2VODOBafx2awwdNfVm1LifHW80DTW+FQ6C39mM4vOImxnGuET2PmZxjKcTkxEdxVTYqaAIwxY&#10;B3NrMYlwq1fo5iXDzu+cUp0egnOV53iVAfKX/VSzdVn4YMl+Bhr2JfujW9SFATCOqeAEef/Zt+IG&#10;rPKKnrxYMN65HH/6OQYNpawtGdh66ajX6Fep7INnXC7j7mlJCInOxLUe+gI/T4JJD+/VQjrqpK8P&#10;YA+ztH4qTWN5DhrLclBAwXjTnzX5/HP458JEFBTXMD3PQlYm/amwEG6E2/yjcHy5eDeqK2pRmZ+B&#10;OipvW2MV7M8SDuciTNhaiwc3puH+Tedwl3wRgtNj2edqQDO8EmODK2AVUgMDyzszlnkWzAot1+dh&#10;+pazGOnqZPYmyllCMNnf7AcQXjBbG+B5DnJ+kOuk7hxikNt8tgm3/pIEvyiKBbM6WS6j0dc6G+CQ&#10;wsDvXo37Zp5ASlqdSvcHCbkEg56eJvx0kLDKm1cCa39NOnpY9G48XY7HwqvxeHwL3mBh7xt+kakK&#10;O7YpS0VQGb0aYMSQyNfQ2IiZASkE5xRPTkbiZBSONRTTRxkAGGBnt9I5p+7N40U3E9YOjI+6gvEC&#10;bTRr4ijWVF7Z8D9KJ+4yMrVLVw+FO6jOiUdSERd7BFeqJLenozTQ2am60QVNeHLlaXiGMu1kOihw&#10;DfFzGulEH+4uwO9sLsEz6DIjk1ENfffKAEB7A+ZGX8Tflu1FYQYjHo8jdc91durJ/Bq8zJv5wYwI&#10;NJRQYdmBg3J9XWVIZCbxB+vT2BYo6kIHbyxh5/LGMLUZYH8Y+ZnvhOfhqRkHkXm5hFGf9QmD1DXW&#10;oPvp9PctPA4bt0u8GVSyBjohg04/M4DvGFlv2VKOt2bvpaA38MYwMreV4frVDmw5TlipbJL+au+x&#10;CqyFsPBjir80HWuczrCv6tXjB1H4Pl7bz3sLMWFNKr5edpD1ZAv9gErJ+9PfRpVIL4e8PzzBqwm/&#10;W3QYly+KM7H+ZJ9dqW2En/N2zjK1ZJ0o6pBV3YqHvC5SWVljzkmBgz+VuLuBUPJ4hLWH5/8L76dh&#10;TS4+WsyUurGBTpWHHgY/GW3dmcXzdLysvb4nkIqpNLgKv2MNviKISl5VwT6WACE1WRmM1dXYkVGP&#10;zxYegH/geQyzr6+wXGhndtDOLG1BYgksv9iPGNbDXcYCVBdlobogCzlU6Dd8COvs03h1xg5k5FYj&#10;Iy0XaalZyM0vgMsJ9uWX2/HRoliUMdUuz8lEVVEGFbAMdlQyqa3HhXRgjHoKIU852mEe1gVDuDzJ&#10;qIdZRBUswlqors0EVZSVKsuycMzmYny16hgGOjowQFgH6TN9zSbwqIYj7I9BwtrfJH5CoSG0I13N&#10;cEmjz888B+eQVMLaTH/SHuugwwiv9Erc4lWLe2Yl4dQ5+iFT6AGpdbl+kGDPpforWCUNHjBSUeh8&#10;Lszln2Bt+uSuVvzDMwc7Enhgpnx94gBS8FLy+3hCV1mItzQ1wJoqFr2bzkwo+wVQkXVuM8CbITek&#10;lor3QXwuxoe2YUxMJ8ayDp4Y00xY23FvVAfecUxCdjYdtZURig4xzMBwsqAZf910Gm/PjERuCqNQ&#10;Cz+TkXuI0WZnXgOesz6K8Himne3N6G5kPcDOqGptxr9jC/AQVXd7NNWDHdAv0Znn0yIOHZGJz1cf&#10;oIrQudjB/eyIa4TWM7UBD9kX4p1lR1ElsDaz87nPAGHdx8DwJwInAQvs7F52/JBcFwPAAANTf089&#10;1h4owEu/JqAgm+l7mzyOyGMwqMZeOu2jhNjB+xKVvBVDkpLTObsZRb/alQ9z23I8OXs/zqbUICe/&#10;HOfYBwerWvHJvlz1GqKurPJyh7wdNMavDrcsOA47930MHKzF5ZGB9HdrPWz2ZuKZlacwxZrBrbFV&#10;BUwBebCtFu6phMUpGZNc6vHG8sNoLq/CiEqvKljnGjFvhj+DVB3VvQgjtSWobu3A6yFURq9qWM05&#10;D4cAXjsjuwQ3Of8r3a2YmpgH8zV5+IDB4SrTbnU8rr/GPt8pyuqYojkWgbcgqPI9TnlO/cjGZBQ0&#10;dPJ+Si3H9JH+1Mc0sc9YCQxchbVNDHzcjtLRm3ie2Wgqz0J9fR1m7mTQ+jQBQTsy0VyRj7LsLBTk&#10;ZCClxIg33PlZv57CC9O2I5mfnZFegMy0VBTkF8LrTCnGfLcD/12wE5W87nIqa21ROkWmFK6XqZRu&#10;GTCXFx5EOcNZmzLNFVAN4QSTAMu0eRiVNITgcp25wEqftdpWik9WnkRvWxfPlekqgRLF72uqwpWO&#10;VvS0dnHeqHyln2n+EIP8cE8NfDKbcNfsZNgGpptgFeVkRtZZi/BcI27zqcbkuZex/4TUtFU8LgMA&#10;+2iQmca68wIr1ZXqbhhi5B+g8welVOGp8DI8tbsD/2Dk2X84h1A0EEQ6pzgH1UEi4lWmwz1U1s0u&#10;B3HuLNNG9SBXq136G+jM4tT8sNLmFrwVk48JEe0KVCtCOp6qOj66G78LbcI3TqdZ6tWrC7oqOX5H&#10;NbxSyvGQfx7eZkpbkssb2U1jisaDIzK9AU8vPoLdhwr4mUaeQx73LUIZ69G3IvPwCPfZk0iQGTyk&#10;PpToZGxtwhfeyfh+zQEqQCM7WBuhu8Z00u5iDX5nl4vP15xCfVUdU3l564TK2sloz859Zt4hhMWy&#10;jmLtJLXHIB2zl6mJOC6LJxw8X40PpkainDXqNRVU6PTsi/jUCjw68wC8wuTheQthZb+wtm7raMSH&#10;O6hMjkZY2OThvtVn8KDNGTzA9t6tpzHGPRWWrPcs5PGHpL/yGEe+guVSjG+3Z6O0pJrKzr7iOVyR&#10;/q4rRnNzB4IYEGfPiOT5MdobCUFdIYNGHRwvUaFdUjGBweHbbUlUW6aYzF6us4TIyazGR5/4oYJ1&#10;JtqY3bBm77jSjim75fXNcljOpQoEMku50szrZYQnkFd72vFTYi5hzcF/rQlrYwthZUnBPhPF38Eg&#10;NcE+VaXB8rK7+nqZDI551OH+6ftQVV6v6rGrojySqUjmw33R142laxPh6HKCqWUtmsqy0FiSjtqa&#10;akyP5TV8EA+PiMswluShMC0d2RmpuJBfjTdckwlrEl78aTtSshj4MgqRn5mG0sICBF+qxGR+5n8X&#10;J6K+pg4NRTloLZU0uAwBqY0Y65rBtLJOvU443jcfk/yyMDkoG7f4Z2GCfyksCKtZWAMsuI2CNbwO&#10;FtEs4Zwq8d6yY6wO2jHEoDfI6xhprUIl/XiW7yF8sHwHonddwHXWmn0srcQ/r/VUIyy3BffOS8Eq&#10;r/MKVnkUJmnucFcdoktbcDtrZKv5lxF/hL7VLQNQ2mjwyJV6OCbL40n2QziVdbgxix9Yix2MTs9G&#10;lOOZ3V142zkNZ88UaqrZlMPoW4jO8gx0M0UZoMP319ciwHsXavMrqIxMraiozSWp3JaRVj6IqV1m&#10;fTNejCzAhMguAkpgYzsxLrYDE6Kv4EHWBb+6nMEVIx1IAKcTjTB123aWNRjTvj+uzUBEUg2Scmpw&#10;JLUU+4vrmQ7U4dllJ3HktIwMGqn2+aouyCKEr4bm4imbizh6LJ/rROmpkFSMctabH7hdxIwtx6hI&#10;TdxeIqGoZz3W8bPuts3CD+tPob2eKiE1BiEY7mK0S63HU7P2IS6BkbCb6sJIOKwgYaAiJCOMqpUF&#10;Rsyd7Yfa8mqMiGIT1mF+dtilCjz0634ERzNd500bpqMP8Rrr2trwcWQyXvHLxvtRBfgsMh9fR5Xi&#10;h9hSfJUgr3yyHpSXGKioFvKNDr8COnsdxiw/D9sdDBr9bazf03nddHimnr11DJRXGrGbGdD8WcHM&#10;GtoJFksGKusIz2PruWL1TZ/JK9OxPjgF10UljZm8XzU4nlKPP38UgQzWSwLQIAHvv9KELUklsJJv&#10;+cy/CNdgfiaPP8QAII82rlxpVbCa2RDW5QeZ/rWyzwgy++wa+zOe/jPRIY31qgarGU1Gssd5N+CO&#10;nw9g/zGWGU3yPJh9JYpD5TGydt6RXop/sgZ29LmA4bYaxuYs+lImGmqrMWsXs4xPEuAZkYyGskIU&#10;Z2QgLysdyYT1b55pMMw6jxd/iEJWTi2Kc3i/c7NQW1ZEX67HnfOO4b2l+9HW0ID28jx0V+Qx9lQg&#10;IrsJ492zmbFUYNrxWsTkNiA234g9Zc3YU9uJf+3Rng0bwhsJar2mqhH1sIym/7rV4R9Lj1PDWjHM&#10;LEHS3Gutlcipa8OLATmYOO8y1niw1u/rov9RgAQ4lnmxhR14YFkyFjnL4FSzqnGvsU/BDGhXWQvu&#10;9meNvCAHYXuZGvewLJT0maKHzjp4pMu7Azwnno9hsCmf0bYKhwuq8UJ4Cf64g07lkoKclBJcbyOI&#10;zUzv2MF1BcloqclBP6d76ytxZNdeXKmrIsilrDMKUZNzEUOtkmbROQneheomKnURQb2KCbEC6xWM&#10;jevEpNgePOZbg6Xu53nzGlig8yZKzUu1W5lUiVsZ2R5yLcbztql4acslPLv5Au53TsEDwaX4y5oz&#10;uHiJSkv1k8Aw1FqB89UNeD4wH88T1tNn6MBcJ6NpQwQqu6Ed/7I/j0X2pzBIlZXO7ef19tJxlxL6&#10;u7dk4pdNJ5ntNStYBwnkCFNcnws1eGbmXuw/lM3OrVcQX28qQ2Mx06kCAsEb1NNUhyCPKDSUs2P1&#10;KMtI6HO+Eg/8shexu5jG09mlNBhm+mVkpjHN/SAO5TWiobsTTa2taG9pRDdrs7qhIXyxJ1e9AaVe&#10;2fPLZypZiLF+RkyYmwSP7Qwa/UyxCFsfYR0QVZKXwPt7ELgrHfMXRTI7ameGwv6njfAmbzpLVbbP&#10;w10LTyHhiAQxljQSFNmGnK/BfZ9vx6mzTLuYwvYymAwyMMdk1eIW+cbPvIvwCGVmcKVBpa0KVqbB&#10;UxIZUFZnE9ZDClZxOhm5HeG902Clsqo0mKDKIxwqxvjARkxek4/XmK7WF9XgenON1s9tFcisrMfj&#10;rhcxZu4JuAdf4jk2obu6gJlgDpOSOiw5UAnzr/YjMDYDXbWlqu8rCjNQWFaL/4Zmw7A4FS//FIei&#10;wlpUFxegrpgKWlOCA8WNuHfJObwj5UFzM3p4Db0McAMMYnGFTZjsWwjLtRcReY6Bf6Cb6Wgdg1Yl&#10;rg1dxS/HyjUl296gwRpKWAiKZTRrXK96vLn0NFrr2+h7ZQz8DFStxSjkvX0xvgJWq4qx2o1Brofl&#10;T1OuSpNHWLoklnThwdXJmONAZWVppCknM5r2KhysacGDwWWwsi6E+w76G2EVXxIurvF8/fNa2Z+m&#10;NLiPKRxaKnGuwojXI8vw/I5WfOV8EZV5VbjOqCsF9AijcUHqWdYS6QqCq3XlKLjI1Kq5Wr2I3FCY&#10;hRKuH+5kmik1ENOwk6WN+H1YCVPgXkyIa4NVHGHd0YFbd1zF414VWO+fph5FSLAQ5brS2Yw1R7Pw&#10;9o40zNmXj+V7y2F9sByrjlZhwQkj3owpxV9XnUJBBtW8U4p7OkpHDY6WN+CPdOzXbC7h0mWmHZ2V&#10;7Aw6EGvgy8Y2vLkpCWs9L7HTmrS6Uz7ragtmHinEnZszsUCeJ7ZSAaXeZicOX22Ac1IZ/kBlPXWa&#10;0a+7RoOV6WNJ6gWcP3AE17uamGpWIP3ESTU6OdTIOkOgZI3heKoc9/2SiMSDonysnwnCMFPsjjoj&#10;Zs4NQB5rXLBmVkP77KtrVK72K934MjYTZo5ULt9ipaoSTeUbS+NXZeLdBfuQfomRWrIYidaE9Qqd&#10;fn1iCl5dcQBz1h1m37cRRioknVLeCNqQVM4aqwAPLziCnPQK1tUMMLx+SVm3JWbirg+8kbBbRnwb&#10;1GDGNTrf+Yom3C8/ezL7HLzDWf/3SLCRgTcN1h8TstSLCB+sOMRzb1Pv42qwNphq1lQ6VjWVlY6r&#10;XgOV0eAqTPZowHNzjqCyhKkwfUlGO4coBFl1LXgsmGq+OBkuQeLkzA7oqBJs+5nR2Jw0YuyUIwjf&#10;lcXzq0ZHZSGaK7PRWF+Pr3YyoK3OxF/n7kdFRR2aKvPRJuppLMXJqhY8ZJOCt1ecYELSggH6+CCV&#10;XKDcTyW7N4B9M/8CQvYwCPYx1ec6sHQavNqMeScZbHwrYYgkqEw9zUNbCGsTYW3DGJ8GvLDoFJpq&#10;W5mhsPTh/Rukwpa3deK1XSWwXFOIJS6s9a+0EVS5DgZD3uvDVd34/cZMfLNanlZ0KMivtBJYBv3M&#10;xna8HpSB22YfhX+c9EGdun4VdCkc7lmEVH46JpytFLIjvFGZtfX4RywVLaYFv7icQ0tpLR2yjHUE&#10;HbW1DpePn0A9o5qMePYS1ubiVOU88rpZ1vlLKEiW175kAIdOyzR1d34D7g0pw/i4HoyJ74JlbLdS&#10;1lt3dONpt1K4RfEGEFA5cVHjPiqfw/bjOMqU5EpPF7roAB2M7N10ru6BXsxlivD3VUdQVVzJICIA&#10;8GK76xBf3IBHvQrwF8Kam02nZISURy1DjFpnK1vx5zVHsY311/Uu3jQqgUS7TqZ8P+4twB3rMrDK&#10;9Zx6biv1hQwWDLKzbI+X4s90gsspZXRmgiVpS0cdUs4mw8MukmrUod40aSOoPaxJB6ms/XJswrrh&#10;WCXun7YHh48R1m7CSlUdZvbRXN6IGdMDYaxo53KqHFPqXn6eHLutqwMfRVMpXKiurFPVT5D48gZx&#10;erK3EXf+kIjwiDPcT3u0IZB0tNXjX6GZMCy8hLlbz6rr65fHZkyPh6nwG0+XwXJDNt5YeZSiyjRf&#10;akVC3kfF2nchH66hF5FzgSUQg5BSAAJUIQoRQlinnYRfGB2HQU09hmDfXKED/khozFfl4JOVR+gX&#10;UntJzcrgwBo+PrsS42SAyb+G512pvs1kLs8Hg5niudfgT3MPEVYjfapK3fNhwprZ2IxnA1kqLbwA&#10;xxCm6lfp5BLsGVAHe5uw8Uwrxk49gah9Evhq2WcMUg35ZKEBP+9mQNtUiL8tOkSAW9jVFTTxpVJc&#10;aGjBA5uy8S/rkxho7aSvlOAafeJaWzWOVTTjIb9ijJudguAY1uVX5Rs0zIzk+f7VDswRWOVLI5G1&#10;hLVVjQqbRTTBans7xvk14g/zT6K6irAy+Ml4i4hCVUc3/rqb17yuGL+wbh/u7oCMCqs0mbAe5/aP&#10;OxbhxRknYeS5SlYhpcC1egZxBpOYlGrYxWWhggI33FKDq8zihhpz1fnMlpdbmKGIuhuGRKFaS1DE&#10;3P69+EL8KbwZ1l4XcbWGctxWjF6mtmg14tjOo6jMyeJJVjG6V6pRYYmQkkYd3XUCZVmsh9rL2VkC&#10;kRFBmXSykEpM3HEFlvFXMSamh7B24fYdXfijYz5CdrKm6xZn4Pbcp7epHlvto1CUxWjEzxjmsSU6&#10;iSp1UoF/jsrHuzZHUSvPdVtL6VxMdfk5Ifm1eNA1D2+vvUCQmc6w4JeH1QNU2OOFrXh29RF4slZE&#10;V5sGI4/X3t2ILxKKcM+6LGz1F3WRH6ySeracEb0Zq/YW4pX5+5GdzeyC6i0153U6S9LpfPw4PYB+&#10;08w+k2dqZcoRpHbuY+f3UYmsmbo99FMiTp1i6qmOy3NlUKsqa8L708PgvyMV+amSSlepa5c+bOto&#10;xn8iCJ4HgZVXDuVleKWuJerL/bfPOI743UyrCesgUzo512bC+u/IQpgvzsCKraeYXrUxnWXAkcc6&#10;DEYbT1QytUqm8yTxHjFlbchlOpvLzLwAV1kqqFSNoPbyWANMrYcYya/yGJ/Hs27+6SgCI1LoyDK4&#10;xoDCLOBKdzu+3s00eG0BPlx9jNduGgNoYKbDPorKZRbgeImwVtHoXPLlCmmprGM8a/HsnH2oKqxT&#10;sPa2EBzewwzWfk+HlGDMnJNwCLgA9Lbz87RHIv1XG7HlTBsDx2kE7OS197EvWXP2y8AN163aXwRz&#10;1uPvrkhkitvE66ggd/QZ9vXJqmbcszkHz884jPrqVq4rxdVaZlS8jgymsP9h8H5i3m6cTMpi0JAx&#10;gFJV73ddacfHFAWDH7OC8DrWiZ2wiGiAIcpIeLswLrgVTy1IQnlJKyGUIMf+5nXUEM5/J1ZgzOYC&#10;/LAxmb7HfpNnrhIkGCDOsaZ9Irgc4385g8AdubzOTionfUBllfQhCtP1q00K4gH1MgV9hyxdauhi&#10;+Ue/CGtW6m4QBx4grJVMBT9LKMOfAxuwPiCFZNfzZsrJMDq0tCDKfx9KMrK1FwBIvnT4ACNkX30D&#10;tnslwFjCVLCNKSMvYJgwOF+swm0hVaxXr2AMU98xrFWtqK53UFmft89G/D6edBdTEEZSueB2BgdH&#10;u51oqe7gcqkvmUbwxg21lKOhvQVfBWfh07Wn0FxLlWDdLCORI12N8M6oxgPO+fh47Vk0VDezJpL6&#10;UdK9WiTmNOHppfsRITdbRuh4rSNSexL+/8YX4651mXCLkBG6RqUS4rS9hHpeHGusBQdRQue6RtWQ&#10;Z6wC6/GLtfjrl4HIzWBK1UUFZ/ok56nOVcqDnmbM31OKh6ck4pLUQ0y7ZJ2kmLkE/LUtybj3+52w&#10;czqiUj55B1n6q7m9Gf8ISyesoqys96Rm8i2gupZiLOv7O2ccw/797C9mGv3yyIPO19Bch7+Hs9ZZ&#10;lIyVDscIMh2dKfXVunzW/61YyxRyPGtBN6k9ZV0Dr42fJ9+XHGbwEeB7lbNka7DSYa8z01l1zIgx&#10;Uw7CXx6DMVOQbQTWXjryj7syYFh2Dh+vTuA1tWnZDa/vOmtzn/QajLFP/j9htfKswx9mH1CDcjJi&#10;3kffkVc7S4yN+E9AEv61+QQuXqrBtS6mgLznkmkNMpgsOMqUetZFWDszq+jrNKXk8n3USpwtqcPK&#10;2CzsPS/POqlQVNXOmiJ0MwPyvFSHyba5mPD5biQeL2ZcqmFmk4vmilzU1lUiqagWJ9Mr0VxTTX8r&#10;QUc1t6HPXGLweEB+/jO4kYraREVtg5nUrpECa7d6Hvv7eSeQX2SkoFSoUd3+lhI0MzP6gLBa2JXj&#10;4zWXyFMzr1HeUahkiVmCDGMzHo8pxBi7Ojz+00FcSmUpNNhOP5a3neSRoSipZHZ5VGpmET01KLzS&#10;g//spD/Ir1ZEUN0F1t5mOhqBbOhsx097K/CqTyUcQpmStBl5MgX8UHmO1A5X+z3IS2ZKTMUS570q&#10;dUBHBcoK6uC8JRbtrD/62uicol5UTJszBDWkBuMJ6fi4XlgRWEuCexuBfdU+DSdPyzA1lYInN8jo&#10;VlHdgl83H4JbTAbyM3jSzOcH6JSDvKAKBpKPfNIwdcsFdDeKIshoIiFgHbXlYg3uti/Et+vPoKWe&#10;N5RpiQxgyAiletyz5CASxNHVmyMMPFTPanbmv6hK96xORVCMDKRoCi8q18108sftxXhj4WFUl9Ro&#10;aZtEyCs12JXajEe/24XIXax1qDpqsEcyE4GVEb+LaeOvO0vw5PRDyEilerFEUMP3jJJJdc14zLsU&#10;ty3Jgp0f96f6qbe+2P9GpkJvBLPeky/Ry/NJeYOJdbh8tW2cCdYjh3gN3fU8F6o/P7exoRr/8E5j&#10;rZMAz3A6M517WL7LKV8jY78uOlKLO6Yn4MgJGZGUEW1R/1yVFcn97GppVYMvah+u66cyXWMwCE+p&#10;x4SfE7DGmxlHbwevi/dHaiim7rt4TZ/bHsb2/akMYk08jrxQkYfr/U1YdIg1JGtuQ0CtBmpAlTKl&#10;rF68DzMPojy3ln3BtFMCNINmR3M18itrYZTHQB0y2MhAz3twjYGvur0bL0ZlwGxjBZ77bjcqKzoV&#10;GD21Geiqykc7+6CdKWYn+6GjNAst5Tlo4vJCBpF/sf6VX/IwTD2F//waD2NNGxrKilGbn47agjTU&#10;l+SivrQQtYXZMBZnoam6EFXdXfjlQB7kV0bMQlthGdoMc0JiiGqiyjZRYbsxIbwND849iqx8ZnCs&#10;qSU7kBdbuvtYxhw18vpr8PcVDP5dnVzfSGthkGlAPuefiCrE2O2DrGvL8dSsgwjdk8972IWh3laM&#10;9FOp+7oY7DtQxewmprQZr8byXKjw8uUVAVWDVdIOdl47N5p/uAp/c89HwI4sUwpXiN42Ri0WwRs3&#10;JSIliRGxu4adTRUhRCO8uYfPlmCb3V4qLesNAjZE5+tlWvDrkRJYhTFKE9JxMVdhzlTYktN3ENg3&#10;t11C+sUyqlMd0+x8lf+ns0P/7ZWJF5edQHziJeWYMpI60lqNQka8/zhdwCJHphhtbQSYN5XKcJ2w&#10;rkiqwl2EdbbtKfZfB0GWNCofI+woH0bYpxYfxvGTTK2ZMss+w1S5wuZWvBVagAeXXUD0TqZ7PS0M&#10;TISO/dDS0YYPgorw12UnWQvVc3t5o0TUowG+KUbcNesUlYx1brd8YUAgLSGQkkpWoO1KK36IKcDj&#10;vx5GJhVfvn0hKb68jpfNVO01l9N4bH484vYyQPQwGLKGHOAxKhk8XvKnKnmKmo6GtQRjfQTWozip&#10;auBaFRSkX9obyuF+JBPeh9KZ6tUTeoLDenaQENT1MNULycITv+5FcUkthkQFqDzX21nOJJfh4837&#10;8fbGo1i8cRd66+rYZ0xnCaw86z5b2oR7l57GGzMT0Nl0VQ2CqBdi2Dd9DCqdLd0MBgwaEqBEoQlM&#10;XnsXnvXh+cuX7GWA6TewWno24immpGXZ8hUxqicDugTAfvqKeo7OYw/Jc/N6qTnL0DVwFevOsBxw&#10;vYyxXkyFvz+Kn9YdR1NbHzqZzbQW56GuJB+VZVmoLcqEsSAHNeW8r/TT2QlZsNp4ivV/AcZsZAB5&#10;NxxfWu/G5YJ2VFU3oqS4BCV5BSjNy0dNQTGXVeMy/Wv+XiqxvbxLXQ3z4HoCyxpR6sRIpqCRhDaS&#10;NSvt1lnnset8Hap4LkUVLcgqb8Cplk785VANrFzL8djSc4i8WIe4c5UIO12qvqRvnVqHu6JY08ZI&#10;ltmDSS7NmDD7PF5YeQzTfC5gZVwG1uzMwrwdmfhLVCZukV+sYNAz394Gq1BNVRWsfU0i51RKOtpa&#10;Ftf/dExH3EHWooRVHLG/owwNda1Yui4R546xfiVgfYS1v6kKQ3RyV9aeDl7HqUCs4wiRwNrFtODr&#10;Q8UYwwsdF99HdRVYe2Gxow93xl3Fv+wuoUiN6tZSEBidqF5nKhvwSnAxXtyYjUMnRUVMKSRTnrTa&#10;FvzNNgmrPdMw3NHBCJvHG12gBlWWHcnFnevPYYPHaTVgNcTlaqSYaebaY+V4YsExHD/FFI9qM0Ln&#10;Gm4pQ1lrB97zvYwXVhzChfNSW9KhJfVi6lLY2IFXXDLxtk0S2pgtDDMoyc9wXGf/bD1fgjtWJ+Oj&#10;Rce4jkGDNb3UwLJe2ham9Z9vL8B9U/fifCqdkIFNFFuygB4CuVd+sf+cqAJBpcIPNLLuYZpfRpV7&#10;1i+Fzq79JI36sTDTr76P8ZH3Ro/hfJJ89UoemPPzWLdepbJcZRkwwvRcglBfHbMRpsDXeroQXVCP&#10;29cm4Z/WJxjA5AE919VLzdsI2xMFMN9wEWO3lOO5H2NhLG1gHzOdo6LJQFgxVfd5j2KM/ywR9l5U&#10;7KF+NZIsX22TUcphKY1actTouTyHN/YPYcpO1tqiqoG1PG95dMP0l6Cay89nBlVjjEc9HpuWiMrC&#10;JipNG7MK+X2ies1Yq4HBBQy8fQyw5a1XsOZkASY7nWF/yHPnOkzYWomxHyfgo4W7cORCmXqJpb66&#10;AXVV9aiqrEZmuRHbmUV9FHQR5quOw7AtBxa22bCyy8K4tUzdP4rBYz8EYrnfaWw/XoIDl2uwl2l3&#10;BP19+Z48/NnnPMy2sP/lZ30CCFUwz1u91SSvHjZTVTWVtYjqxBjbOjy59RL+7HIOf2D7qEMmHmDg&#10;HxNjxLiIdkwWELcWY5JtEW7dWoDxLrwGHs88rpHWDkN8A0vCK5gQ04+x/k0Y41AOK/syWLowQMsX&#10;H8IZGMKu8PNaqer87HC28pYVz4Gwyo1gHdTdDPeLFXiHqea+k+LArI8kRWaqW1LVgZ82HMSxw4SY&#10;CtXD5dcIeRvVeK5/CjyiLuF6B+vPFhb4VOKGdim4eZLRrQS1H2PirihVtWBUuTOmF/+xvYCiPMLa&#10;XssIzRqlswJpVQ34t/dlfGh3GgV5hJ61h7zGNdxVgWPVbXhh00XMc06h0l6lU7Eua6XScJsDmcVY&#10;zDTw8qVqpmY8Hs/tOtWn9koH3oktwkOLz2P7LsLPlE77niDrmrZmnMwuw4FL2UwLm+jskjrTAZna&#10;BmXU4t71afhmcxI6m9sV3ALDCGu2lacLMdExDw/POI7LvOHoYj0rNT/3l9f2Ghmw/hVShnHTj8F/&#10;Tw4/s0tlJ3JO8kbLSDfVVhy1Qx5faGp1nRCUNLbhCe9LdE7eOPmKnJ/8TIoMNJVhDB3oYabV6efk&#10;mSjBVAN7vC+8jhHJINjn8tLKoDwS4TWerGqiyl2C2fJzWCypbF8fhjrlsUUVRoauYup+plfuebDy&#10;aMIj3yaiLKsVlDqeK1M2Brj24X78J5bOs7YQt3wRh1V05HpmBbjawfXc7ko9rjPd72b2dIpB/Ms4&#10;+UuOSzCX37xSinpTVXVlneDdhFunH4DfgQIczyhDwqVi7EgqQ+SZYgSezkfgsXx4HM7Hwj3pDNiX&#10;WfteUKCaya9iMnCM9axkv/NY04/g1m8i8M8Vu/Aj6/5fvE/jW48kvOVyBreLmm48p4LGjd9Yll95&#10;dCvEeCqe+SrCOH0fJs5IxH2LD+KBVUdwC9XaQH9Xv/rIvpa/vFDfx5Wf/pQ3nMJEXTVQzLa3wDyy&#10;FVbyvFVePYxkS6W0pBmi2mEW1QbzmE5YUZTkMaVVHGtc+rsFyz4Dl5vHtHO6HeaxhC+ax+S0WWwH&#10;57lO7c90dzvh5OcIsGYMDubyuRGNVNUGTvNcpDiXV58GGHVDkqvwyaYknLkkaZ9R1asDdMiU8k58&#10;vukkEvYRYt6sq/KMiOlMBuvMTxzOwn8vIzeVp4/LB5lyVbR04LX4Ehh28GR2DsBiJ09aRoXjunBn&#10;VC/esk1BjnyXsK2ajpdL1SlCR3sDThZVI4021NbEMpK1FVNadFRiT1E9nrbLx9vWSawvGIXbaulb&#10;5TwP1oztrB0YKOTxS59A0yivsDUiONeIO72LcMuWYkxbL8rP+qBdA6SHAMojJ3QzGDBQDTTII5py&#10;FLV14NWQDIzfWsH6+BKL/XYaaz6BnDXm/KPyu8eluGXuBYTFsS/o4DIIB3lOx3Supr0dbwRxmyXZ&#10;eG/+Lp5/Hx2caV+bDPEXqizhWmc7ytMzMMzMQQYS5FXKfNZnD3uepYMSEvUiv3zbhsGOzmPlVYE7&#10;p+1HVga37+1mWdLAYNOCjqYGtBqb0VzXgBqmsmfK67HqZDEedD+p/Yzq4gtY4H8ZuVTOM+mlOJJS&#10;htjCerwQIt/XzGFAqMW4aaew2CcTvvuzYb8zFVviU7DqRA4eo1KY+zVgnBNV8pcTeHZ2Ima4nYFD&#10;bCrcEjOwcncGPme6dq/HOZi5pZl+waMO6ud1TKp6E9hKrm/E2G0luHX1WUyyOY0Ja1Mw0SYNY9en&#10;wGIjU90NtC08L/kxdqb+8rVAK6bUFp7l6kv4MjIuj7LGetWpL7Ib1lDJ17DGX0/bkk5AJQBRlbiP&#10;fHlf+x1iUWX5Mj8Vy6cCVv4syeTXOH3r2a/1DIY1PDcJMDU0nqe/PBcuU6DKjwKayYvzClYZaJJB&#10;JkITJWkxwYnksliCFEeoBL6YVgWjmt4hIHL7OKatXG+Ia+PyTpjFdCgTsA0E3ky2p5gZCKhuAqZ5&#10;BPeTAMEU2Gy7AExo1Toul28PSME/zJRkV3otfth4DHk5lUwxmR5LbdhVg0NMX96xPYvIXVLLyiOd&#10;fAwwykZnGPGvTacRf4wO20OFolqANV5efQuei2JHxVPOdw2oRzeWsT28ANaslP/nN6XgwKkKwiLf&#10;3CggrFIXVuBaVyWDgZHOX80AImBJOt6AoJwG3O9ThYdZD7hEXWZqNsBzqGTmVIZepuTXWe9cbc1h&#10;GlvGQr0Fx4xteDYgA5aBNZgY1Ip75S2gEKlN+3k8qoTsQ0jl5X15RjjS145MBpj3Y3nj/QmIXQl+&#10;dWDdPDjE4r8Bw4SyB734ITGbTlCAiSsyMGPzaVy92o+O1lZ0suZpaG1n7XIFTwakYoJbJW6nCvy4&#10;4TDSC4zcpgMNDASXGzqxKj4Nby+JwPYz1Qg6UQK/c2VYeqYSt3jS8VS9Km8w0WF9tJRYfmN57KIz&#10;eMfuMr7xTsbHrmfwrvNZ/Nv+FGv/0/iT7TE855yEB5ypEA48Bvcb61dHOIoxee053L8+SX0j6ZZ1&#10;pzHO4Yz6e4pxrvKbuTlM13IwzobArE+GxQb5BwTWnS7sA69qjPOqpYNXwjKIzk1lMmzOgWGDwEGF&#10;ciRY8jtNMvLL1NcQUEPnl1+LNKXArFsFhBvGdNhKfiUwqI6KRUcMaYb8+J5lkPbLmfJNF/kxa0Ow&#10;/N4Wp/1Zr8mzRRkJlS8DyA++ETj5ITj59Ulz+T1fUb9A7iOpdgC38WFWos5Bfhy7Vpn66wmZp1rK&#10;7ykZ5Fcf5OdR5PeV5NdHApswloFkjH+DmpdfETQPMcI8lLCxZjUjrHq9KNBotSsBlZYQGuIIk1JI&#10;whhNhSSE5jGssQmhtGaxXdymm37PNJrbm8dyGRXUPFq24bYEV9JrUVEzeTwj6snUV1TaQBU3cFuD&#10;AC2Ay+dLnSKwjnQacTy7ATO3HEFlsfywE2GV5YQ4IseIvzimICA+nXVTE6EoRmdfF1afrMJfN13A&#10;8SSmWT10agKHtnqcY9r0SBQ7b0cv098+lf5axvXxpAcxgWnxg475+NXlAq62U3lYd11rIaitTBGv&#10;NrAeqUVFDmvjvlaMSADAAOzkZzroyLd7duDRuUfhHZPG8qud8HVqcHO77v42VHV0IZgB5OnATN50&#10;Ono4IzE7fJJ7I+6fcxyz6NRJyZWorWlBXWMzyhpacJL1zsazZfhDIKO1fJ8xrArj7cvxPCP3hsQ8&#10;rGZNviwuEzMPFuOREKZLdI4xLrW4f9Vl/NfrPN71IDjOZ/Cm5xn8MTCDaStVKbieqR9vzrIM3Lfo&#10;MN52Yqrmdw4PMi01c0yG+ZYcjF+TQlDOYewmppDyy/yETP7mQf7WQUaB5YV+9Z8rVNqJbnRWR56b&#10;PRXGIV8pkJlLESzlLyKoPgY6scFbXkTgfjTte6RUmmCa/JK8Hx3Rx4iHgoqwNrUJ/sn18E81Iqik&#10;Bf/ZTcA8K2ApTi0/3RpEhyZ0luxvc/mRbXF0AY5wqK9pBdMIpJyb/GC7fHdVvoAgP94t+xmUWgmk&#10;GihmAQSHwUN+3tVMVCyQQMjjHHl/WAFHNaaZB5larjOTmjGY4AXVsj/l5265j8AkQAvwbC1pFvJD&#10;YqKC6kfNBHia/EUF77m8JijQaeARNmWyvAGWspw1qRlrUjUf0gQLBhELAmMmj2xo5lQ3qVfN2MrL&#10;EWbbCUykZuasXZVKilpGc15MKSYtTlSTsAlkTHMNOwgsgVbrdAgj2crxItjyswxh7FMJevILhvLr&#10;mwwYlpyWv+WwDGbfsl+s5H6qX0tgzYjeVlwubsH8rYeYXnURFnnThio0fBXOGQ141ikTzjEZQP8g&#10;rhPUst5efLirCK9uy8TptGaK0BVcYYrXe7UHkVXNuG07PyS+jzn8AMyYApsLrFRVC7Z3hXfiaaYy&#10;S30uI7WgAZX1TciiGu7Ia8BXzqcwMzAFwUmV8DhSCLvzpfjnXjpwSA2s2CG3eTXh/iWX8f6ms1hB&#10;aF1Z6zgwPV3MeuifUdmY7JPLi2a9EckbzvTFnLXH2FAjbvVrxuSNOfjdqtN4bttFvOR+GS9Qqe71&#10;oFK4UzHFydUfCFViPJ3byr2GcGRgon0+ayimWa6FjPIEKEi+TVLDaExncRNYxNnp4N4S+enkEvnl&#10;B98CK9QvJlp511OF2NGSzvlyfz/WoaIcjPoWogjyLi330QeWRNnlD5Ks5HeTGTxEKaWWkmXy1yPq&#10;d3q5XJaNYY07+tftLX3o7DwHOYYCnxDJbziJOlnZleGtLefQ0nuVAa4d17sZ5NCFhexj+ZsNuX45&#10;nqrdBFKqmvr9J0Ipf2GojhPIwCD/mMZ5+f1nuRaBWf0ouq+kwLweAVv9ZjNbwiq/NmkuI5uSEssv&#10;3vO6zeVH8QitDD7Jl93V/aLJrwrKr/ipX7YM5L1jYJBfsRcAzQiV/HCZgRCaCYiyTq0XBaQqycCM&#10;ACZgickATRiXKcWSluolX38TZZdl8hphCLehyht4DANhVsuC2MrP4qplbHkuBgkS8htIkhZLwJJp&#10;WU4lFr+0CKNvhjOIhzPQM9hPDi/H7ZFVZKACd0RW4v7IMjwSW4En4irxaGQJnuT0S3ur8cb+Gvx1&#10;XznejM/DB4dK8V8KwlfHK/HVwTL8fLIaM8/XYsbZClhfrsG84/TBtGIjLhVUIKmsAQGMut86nkT0&#10;eSMSL1ci7nwJgrMa8NmhOjzCzv7QKwf2h8tgRzhmnKzFwzua8Dgj+rdhpVi0owC/Rqbjx/h8vL67&#10;GpN2sBjffZU1K0FlEW4R08sC+yrVtQdj1dfkuvGgQyn+7HAef/HPwPMhRbiXjnF7QBNuZU1xu2sl&#10;bvOoxFg6gBk7QD2Y3s4ou70Jk8PaMdG3gQonPzxdgHHuVBlRJqqeBXN7S/l6E2+6gGrOzpT/IJH0&#10;xoo3ZCxvgqX8XjGdShxLpUUqihMIgigplvxerDiJ5kDiSKIQ3EZUihFO/WI757U0UJyYJv8cFkBA&#10;AqiA/oTSv5DGIKPURqvl1B8eiaMLYKKgAQKnwCBKKioqvw5YTDB5PfJTpJyXEWKDfF1OTdPk7SY1&#10;Ssrt5JcPZR33V7/PK/DIdx95bPkrQnVcqp+lvP63qQxvLDqEfikFCKs85x1h1jJHno86pREwUWBR&#10;ZzGZ5vX6so/kJQ0ul3RWgJNUV+bld4LVYIykqrw2DWzZh+rgy76XgMX9RZUtCK3qL6qm/KymgUqr&#10;TH42VkxfT7VV9S6DmcCu7SMtTVJgHk/1B7Mmda3SjxLIVL0pA1IlDIRSn9Jv2OeTed9uCyrHJN6X&#10;WwKLOV2KOyKqcHdEKe4OKsbDYRV4kuXaU9EleDSc2VV0NV7bVYXXEmvx8q4yvBidh//sL8P7+4vx&#10;8eEKvLNbYKrFt6fq8MvFBgJVhV9Oa49mrC+VY3NmPeYnVcC1qA2r06rhV9EN28ulCC9thU9eHQLJ&#10;2vYKZjb5NTjS0ougjFKc7x7BzvwqpF/pg1dWBQ40deFAdSMO1bVjX30vnDONONs9gJgi+tGbvJhX&#10;fbPxp6BcPEkgno6ow7PsiGd5ox8JLMI94ZW4I64Td+8cwEMseO9lRLmDKcek7R2YSNWctGMAd23v&#10;xgOMSveyEL6FqcHEuC6M39VDWKmkTIHNYwlsbC+sYpgOs3Y1J6xjorswmQDfEtWL8ZGEebuMil1h&#10;ni/p8lX1TMqK28pImjyYlv8KMUTyBvP8zCIIElMYAdOKUVRSFi2dkChbzzSCqRejtkWImKRVdCZV&#10;r3A6VFqBizea6qccUNRBQGVfWBA67eab1tHBzGWZCbgbcCqjs9IBxMyDCCodwJwACqTiPJqjm0y+&#10;iaLUSkAQJyf08h6wCa4bJs4nv64/yuSbOGZePB8xwic/v6q2Jfia08o0ITa9oij/aqDglWUyT7Pa&#10;Uo77Zh7F+rgs2EalYlXkZcw/WIAnee8NrjyG7CN1qDuPJX9poX4jmfPyDwDyQ+rqbz7Yyv/jyD/r&#10;uTLSu3E7NwYVGdBSv/ovP35eiDE+BZjALGQi63v5n5nJ/kW4nffjdv983OOdh98HZOORsAI8Espp&#10;vww8EVKAP25n4I4qwpOhRXiOML0ZX4k3Eirx1o4ivBmTh/f2FuJtgvPloWK8u7sQ3ws0tJlJRnx/&#10;sBALmInNP8P6P7kCSy9Rjc6VYgsdffXFCrjkNmLDmUIElnZj2+UqRFV2wiWlBGHVrXDPLsH2SiOi&#10;yuqxs7IJu6taEJJbg6OdQyz/KGKd/XBPKcSZzqvYX1SGc2w9c8qxq6IRJ4zt2M+Sam9tO/xS8nG6&#10;tRshOZU41nIFthdyEF/XhdDCFuys6oEj1XHzhTJ4FdVjY1opNrO0/HFfOmwyW7HgrBFLLxrx7h4G&#10;g0Pl+PZYGT6R69xbhud2lODviWUMIryfd+8cxj27+nHbrqsYR7t1Tx/u2NWLW3cNYWLCIMZyehxt&#10;4s4uLuvE+N2sQ3cPwYr7TKBqjt19BRO430TZLqEPY7m/VQIVdCe32zmEMTv6Yb7jKnP3XoLYrcA1&#10;oxkIsTKmxQYqrsrjWXhLwW5gYW4WTYBpZqwRZCRMqaWqQwipfBFXfw6mhrWZloQyfVK/l8Poy7RE&#10;fkVdh9MslKCxJlLPu1iTKZPaSKK4RHY6kqirvHQuCmku6il/n6DmuVzqKVF4Kqv62z/1B0Z0ZhkE&#10;4TGsRMEJspW8vK4A4nbSCgDyyw8KKA0cg/wNBoGUFyC0v9+gyZ8jyauGAoD8HKj86r6bGEGSf9OT&#10;f62TZU4ZsKQKWjgxdXdLZmaRhUluuZjE9ZOc03Cbeybu9C7EnTz2LR6ZuNc7Cw8EChxZeMgnH0+x&#10;Nv6T/Um85HAWT9kexx9dkvC30BK8QUV5OSIPr4Zl4G2CIa+5fbw7H//Ynoov9xXh08QC/HCwBB+z&#10;dp92pAZTD9Ri4Wn5WZkSzDtZSVDKsehCFRaeKsUKKs2my+VYR8d0zWjCxtMl8C3thM2lOmwv74Dj&#10;+TLEVrbAMa0YcWwDU4vozG1wTy1GdHkjggsaEVncSmjaEZBnVIN2OwrrcK61Cy7JBbjYfRWxhU24&#10;0DEERwJyuKkXUVSrY01XEJRVjnDCcqihHTvKahFZ2QDrs7mI576+eZWIbeiB9aE0hJR1wjW9Bh5F&#10;LZh3NI9gl2FrWgU2Jpdh8cVKfL83G8szWjHvNK/zfAP+uasY35+uw7cHi/DZkTK8tLsMf9kpaWst&#10;/rm/Hi/vrMTTkUV4fmcZniZUT8UV4y4Gnnujy3F/bBXujazALTIWElaGceHFFBgGvWAx+oUP771k&#10;S+ID9DkVZJVvSQbH+dBqZoLlzAjpoxMTejEpgeDt7lNQTtjZr6Adl9BDOPtxC+vOCbt7MGYP09fd&#10;Axi7sw9jdl2BJcE0o3KOlf1lP247NoHr5ThcZs55M4Kq3guOJ7w0Qzxh3UlljSOITIctpCWY8l1B&#10;8+0yykZYo1m8R3E+UkbWqKos2A3RhHE7jWCqETp5uVp+hoMpsSrU5cGxqjGYKhNaqVWVqZE/wqgK&#10;dwGSJq2kY5LCSrqnfixcjJ0k33ahaX95QahU6inPPKlwVBUr+S8YjwJYEoaxXvkYTwUZ65WLW6gc&#10;t3L6Tr9C3M5S4XaPNPzONwcPBxbi/oA83OOThacC0vFsSBaeC8vDHwIy8FJoLt6MK8VfaK+EpOMf&#10;kTn4gDf50/hifBCTgQ93ZuPL/YX4dl8hvtyTh4935WLasRpMP1CJxceYfiXmY/WZSiw5WoBtKbVY&#10;dTQXbjmtsDnL6J3fDpukXIQVd2DbhRJElLTAM7UckWUt8MmoRlRpG0IJQmRhs3qBIiyrFgerryC6&#10;qA6JNV1wu1yhIPGlA5/s6INTUg5OtPQgOq8aJ1uH4HoqG4equ9X+e+u74HE5D35UoV1Up8jSRvhm&#10;VmDTiVTsrOhAUGoNtpd2YOaBdK7rYlpYB5/CVkzbmw67lCrYniuCHc/pZ6rM/NMFWHWpEsvP1WL2&#10;0VJ8xmtexulfj1Zi+vEKBpUsfHm4AO8mFuHjfSX4c2QW/kFA3kysxl8FmIhCPBaZh+fZh8/FFuDx&#10;KN6PiDI8FJ6LhyPymfoyiDFw3sZgehfv2SSfXDW6r/7LiK0Z76WCR+67BFIZZ2CrvraoHiERHr30&#10;CRK/Ym1Nnxwb2YjJsY3MEhtwe5QRdzMTvCe+CXfHNeF+looP7mzAQ/EteGxXM57i9B93NuKlBCNe&#10;S6jB6zvK8VZckUqxP+D1fhSTjQ+jM/Axs59vI7PxTdQlfB15Ct9EHINh0q4+TKRSik0maBOonOMJ&#10;78Q9VFNOi40nfBMI53iCOp6KOYYp7hgCakUbw31EVSdz2YSEK9xeVJaAcpmBoEsrQUBeijCXmlVB&#10;K6lxNyHtIojd2kibFP9iMkLG2lKN4klBr1SziqpIk9SWSmdJdRtLG0fls2JqOYGR51ZGqVsZrSYH&#10;5bM2YfoeUob7Q5n6sVa5n/YYI9oT2wvwKFOvp8ML8EJMCV6PY3rBiPhyZCHe2lmlRkbfjivE+/EF&#10;+OpACb7ZV4Dv9uXj24RczCEos47UUkmM+OVAEVZerMdSKsnG5BosP1kAl7wmbDhfCo/cFmxMykdw&#10;YRdcL9RSTXrgwLRsBx3X63IhdohipFdif2U3YajEzloqQ3YNYelgCkWQiozYU0KrakIE1SCMdc3e&#10;mm5E57cxVWuD7ekcHG7ow/acWsSVtWLdkTTs5L6+hDG6rANLEi8gtKATW1NYIxV2YGrCJaw/X4HN&#10;Z4upHmWYtodQHC3EqnNMF0/W4BuqyMdxyVhypA6/Hi7DNwcK8UZEGn48nI//7GIA4bW/GJSK9+Jz&#10;8K+YHPyTjvWcbypeZj++TDj+vD0fjwak4mHfFDwTnIXHgjJxF9ff4p2Me3zTcZ8v1d4zi0qfjTu8&#10;MtRfHk50y2Twk3/dy8B493RYcd5M/vmPKbOFbz5TfwZMVauzJFD/dEeIZD0Dqpkn55k9yD/TjaPy&#10;jOWyMSwDxhPCycykJhPO27ZX4dbwak7XYCJLp4lhlbglVOrVStwdWYsHtlfi0Qj6Q3gh029eD/3i&#10;BYL9YlQBXgrPx4sheXgpOAev8npeD03H34Mv4d+htOAL+JfPKfw3IAmfhp3BR0HH8XHAUXweeAjf&#10;Bu/HlMBETPONxTSvePzsHYkfvaLxo1sofnANxo/ObO29Md3eDXPs3DF/syMWbrTHonW2WLpuI1as&#10;X4eVNsux2mYtVq1eipWrFmD1KmvaAtjYLMSGNQthuIWp7K0EbDKBmhTfpeyWeC7b0YnJ8e24ZWc7&#10;botrw20x7bg1Vn7poRMTpeX8RKatk2JaWXu24PZoRpVoI+6kCkqH3BtrxL1xDXggxogHY+rwUFwj&#10;HmOUeSyqhmlCFZ7dXY0/767B8zGVeHFHNd7cU4e39tQyQrKg31OFzw7X4Ytjdfh0XwW+OVTJ+qQK&#10;P5+qwQ9HSjH7RA0WnG/FsvMtWHKqEivOVcGG6cumtBqsv1wJu+QquKTXwpMFf0BWA4JzGphStSCY&#10;tcvOwgbsLKhDVIER4Sz6D1R1Iq6oCfGsY0Jz63CwrgfxxY3YV92OUKZmp5r6sKeQBT+BcbkgadcA&#10;tnO7hMor2HoqlyB1wj+1FDEEZ8OBZALTBS+CElLQAevEy+ovBm3PlsKe9dO0XZex/CxTxhMlsD5V&#10;jU8YPX88WIpfD1bgl0NleC8mDe/FpeMjQvJOfCbeCL+M14KT8e/oHPw9Mh8vy/u+3pfwYmgW/hSY&#10;hsd9qOBul/GIXxoe9EnBXe4XcYvLZdyuUuIM3OqUijFOlzHG7qL6Yril3SWY2Weo3yeWf1k3l2n1&#10;T+vpsNyWxvk0bV7+G1ee2brI/7rmQP3lIlNtK5NN9MzDOEI0SYzp262iVlSj25ht/I4Zxn0BRUy/&#10;i/F7/2I8QgV7mPW8/D7wI8H5eDooB38My8WzVLo/hOXjj8wwnpHxkoAcPOqTgYf90vGofwYe90/F&#10;s0EpeCnoMl73P4O/+J/GPwPO4F2C8p7vSXzgfwof+B7DR35H8JnvQXzunYivvRLwg/tu/OC1G5+5&#10;x+Ftxwi8tTUUb28Lx0e2IfjSNhg/2AZh2hZfzLD1xi+bXDFjgwPmbNyGORtsMWf9Fsxbb4t5azZh&#10;0dqNsF6/Cdbr1mH5mnVYtcaGIC3HqpVLsXbNcqxfuwTrbRZg/eoF2LJ2EbasmY9taxfAfh2NYNmt&#10;nQ/7DUvguGExnDcthuumpXDbvBgemxfAd+ti+NgugdeWJfC2XQpfO2sE2K9AkL01bTlCHK0R4rIM&#10;AWwDnTjtvBLBTitgeDm+jjl3Dd4gKH8jMP8gRG/vrsKnB434mPbB3hp8tI8R+Fg9fjpehh+PFuOn&#10;oyWYlVSB2WdrsJhOt/yMEWsvsYhPbsS6i3XYxvrEJbUCnrlGeGUY4Z/bDJ/cJkSVdCAqpw47i+sR&#10;U1SL3aUNOMiC+1hlO+Lz6wnOFRws78QpYzd2FxOk2mYcq2vG2aZ2xBTXYm95u4LjSHUPwvIbEFvU&#10;jAPVnSzwCUxWJYLyCSBTvoiSZrikVLLGqVIq45fdxpSxAtYnS3heNbC9WIYFBOZnqshSnvvcE3X4&#10;ntOf7EzHdBb3X7A+e293Lv66PRnv7c3Dv5iSvhldgCdDM/FqTAFeZvR9jg52r28aHg3OxkOBWUx7&#10;M3GHZxprxkwqClNj1otjPTMwxiODzp0NS9aTBvmhLvmCNmFSrROXOXCdI4GQf0l3yoGVcxasCIr8&#10;V40VgRvH2nOCSzrr0ixMYB07mWn4RDdmD0zF7/UtwP3+BXiAJin3o0GFeDq4AM8G5+JPPK8/014R&#10;C8qgSojl4CW/TLws/91DNfyL/zn8zS9JQfCWzzH80+c43mH7AduPfU/hE58TeN/zCD70OIyPHffi&#10;E8dEfO6UgM/sduILh534wCES722LxLtbIvDBljB8ujUYX24JwFebffHtZh/8sNkbP27wxJT17piy&#10;1hnT1jhius02zLKxxazVmzFj+SbMXmWLmSu06V+sN2A67ZcV6zBrpQ0WrFyNxStWYbG1NZasWIoV&#10;NJuVy7B2+WKsWbGIqrMI62wWYeOaRdhsMw9bVxOQlQuxbeUcbF07F1s3LMK2TSvgvIW2cSlcCI47&#10;l3kTHp/Ny+CzZTl8bZfD324FAVoGP4Li47gavrQAx1UIogU7rUao8xplIS6cdrGhrUaI00qEsRUL&#10;d7VRbYjzKrU+xEX2E1vJYyxnSwCdCaPAx3mBMMCeMG5bCr9ty7hsJfwJq+/WpfDnsiAHnhOXy3QA&#10;AfazF6CXwrCzpJ0pVgN2sdaIK6jGYRb7R5mqHWKxv592zNiFo7UdOFDRisNljTjD+TP13ThY3IAD&#10;JSzsCcoR4xWqUT32VDRTkVqoQm2IyKpAdKERO0tbkFDRCbfkcrhksp7JaWFN1YI15yqx8XINU7Ma&#10;KmKdqlFmn2SaebYJi85pP9z9PVXn5yMl+OFgIf69Kx//3l2K/+wvxz/2VOLZmEI8H52PN5iWvcTU&#10;9YnwHDzCevBRpjUPsb0nuBD3BjMFZmp8T1Ax68oSTGTtMZE16US/UozzKcFYplpj3Vl3Sh3KumUs&#10;140nBOO9yjDGk9t4M8WS5b6sb1jH3hJQTggLcLdvIe7gstsJyV0E5h6mbvf75eKhgFwqSQ6e9M3C&#10;44T3EZ90POKVhkfcU/CYWzKecr+MZz0u4SXvi3jF6xxe9TiJv7gfw7+9TuI975N4x+s43vM4ik9c&#10;D+O/LvvwruMufOAUjw/sY/CebRje3hyCtzcG4v1Nwfh0Syi+2+yPKZu8MXWjF37Z4I5f17lgJoGY&#10;tXobfqXzz1yxCbOsN2L2snWYs3QVZi1aTbPB7MWraSuwYNFyLFywlLYYC+bNw+IFc7F0wSxYz5+J&#10;5WxXLpiNlQtnY8W8GbARWziTNgNraesWz8SapbOw1noebT42WM/FluVzCAohWT4b9ivmwGnVXLit&#10;ngfXNXPhvHY2XNfNhjvNc8MceNE81s+Gn+1C+G6h2tD8ty5SziuOKo4cSPUJ2boEQVQef4IUSAuy&#10;o/OzFVPzJgu0W8ZlK5TJ9sF0+GCHldyG0MhyrhcIAhxXwI8qFeC4hOsWIthxMdtFtMXcnp/lsJif&#10;v1DN3zDZ1kmgErWjOXCaAAURuGCCJ22QA0HkcgEygOv8Zb0JykD1eQSQ2wTQ/LnMn+cj5istz0sC&#10;hS+v2Z9QCqBqPed9ty1RoPpQjQ2BrLX88oxwTK3CxgtlcMmuh12aUX31bBnVc01yM2yomvNZ4M84&#10;VoGZSdX46UQ5vjxUgo9pXxyuxkcH6/Gv3WX4165SvJ9Yib8nVOL5HRV4Lr4Cz8exjS3HI5GluD+y&#10;Er+PqsPvmCbfGi51RAVrzFpMDjSyrcfkgFrWm7Xqz63ujWxgOt2AO8PquF01i3cjbg2rwe2sX+8K&#10;NeKe7S24L4KFfDhTb25zV3gN7gxlTRJcgd+FVOA+bvdQSCke82fqGJCFpwIz8TRTx2f8U/Cc30W8&#10;5JOE1zxP4XW303jd5QRecjqCFx0P4RW7g3jFdjde3hiH1zbE4s21Ufjbuii8syEC764NxLtrfPHx&#10;Wh/8d60XPrJxw2erXPD5Snt8tcIW3yzfgu8JyRTC8eOSNfhxsQ1+WLASU8TmL8NUgjGDYMxZsBDz&#10;5s3B/PmzCcocLJk/C8vmzsDyub9gxZxfsWLWL1g5ezpWzvkZq2b/iDVzp8BmLqfnTMHaeT9h47yf&#10;sXn2T7CdOx2baVvmT8PWRVOxbcnP2LZsKuxoDtbT4bh8OpzYuq74BW4rf4GnzUx4ryUoa2apaY91&#10;C+G+diE8mLJ5r5sHn/Vz4UOIdPPdMBcBm+bDf+Nc+G+eC79NXLZZbDaVSdpF8Nq4EN40H5rv+nmc&#10;nk/F4vxmztN8Ns+HL4+hGaHctBB+3E/MR+bZ+m65ad62PI+tPA4/z2fLPMLMz9/KfQi1H2H2FbgF&#10;an5GALf3U5+zmPNLuB3VcRthsxPguM6Wywm8gONnz9YEQsA2E1CEUyD0l2UCE9tAgu6nFM60XNli&#10;GrcV2BgsAgm/AKeBy6DCVFWHWamnLDOZfI7A7c/9ZVtp9Wk/no8fj+PH40oqLAoqy/XtfOUa7Jbw&#10;mgTWJTD8KboSz8VU4ZmocjxFeya6Ak9HVXK6Bk9G1+CJ6Go8HV2LP8TW4w87GvFEbAMepz0ZV48n&#10;4pvwxx21+NPuejy/px4vJhjxZkI9/pHQgH8m1uOfTK3f3VNDgKvw7r5KvJ1YzhS7DP/ZRaNKvr+r&#10;GB/FFuATKuQHYRn4NDwVn7NO+yb0LL4LPc2i/Ti+9pF6ZC8+9knEJx678alzDD6i0nxqF4PPmXp9&#10;siGY4PjgvVXueH+5Mz6ydsInS+zw2TIHfLFkC6YQmh8WrsKPC9cQmjWYTlWZRUVZsGgZFiykoixa&#10;iEVUlEWL52PRkgVYsnABFi+ejWXL5mD50jlYtXQubGhrOL952TwqyBxsoaLYrphNKGZj64q5cFhF&#10;FVk5G84rZ8Fl9Ww4rZ0HpzVzlKK4Mx3zJAie66kk6wgJlcWLUKhWlnNbD24nsHjZzIE39/NeMxM+&#10;VCLvtdye0542M+C1WiDjMRRoXEfF8mbrvvpXqtcv8LD5Be5rptPYcntP2W4NVWz1LHismgX3VTwO&#10;91fH4DJ3LnOxmQXnVTPgytad27qzdeNnuq6fxWuYSTWcoeY91HnwWDwndVwCL+fvvZEtzX0Dl3Ef&#10;7w2aanoSao+NvD6CKuZJ2L03CYA0tj6bCKKaF7D/17wIo7eALPBvEoCZsrL1I5D+m+m4bDU4pdWC&#10;go9sQ1ilDhSQpSb0tRWwBVqmu4TCmyD40PFV+ikqSwCCuS5ElJnwBm+j6m4VYKi8BFIAEZgEdH2f&#10;AAFKVJ/rBUANLB6LsOqASasUWJ/ntAJXWoFZwDZNBzBY6MCKegqsfnY8bwUpr5FBQgKMXJcPr8Xw&#10;4e5KfJRQjo8Izme78vBFfAa+iE3HZ9Fp+DwqGV9GJ+OrqIv4Kvwcfgg5jh+CjuFH/0P40Xsfpnjt&#10;xXT3aPziHonprqGY6RyMOY6BmLvFGwtZwC+0dcOSTY6w3mgH683bsHDtRsxfuRYLV63FItYj1itX&#10;YjlrkGXLFmHpkkVYtnQBrJfOx0q2KwnOqoVzmW4RFMKzluBsXDEPm61nYzMB2co0y55w2BMSewLi&#10;YDOXgMyHC81tzTymW1QMFvu+BMN3A51g/SI6Eh1g4wIqxAIqB52D0/60wA3zlIL4URV8CY1uPus4&#10;L8qxYQE8uI03lUNaDzqrpHMClNc6gkHH9lpHpSIw3tLSoT1EuVZznc2vCjZpPZTNVHAI1C6EzNVm&#10;GqGZxpRxKtvpcOYy51W/wpVwua7gdrxWJ16rK5XRddV0gmkybuOykibbiRFAFwkYhNfZdExXbufK&#10;zxRTn7VG4OO2bF3X/EogadJy3oXn7cTA4EZAPbjcldC70Tw57clt3HgMN7Ye3NaL8Hrx+t0lABE8&#10;N8LqLmktldib/ePJVqa92Kee7F8PgunJ7bzECLcXYfaWaaWeVHUqqCipzHsKsITalyDLNj4CuO0C&#10;LuM9I8gCv4KcJtvoJvOyrZ+oMVNq3USJ/ZlKitr6UqF9meL6KwgWKbUMEuC4TlNPDT5N/QiLHX3D&#10;gdtxG1E4bflNZVSpsECngoBmsp9SVIIodhNMWXYTWjEBUh2bxxFYdaW+AasYMwUJPn68BsMcFvpz&#10;V20kQOuwlEX98hUrsWTZUixZvhxLrZdg+bKFWLFEFGYOAWK7ZDaVZhY2sD7ZtHwW1rM+2cR6Zevy&#10;uapOsaPiOLDQd1i9kOAsZASmsxMaHynsNzBCbObJiG3hSdqyYxg1VH0ikUvVKow+jGCBtuwIRrpA&#10;pjYB3C6A8wHcNpAnHSAnz5vqS/OjI+jmS0fQUzhv1kNiXlQzmRcl8CBcHlQIMVESr3V0HLWcYInR&#10;WbVpTWWU2uhmmvdcR0ckrJrNphPP4HKxmZpxXh1Hb3UjpAKYOLs7oRTgFJxUQ2ldVhPW1dMIG1PX&#10;VQR2OWGznsb0VYD8FY6rCOBKKien3amGzoTXia3TaiogWxeaG4ODQKXA5LHc5HPUPLdn6ySBgMC5&#10;8Bz0eTXNZTIvpkBm0HHlOrkuNzlfZTx/da3SPwxG7Dc39q2YBC539rWHAMtp6VNRU5kXSJWqEl4f&#10;CXh6u1EA1cATE7C9ZDt9mUAr8wTOR5m+nWwzT7VeDLpi3lRXCaLatCi01soxtLSZ6msyAUHBIOky&#10;VVhA8xfjvJ8sV5BynQlIsf+BlDZ6vVouYBK0IEdub7eQAWAJa1mBebEKBjqseiv76KBq+wuw2jJR&#10;Xv340mrnq523wYfy72PLgpZQBDIvDiM0oUwLgrayQGcbxjQhnPCEU6pDWSiHML+WYj1M5hkNZLhZ&#10;Ffe0EG4XzBRBimMVLQiVgBgkgElaspWRTjqMrURJH1WnSD3CtIeR00+vWzgtJrWPtHIjvUUNqXwS&#10;ueWGazedxpsupi8bbV6M/FraSSjXS+op8xpkOmzK8Ux2AzgFKNWTrWwnSiiAe7KVFFTMg5CIgo52&#10;4pvT4uSaGomqyTIvAuPFfbwIrbssIwwCk6ifm4KD4Iq6Eko3Qum2QlrOr/yZ637W1nHeg60HW/fl&#10;P1N1BW6BjNDxeB6sTaU+deJnKTBFWblezIXnoAP5P6ByWm/FXLmdm6g/jyHmzmuUebkG3fRrdRWV&#10;pilgCasClv0t6b4MHql5QuvJVu6B3Cdp1f3hcg24m4DKtAamBtvodfq8BAFJtd34OW7reI94X6UV&#10;04ClCcyiyITVh6qsg+opymsCQGBVoI5qFbCm9aNhDKLaioqONgUTTVoFIU2pKi2Aqj16gEqOo5ts&#10;r9uNc2Erx9KnpdWn5bwlsxAzBMpJSqpAMAIJTRBz40ACI3BpJut5YIIsRa4PFc6bquhLtfMVyNmx&#10;AUw9gngM2V8Keh+2vjy4ilw8ltQGclw/23k8lgwqUBG53F+ZfDa3FWgJpgxEqLrGdMPUzZF0iMtk&#10;wEMBSvMTSOWm0zQYb5oO6GhgR09rKjsaTs3+F1zNSaUVqKV29Oa8Jx1YTKATtRQwRY1lf3FkgdOd&#10;qaOkkNJKOulKKN2phG5UTAFVIHAhQO6c96S5raRqElIngum06ieu+0mlxU6E1pnwudO8rafDb8l3&#10;CF/0KXYv+xQHV3yGfbQdyz9D4JLP4bH8B25PSJkSC7hOPL6YUllRarVMA1Ta35oOq5u6btatDCxi&#10;WuCSeQ16MR1aUWEBUoC9AasCSYNXKS3NS/W91v9yH3zl3qkUmfd2FLSj4dTntfXclubB/XRAZWTZ&#10;ldMukt1w3p2gSuvG7MpD0mkB1pb7iUKLwpoA0E3UVAasxM+kVdMiICawR2+r1tOnxZ8DTWALsAK5&#10;1MhyLJUGE65ASa9NpsFqglnUU9ZzerTC6krtI+c0ClgxfV4/H4P/NsJmT9Ao3wFUPLFAym6A7Gy6&#10;CFFIyfsDuFzST381Qicwikpqo3QyuudPkAVmKYgFblFqgT1oK6PRFh6DcKqBApmW7Wk6oP9jJlBv&#10;RlPeRALru3E212tqqm44b/z/BeRoKJXxhuqOchNGDc7/F1INPH1aOSad0pPzchy17sZ6OiuB1OHU&#10;zZ3OL/WrGvQxmYeASWC9mK56s14V82KK60lI3VeIohJOpq5OVFGnVVOY9lI5qaDeTIcDFn+H+CUf&#10;48KWr1Dh9g06vL5Cj9vH6Hb9EK1OH6F008dIWvcVQpd+CY9l31P1Cb8oNeETWJ35GY6SXpugdOH5&#10;63CKMo+GVdXLArmp1cGU65Ygo88r9R2lrDqgrqZWS49Z28r9IFT6fdGzIJlWIN8Act7/zOvLpHXn&#10;9jqMGqAapDqs0so6FwFYBrnoo2IeBFZaVfOyFacXCMTxFWA0gVWpq5iAaIJHbWOaVrUsTamxmqZv&#10;s5VHNrrSivoGqenFo1JgrSYWOOVYOqRigTJqbFoun+UrcJrW6bCq5TR92iAnKNEikEAG8mKCaaKS&#10;mtoxOkgqK1FFVFPBK3BqqazvVi3N0IfSlVIK3EpZxXgMWoAYl/sTXP2Zmi+BVzUnYdVNQFVpLW+S&#10;Dqu6aTqsMiAhNZAsM8Gnt2I6nLJMWgHqBrDiOLyRHmsJngwCraMi6oNB3E43rUbTgNVhldRQV0x3&#10;7q+bgCn1pq6ibjQZnBG19CIAYj7cz48K5Wc9A75LfoHf4hnwn892HtctmAbvZdPguYLpqigrj+Uk&#10;abCo7arp8FrxPYIWfoDjGz5Fa/C3GNr+NUaC3sOIx18w5PQyBu3/jJEtL+DahtfQvfHfqNj4AQ6u&#10;+gye1t8R0p/hqNJjAXC6qnkFWA1a+Rxt2lGt4zy3FWjVYBS3VXWrMqmnaXJOXKcDLH2jp8+6sgqg&#10;ruxTt/XsS1FVUVcuk5FwuSej75lSW97n/wvO0ctloEqUdDSszgwUMhimmzzDFVCdxfjZrvQRN4Iq&#10;5kE/E0gFVlFbAVfA0Hz5pvmL/xMUgUcGo3Tlk4GlAKlFZV4NGmnTmpJqdjNNlvmbKbAGq+wzaj85&#10;jmw3al5gFFD15TcANoGqncdiGEIYLYK5UAANUrBymq0/U1ulsqK2oqQ31FQzef4VwO1kvawT+Py4&#10;j+znJx0isCrgtRQ7gMeXzwlQgGoKqq8bDaxSTZPC6lFYb7XlhJnz+s0fbTfA5A3zUo8TNCj11pvK&#10;LK0GHZ1PQcfteMM9JaUVKE1qKdvdgFDqT101uZ9aT3PltItpG086ulJT7i/1qR+P5yut9UyELJyF&#10;feu2INkzGMXhu1AZmoAK3x3IsvfH4ZUbETKPzrqIx5THKTyOgCoq7Mv09rz9lxiMn46hmI8wEPYf&#10;jPj/DSNuL2HY/g8Ysn0aw+ufxPDqx9Bn/QR6rP+AxjX/xLGVH8Hd+ivCJwNPVE4JBCYTlXVawTqY&#10;qbfA6SDA8rzlMY0GqxgDxhoGEAWqqLTAK/MCv6zTthNYFaCj1FWf1lNgd9PjHB1SdT9lWswE5Wg4&#10;5VGQagmcK7fXVVMpJ6F0ElBpjrw2ZaZ5MWcGXmcGC1feZ3furyusF/1xtHnLgI0ASt8fbXpqK/D6&#10;ErobEDkQXkcBSZRVB5HLTfvcUFYukxcsfluzqpcqTKaOYTJ/2fZ/5jVYRXHVgJPJ1Ei2KGsIJxSs&#10;AipbMVFYSYU14wEFXl6kQKmlyhq8AqdsK8u0h9ca2NpIraTMGqyizH4ETT4jkMeRaXlArqvpaFBH&#10;22+hHW36jR89fwNYE6wCp7Q6oAKtDqK0mkJyPW+0l6R2kv6JgnL9zW00UEdP6/NqNJfmTpg96bw6&#10;sD5U0uBVDC6EdNeGTajccwQjKeVAZh2QXA2cqQCOlgCJBRiJTkGDTwJOrNqIwDnT4LtsKtPjn+BP&#10;UI9u/hL9iQtxLf5bDAqske9iIOhvGHJ/EUPbnsbQ5qcxsOYxDC5/CH2LH8TVxY+ie8EzaF7xLxxb&#10;8gk8l/4AB56PIwFzVCPKWnrrTCd3oFIKnEpl2d5QWMKsHvsInLxOdY1M0XVwNWg101VVA/RmSiyt&#10;DquYKOvoeyb3Uz13lnUmJdWnPQi3qLQ8ClJpLWHVgJWUdxahFEh/5fnftBvg0px4T114/7Xalcc1&#10;pcIC6ehWL990UFWGSejUPKcFVoFHpaYCnAAlEJKJYAWhtr2+n2aakuqmvxkV4MD2N7Dq0zqw0gqQ&#10;OrAq9TVBqpumrCY1VeCyDZJ5iRoqNebBCZso401Yb4IbZIJaKStNU2KTmkoazX3FAjgvoIpJOivq&#10;+n/BOhpQaUcDqd9oMR3O0aYrq6aqGnAC6GjToRNT6iktnU5MoLuR1pqg1MHUHfTGMppaZpqXRzEq&#10;/eVxAtbMRuDC2Tjt6oOhdIJZ2IZr2fUYIqgjBPXakWKMJObjWkwOEJwGBFzAYMBR5G71Q/jsWQhY&#10;8i12LH8XnfGzcG3/NAzu/Q7Du7/BYOyH6Av5CwY8nscwYR3e9CQGbR7G4LIH0DfvHlyd8zv0zrsf&#10;nXMeRc3KdxC59HMCOBWOrH0ViDJgJcZpSY+deK4yrwag2EpqLPBKAJL6WbIGmXbmtA7sjX7jOlnv&#10;Kn1jMjcJcAIK74E+wCTQyauFcu/kHsm9U9NiN9RUUl1t+xvQSzrL7RWsXOfCYyv15z1S2QADjD2z&#10;j9HAqmlRfBOsoq66/VZlFRj0cx1YHVSV2o4CRsFDSMVCCKCAGkLT6lMNVh1YNcAk60YBq+pXJ6mF&#10;NShHQyrT/7tc5jU1FVB9TLDKMgXrTQXVFFJgU2qpAOWGJmVUKetvYFX78cLVPO0mrLJeVJXzkl6r&#10;FFug5TJGOm2dBqhuoyEV0+H9Laij25uQ/i+sUot6jQJUh3Y0vDJ9A1w6gBoIEqcTAE2mz49OBXV4&#10;FaAyL/txf086ktSoAUzFfJnSnnDzAAqopGXtGCpswnBOLYaTyzFyohDX9mXj2o50jIRfBPzPAm5J&#10;GHY+gSHv0yjZForIaZ8hw/Ub4NhsDByaiisn52Lg8HT07aC6Br+OYffnMGz3DEY2PY7B1Q9hYAkh&#10;nXMXrs68G72z78HA7N/hysI/4dLKT+C++BtsosKut/4B61b8iLXW32Or9RS4LqfaMtV11F+eEEWV&#10;NJnXKaAK5GrAS66fpl+73qppUxkgkGot+1FU0WQKVrbaaPDNoCr3T5R1NKi6CayqJXDOVFJJbVWK&#10;q1RVS38FSrsV02jTFbDS3lBX3gtJhVU6LCr9/wfWG/WqqClt9LSChrAIOFrqS/8VEAltMKeDCfPo&#10;Rzo30+CbwIY4ybNXQuvE5Wx1OHVg/xde8sX9VM1KU6oqn69MRqgXwKDDNxpaSX3/V1X/X1gVoDJv&#10;WuZH81VpscCqpclSn4oF0YLZQRIEBFZNpbVj/hZYuZGj7Qaspmn9huvT+nqZHg2rKOvouvX/mtZB&#10;1QHU53UYdaAFVGl1cHVnVbBSjWTQyoP7eRFc3+W/Ytd6GwxkFeB6TRv6alsxUNuEa3l1GL5QgpHD&#10;ucCuDFyLuISRwCSMeJ7AiONxXLc/gWv2xwjuQZTarEZr2GyM7JuCoZMLcK3YE30XFqMr9n0M+r2M&#10;ay5/xKDd0xjZ+BiGVj2I/iX34ersuwnrPeibeT9G5lBdZ92HjDVvw3nbVKyJWo8N+5yw/rArrBNs&#10;sTRgBZZtmYU1K36A3eqftQElZVMVrA6ixiZYRVlvZA+0/4X1pqqKqfp9FHgCqzJOq/vEulPuj0yr&#10;57H/A6tsK60Gq9S6oqhONhqkuo1WUYF0G4OOtDJvz+zATs5fUn8TtLrC6inxjRFimnphgqZDKsoo&#10;A01SI2qQcFrBIzCRA4GJrbzsrw0mjU6BBdibsIppQN9Mf3VgR8MqxxUTIOVVQ32ASYKED89J0nHf&#10;bTxXmkEkPUSihRhBFQsS6TWNBN+EVlNRBZwJ1BvtKNNBVtCLQrNTZL8gMZViC8ySPvPEqK7yTNWX&#10;HSj1rx9bX3lZnMvkBYjRL0Fo4EqU5s021aIyrYxRWFqpVTX7X0VV23K5N02gU8s4LYCJSUorA0ai&#10;rupVPpnnvrpT3nDOUY6qpc+sU2WaTiH7B9nMRvDCOahMPALUtaG3uQt93T0YbGnBcEENhs4UMa3N&#10;BnYw9Q29gOu+pzHkdhwDDqxp7bmP/WHA7iDgGol+1xno2vxHNDq/gaspDqx5V6M7/G2VAg/ZPY4B&#10;20fRt+4h9C8jmAvvR8vM+9D96z0Ymn0fQX0QuetfQ9KRNQir3AW71tNY33IMyxsPYplxH1ZV7IF1&#10;2nYsj9kM6w2/YstKOrgMKK0UcAmsTNPp5fVGAVmUVXuspE2r9JcmrQJU+kICmzKBTR7fyCCTtOwb&#10;Tstrhp68RzItrSzXBpN439hKH2qqKmk02w1URh5PUmLnNUx/mbLLc2MHAikpvbTbCKntsp+xlSor&#10;02L2vBZ7rhdYxZS6ysDiZn4WfUyNCksr4kDB0GpXmjzCpM/KN25EeOR1RPkygPpSAGtOBaujwGqC&#10;ketF1ILUvNS1ev2qqaqCUweV++kpsb7uf9aboNUGsWg8hg6xr4JYMgEqayhXiClgFawaSKNBlVf8&#10;gthqLz78BlATnDqo/wOsCVAF+SjTARaT51yiyH5btEcz8s0OgVZqWu0xjaRNhFVNE9RNmgmAav4G&#10;uDch1U1XUS9xCDqApKo3AOa8DqtKYekUaj3n/z8BNZk4p3JQrhNYXbmfvEMbbD0T+zdtxFBBBYYb&#10;2tHfO4DBwQEMdbZjMKcCg8dzcG1POq5HXQICz+K610kMOh9Bv/0hKuVBqitBtTsEOMajn9ffv+QZ&#10;DC55FE3WL6B128sY8n0dQ57Pon/rwxha/yC6Vj2A1vn3wDj3bhipqp2z7kXN/PuQ5fE+zuQHILDl&#10;INY3HMTimr2YWZ2AKRU78G1ZDL4rjsKUomjMy4/G4uOeWGQ3lwr1MwOVpL1afSrPeF0lLRaFFeO1&#10;qvrVZDqoYhK4VJ+bgJW0WEyHVYCUaWUbNdOXy3vC+rqbsHL/9VIDa+qtD2RJq0awBUgCutVabCq2&#10;WGvAitnxvO153mICq6pfCb4HfUYe3eiPbzzpd57yjR0Fq2SG4sv0XaajaiCJJq1KlRU4Ai1ZoOIp&#10;1WQr9avAGqynw4T1BpRMfcUCWK+KBUtKLHDS/Amvn7zbQDjVNgKvfnwB1vTZGqw8NwIrabIhjBvo&#10;sIbSZF6BKycl6igKyFYA1pRRpiWNNSmpqdVrVR1UdeEmIHVg9bT4BrBcLmmIvIAtoIqpr2KJ8Zja&#10;c1XCKoCaoJRWlv1foOrT3qOWiXkwJRZHEkBluQJNADUBrJsO72/h1IGV/UbDK6DKgJI4qA/39180&#10;DWlhobhubMJAWyf6BwYwMNSPofZ2DKQUY/gQ098dlzESeg6gql5zPYpBx0MY2HYAQ9v2Y8RuH647&#10;EFjHfZy2x8DivwFLH8S1xUxxZ9yJznl3Y2jzUxjc8iSu2jyMduuH0TDvXtTOvRPNbOvm3Y8U7/eQ&#10;VBGGgMYD2FpzBOuqDmA+1XVaWSy+LonAx0Uh+KAgGP/ND8J/84LxRUEYlp0PgI3dfOXoClSVEmu1&#10;rIwkS1qsg/l/wSoqq4KgQEYTwKTVUloNSh1YgXP0vN6OBlb2d98gx9ECof48V0CVVpTVbvlUBesW&#10;KqvAuo1Ku3XFVHUN21b8rGCVkWEZlHKWx20SJCQdlvqVfuUtfme7WL21pJRUKet8pbAyL0BKWiwv&#10;QvjZLaPCahbosJzQyfdpCSO3USpLVkRZA2UwifwES43KVgErywigDDJJ/aoUVQdUpk3ASqvSbRk5&#10;FnCVovIcTemxmCGM5IqFk1wxmQ7hBipqcAMBVk5KAA3hhekjxwKnApaqOBpGmb4BrQnU38KqmyyT&#10;ETmBVQEqCsubqVJhzuuw/hZUMR3M0VDq85LuyrdfFJwmIGVelt/Y3jT/W1A1WAVIGWASKJkSqueO&#10;N2HVlVVg9Zbnqtzfn23wkpmoOXAII/XNGOropKr2YWSgD8PGRgyezcO1valU1fO4FpREVT2BYSeC&#10;unUfhmz3YkTMbg+uOR3AdccDwLYADCz8HFfmPILOxfegbe4DqJt6J6p+nITuJfejb81DaF/yIBrn&#10;3q+AbVj4AHJtX0dKvg8CGxLhbNwJj+pd2FaeiIUlCZhWFIVv80PxUW4g3svxwzs5vng3OwDv0b7K&#10;CcbCkx5YsYHXKiPDq6eqelxehhBYndgHOph6Hau3suzGyyCjAB0NoG6jgR297Ob2Mn1TWRWsvB8C&#10;641HS+oxk9SpTH2XE1Aqq61JXW0J8BbrKYT25xvPj8VcGazF3DeyfqV58PM9mbl4ydfr6IPy8o6u&#10;rL5b6YMKXlFYgUYGmmjMLtX3YtkGqjeX2AofkrYq4zIdTDGB1aSywc7y7rBAagKTy6VVqa8JWpX2&#10;chvVmkCV1NeP69RgGM/FMBpSaSNkWj5IIgZPWEwkWWANZY4fqsNqAnF0q5tAKumxGlketV4bHR61&#10;nYwIS3HP9Qp8gZYd6cf6QsD1VamxwDrrhroKqALxDTC5bLQpaGmjYRVToLL1EMeQxzp0AgUqHUGD&#10;VINW1a0CKM1DRjdNwGrQ3lRYcVCB1JuR3of7BtjMQNiyuWg7fR7XCWt/YyOGe7pxvbMLg0yLB09m&#10;YiThMq5tP4ORgFMYcaeq2h9g7UlItwise6iqNOc96HXbiTb/cJSGbUB61BxkJCxGOi05cgYuu3yM&#10;tKXPomIO69R596Bxzn1onP8AKpY+jqyjSxHbGA+Pul3wrYmHb1Us7Mp2YElRPKYVROL7vDB8nhOI&#10;/2YR1EwfvJPhjffSfQluAKYQ2CVRa7Fh1U/q2mWgSQbTHOV9ZV63DqazDqz0B/tA5nVlVXUr+1dq&#10;TR1GsRsw8j6OVlKZHj0vEKs3oLi/q0qBJUBoiqo/C9ZSYCqoKQ3evOQnbF72EzYt/UkBq2Bd/pNS&#10;V1FZ9cYWz9VFjkcfEFjdpHaWx0aEVb4ooh47KljpczT1ZXcRGxOsPmRDwFFgkQt5FVdTXoFNQCXE&#10;hFfecBLYNFgJpA6rQCxwOmlKqtJok5rqoMq0n14bSxDgNpIq+9LUQBePb4jgBmLbSfUNcGl6DTu6&#10;DWUbxhMNYauDqOpcTmuvKUpLOAVEdoAMJqmBpVGmrxeTLwDoL1MoVSWcYqLWmmkpsS9BFbWV9FbM&#10;xwSmQCkm82qZ3HDeEKWsJjhvTpugNCmAtGp/biP1poCnnq0qIGlUU+3L3Jrpqa8a+eX2ciwvMYF1&#10;3SwEcDrKej66T1/Ctcp69JVWor+2DkNlNRi4nI+hw+kYib+Ia6FMf32PY8TtMEYI6zXCOiSgbt3N&#10;+R1o9Y9DyYE9OJd2EDsr9iKkNgHetXvhUbsfHhW7EUKFTLzoiv2Rs3FhzSsonHUX6uffhWL3v+Ni&#10;eQC8jVEIrI1BXFU8wsrjYF8SgxXFOzCzKAY/50fgG0L5SVYA3s/wwb8zPFUr819k+mH+OR8s3kII&#10;5b1kgZOO7kJA5GURBa8sk5pWTWspsQQtCV6qX2VagBUzAXgDRDXyy3soqsZ5sdHTArSslwEoCaau&#10;a7WAqQayRCGppg5SjxLCbYRRgLS1phHUzcumENYflW1eptkWmi23UbUrz9OZ5yYpsQCrYJXzkXEQ&#10;Coj6RQqBVaXBMkos8Iq6ajWrUjhl2gCUproaUEpZBVQFNpcRvtGqKq2CWrYVONnKMkmPVZpMu6Gu&#10;JnDls0Rd1Sgw9/UmW+o5q0CqAyug6vPh3EhMABUL54eEsq4J5QEEVoFUwcoLC+GFiYWpbQVEUVDN&#10;gtkJITQ5hr6ttMHsoCBaAGEUKBW4Mk2TaWl1U2pLUy/yi/Hm+ogJqOx43w1MjdkqMAmOTGsQamop&#10;07K9+iK1ybyomgKw1wYCy3lvOoVyNpOSKkh5kyXVlYEkXVGVYzLKC6TeBFTAl/eOA9bORNTSBeg4&#10;QOXMLsdQZjEGckowmFqAYarq8L5UDMdQdYNO4rr3UcJ6CNddDmLYYS+G7Qjqtlg0BschJeUw4muO&#10;wafpCNybjsK9/jCcjAdgV7sPtoR3S9kebKNSuuRGITrJFSe9Pkby/IeQET8NO40h8KkKxcHWBCR1&#10;HkBQaRi2lkRheXEs5hZEY0bedvyYE0owA/BhGpU13Rsfpvvgy3R/fJzlh1+ywrDAbxGB+EGrXQmr&#10;qw2VbhWdXMBVaqu9HCHfd1WvG7IPtH5hP/B+uEvWIn3N+6SyGOljuSfreI/UozZTSWMCdTTQso+s&#10;k4xGf+VRPlPORR4l2a/4iYoqyikw/qBUVMDcuOT7G6bDKiawSkqs6leep8AqX7IXYOXXLGTgUdRc&#10;YJUvxvvYUhi2SjuPywRYgZUKJ5kf/fe3dgNYXQ1vzGumoDSZmqdpv/NEMymrrqo3gBVYTWmwZiwT&#10;CaoAa4hkHq0DenNabAnnlylIw7iD1i5QsMpAlKimpqqasuoAy7QOqtgNOGVeADW1AqneCpDqkY4J&#10;Ur3VAZVpaXVoxRSsAiqj8Q1Q/z9MnEWDdpSJcwlodC4B11sg1EFlK9MeAigdU31ZnOuVCbw0b6a9&#10;ql6VQEBHDFw9j8q6HG37zgIXi3H9Yj6GL+Zh6Ew2rh1Kx7WESxiJPIPr/idw3fMI0+DDGHY/iEG3&#10;fRhxjEdr6C5cyjuN6MaT8Gs5Bo/Wo/BuOgxf40G41SXCiSmtY0kcbIt3Y03RLqzIj8fK3Dh4XfJE&#10;dNxC7EtxQkBdEIKrQ5DSewypfSfgWxSETWXhWFYSiXkFEZiZH46fckLwdWYgPk7xwftpXvgowxdf&#10;cv4jpsI/5oRh/o41WLf6W4JIWAioqKgz61j9pX6BSNXtAipBlm/wSOqqpboMfLwvsp8X1Thk4zxE&#10;bFyA6M30n3W8r6vlG0fsawZX7X1gKqlAbUqPlQnwqp+1z9KChqgqoSOs26wJofUPNAJrglVe+tBh&#10;lWlZJut0WFU6LJnAKFjV5/Jc5RzUr1SIT9HvvLfQ5yQdpp/Kl9y1b+XoqbKUbZrpsI6eHg3o/wWt&#10;nhLLyxICqA7saHB1aMW0upV19bbFGqzRLssUpHoqrE+Hc0eBdjtNAA3jCeuDUTfAJPHSqnTXZDqs&#10;+nwIp0VVBVp92WiYBV6BU29Hg/rbVgf2hsKaTANXM2/ebB1SgVgHWUuJb5oOrYDpzdZHwBWFMNWp&#10;Et3lUcYNWE0Qi6lRYDFuL/v6r2UwWboQ6ZG7MJhMNT2ZjetJubQcDB/LwAhV9fqO80yBkwBvKqvL&#10;EVxzPYQR1/0YctmJjsA4ZOWcxva2UwglqBGtRxDBNpSq6sf016UyAY5lsXAqZA2aF4v1+TFYlReF&#10;JbkxWJwbgRVpfthaHgkvYyxCqiOwoyUO0UyH3cqCsYGwWpdsx7zCcMzID8HP2UH4Np1pb4ovPkn1&#10;xGesW7/J8sfnuQH4NjsQiw7aYtXa75VqesovUNDJpUaVN7V0gLQsg1CJ6jIQStrrxaDnSdUN5X7H&#10;vdYjb4cPavaHo/FAJIz7I1CeEIiM7W7Y72KDQHnLay3vDwOtACops4JdjsNp1fcMFr+FVWwbVVWU&#10;devyKQpIgfO3sOqmwyr1qz7gpCusm3yePM6hPwm4njI2wgxPVFUHWP1mFFsBVbfRsP4WXLHRoOqQ&#10;jgb1BrDOy25AKmDqsOqKKtOSfosJqD78DEOU81IF6P+YQMsDiG0XaLlzOHfSa1oFK09MYFVpMk9Y&#10;T5dVSizrTRZq2kYtN5mutKNNUmJ9WiBW397RQdVhHQWqDq0O6P9Os7MFUBO0oqo6oDdamsApjiHQ&#10;6bDqg0oKWJOKKmDFgVhH6dtL2qwd51f4r5mNiPUb0JtvxNWsavRQSa+fyMH1Y1m4dpCw7k7B9Siq&#10;asApwPWY9uKD/T7AcQ+63WNRcf4oEltOIqzzJKLbj2N712ECewgB9axTK/dQUXdSUeOxJS8G63Mj&#10;YZMTjjUZIVhBm5cfidk52zEj0x/b6neyto2Ge20oPGsiYFcVgdVl27GkKIJpMGHNDcLPrE2/T/PF&#10;N1TWr9M8qaqe+CHDA1NyvDAt1xsrj27DqlU/Mu0kQCtmExoBVoIVU1MdVl6/Ulb2q6S9nlzus+JH&#10;HHRZTjhDMXhuN4bOJqD/9E5cPR6LrsPb0XEwDC37QmFMCEVWuDt2b7VW30rykfsjj1V47wRUDVZJ&#10;r+WzTGmwwDoqDR6trDdS4VHA6mqrUmGul/pWf/Z6U10ZaOTFiw1M2wmtBi4DO31NV1x5/i+AiuLe&#10;gFWMPqybvk59/5t+PlpldXh105crE0jJmYCqamIypqvpaPOhUPqQOV8HUxosFk1ooxSoS1QbTerF&#10;BFiBVUaJt6tadqFKiwVISYeVcVqW6eDKOnn8o7aRaS6TWvb/AVZvaTqssk5UViD1F1hNJnD6CaSj&#10;QNXtt8rqa1LT0aqqK6kOqzI6mkCpK6SkvgKlDuwNWGluso4OJKmz7OvDfSSVFsh9ls/A6eBIoK4X&#10;gxVt6DxCQA9nAQczcT0xDdfjLuF6+Glc8z6G6w6HgS0HaHtZp+5EQ9QeXKw5g+iOI4jvOIG9Xaew&#10;j9NRjfsI3G7YVezCJoK6Kj8W1jmRWEwwF2RFYGlaOJanEdbc7ZhdEIufCOuCgiA4N+yEW20UnKuj&#10;sakyBtbl0ZhfzG3yQvFLdgB+Ztr7PRX1hxR3TEl3ww/ZbpiW4cx61RkLizyx7YQTnOVFmC2r4LfO&#10;Gs7WM2nSD3RuwuNqM1Upq/pO63qp+5mZUOnOB23GwMU9TP8TMHw2nul/HAaTYtF7IhLdR0PRuT8A&#10;7bv90bzDD7WR3iiJ9MJ+p9UElnU/75MakOK90b5rrN0D+RwFK9NYeTFDg1VGejVlFeUcnQrrJvNi&#10;Msik0mGa/uxVFFZglS8GuBJWAVb94JsJWL1+1tVVS421GlYH8wasonziq9JuFWAJnAlaBSSZkBpV&#10;vSPMVpaJqiqQyZXAqkOqq6qeCt9QWVFYU2uIIpw6mDqc0YQ1xmmxMpmWZbKdqKxSWlFZ3XhCAqoO&#10;qzZNuBkJ9Bo3hDVACNMLXYEFSD1V1mHVgdVBlmndAtlpoy2AHanbaGh1cP1o/jRfAddk6lGOtIyk&#10;nnQw/Vs5AqgoqgAoI5oKUhOs7muZBnNbfWBJFFZtS5MaV0HLY/pZz0X5wXNATS9Gmq+iK6sS3YnJ&#10;uL6X0CZQVaPPAyEnAI+jwNYDuL4hEdi4F712cSg9e5Kqeho72g8h6co55A2k40jHUfjWxmNrRSzW&#10;FhFSwriQqe/cbEKXGY6Z6aHK5mUEYmF2CBYwFZ6dG4ZpOYGwqYmDXe1ObGaNu5b7LymPwuyicPyS&#10;G4ipTHenpHpjSrIbprLGnZ25BTNzt2BOli3m5NpjaY4DolO2I+f8MZQdPY78g0dxNiYWu5yc4LFs&#10;HlxXiMJqSicpsIDqQ4W76L8Z11IPYvjyHgxdJqwXd2HkfCyGz0Si/0Q4rhwNRucBX7Tt8kRzjDtq&#10;Q5xRHmiP4u0u2GO/VMtoCIr7RsLK/lRvm7G9UbuulBc0pqlnvttWEtiVAiohFTPBunmZBulGthsW&#10;f4dNppR4oyiwpMM0O1FXSYeZJehfpZPXEUd/S0dTWabGNC/6nph6JktY5c0n7YvsTE25XEaQxXzl&#10;54rIgozgyrvDekqsvqEzCtLR0MqIsTyaETD1ulUA1U0HV732yM+U4GCIYe6smwAZxYMKoNGOixBF&#10;4NQ0D6TDqiutgKrA5QdHcB81WqxglUdAUvNqsN4YlOJFyWMfpb4SeQikmA7qDbUdZaOBFTB/C6v/&#10;KEDFZFqUU2AdDaoaNeYNkXXeogY0gfWGmcDzZpTVINUiu8c6qVPFOM2bq6fEN2AVZaUFrVqE5nNM&#10;ewnrgLELI43daN+fjMH4S8BOqur2s7geSFhdjwCb9wPrCOv6PWj2jEVGYRJi248hsesYKobz0I5y&#10;HG47CveyaGwsicaKgijMz4skUBGYmRGGX9JDMDUtGD+nBXE6AHOyCW0eAab9zDR3TglT5LpdsKmO&#10;x3LCOr8kEr8WcJ8cP0wRVU3xxI+XXfBrqgOsczdgk9EN87PX8xhbsSLTDnsvxyE/6QRKD51E8cEz&#10;KDp8DmWHzyI5Kh5B61fCeQXTYfajC/vHc9VP2MuMbDhlP0YuJWLw4m4Mp+4juHsxfCEOQ0nb0Xc8&#10;BFcOU1X3eqNlhxsatjuiKsAW5f5bUBq0DZnBdggjnD7qDSMtJdZBlVYe3YjJt4McqOp2hFUGmbbS&#10;bKmwm5dTTZcRTNpG2vqltMXfYsOi77Bu0bdYz2WbZXupXanQOrDysv/oF/4FWjG3DXMUuNLqbzxp&#10;bz0JuBq08ttOmtqK6srjH5Zp9N/RgN1IgcmFmjYBq8CV5eRJr1fFZF9Jh3VY9WXqmORFwRrrYg2x&#10;ONflygRaHVaxGN4MXXEFWGl1U/DyBHRYNdMGpnRQdVPLCbJKoQVMnoAagBplo0GV+dGwjgb2f2Bl&#10;OzoFHg2teiZrWu5LWMVEDQRWlRpzuUDpKSbwmdJicRJNXaexFaXVVNdTVJeOM7pm9WF6GMF0seNi&#10;Pq6XduNKUT36K1sweKEEvbFU2+gLuB6WhGt+x3HN8RCur9+H62v3YGTNLhhD4nCmjjVq50Hs7T2J&#10;GhSi/noR4o0JcCmNoqpGYXFBJGblUhkzQvFzaiB+TA3At6l++CbVH9+xnZ4VRFAJcW4Ifi4IxpTC&#10;ICyojcOi6h1YUB6D2cURmJ4XgClZ3viONeq3KW74MdkZM9McsDjXBstK1mJu7mrMzd+ETemOOH1p&#10;BwpO7EfhgYPITzyKvIQTyIsnuLtOI2vnfoRuXgv52VPJOAJX/4TaQ1TNo+Goo2oaE33RcCQMbccj&#10;MHAmCkOnw3H1iB+69nujbbcHWmKdURdqiwq/9SjzWvv/I+wtw+M4tu1vn3PvCcdMYSbHie3EiWNm&#10;liVZzMzMzMyMlmTJzEyJQw45tmNGmTFmZl7v2tXTsuL/uc/7YT1VXd3TM9Ndv1p7V/f04HA5S8K6&#10;Nk/yVx5rQ+6q7mCi1A0WPNaSM4ubyw0aWQQvk46Zybw1NVQc1BopwVZIDrJEYqAF4umqcYHWlBXi&#10;CWyiCo0lHJaQmaDTpXXp4IrLak4rwPoSXq0sSvZTKk55ohK6rLqvmP1Rd95y9lVRhbisiNCpsNgA&#10;rX79VU0oSWkAVW4tbAH8v0j2pwMr+2yjQyoSaGeJuNPZ+XoorLmqOO4/IDWUconnCagajBIGC6D6&#10;DLOClW0CrO6scpOFwKrqLP8bsAKolLqjyrJeF1BbcllKB1TgVHmtlK0k21cJsAyDKyj9Dift0o0m&#10;AVZzW66TcDlRQNVg1bbToJb8tpzgSj5cFe+NafERuPzzDjzacg63txxXevznUdxfsgV36gkqhYof&#10;8Fh+VRO3lGK4GDsXx2bNwfeX12L6tRWYeW05frj2PVZeXIXqIzOQSWeNJqyBu6bBnaGu4+YpzDVr&#10;YLmxEpM3lMPsrypYUHabq1SI67qrFg67q2G/txYefL03XdWbwHvurYPL9nLY/VUCK4JquamQwOfS&#10;pbPhuSMOHjuj4LObwO5IQvmmImz6dRZ2fjcP21cswI6Fi7FjzlLsmLkKO6Z/iz2zv8XmGXTYmGCU&#10;s+N/WxiOcytqcWJmHv5eUIKzq6bgFHPTQ7PycXRmFq4sK8WNlZXMVYtwdnYuzkzLwIkaATUKB0si&#10;caQkBocrErC1PAH1hEbd4C85JI+vSN0xJaAyX81lriqSCaaUcFskUNGENDZIoLRGvL8F4vzMEe1n&#10;iUgpA2Qd24Nl0klmjTXp9xE/7bLqPmL2BwmJRVpdQvPW0Pq3lCIN2kClcub56kcCTPkEMpEKiwVW&#10;A3ytJ5XkFzbq9kJZpjlKTiq3I+pOK9sLpOoGfzIiUs6qg/oEVg3UGTkBhPSJk7YOhaUU6Tnr/wWr&#10;PoOsYDVsK4BOJeT6XVG6k+rg6qDqsOqQtq6LlLsKuPK/K4RRlwL5aTHEqaIqCZ0GLB2XUjdFsGO0&#10;ACvLlAatuCwd17CsA61f6pHQuoqj8NSoEHbUjcCGMwz/juDRr0dw7+cDePztPtyfvh73Kn8grD8x&#10;X6WzxizF49hFuB83D82L5mLhlVV01qWoOTcH007PQfXfM1BwpBFJB6YjjK7qt6MJLlvrYP1XNcw3&#10;VMD0z3KYiDZVwnxLFWw3lzMXrYDHXrrn7ko47a+D+8EmuDVPgydd1WNPNZy2FsOGear5n4Ww2JhP&#10;cLPhsiUTrjtS6cqp8N+disgdmVi4uRbbf5iBrWvm4q+ls7F1zlxsm74A25oWY/vU5djZsAL7pi/F&#10;L2WlqAlwwJ8V8Tg1txB/z8zGybn5dNUpOE5oD0xNQ3NtAvZWR+NYUzrOzCHM0zNxYkoijpRHobkw&#10;GAeKQ3GkOAJHS6Kwl8DO4bmQSTy5pKJuYxRICatcNsoWRyWo6cxVI0MtEBxmhoBIK/hFWCMg1BKB&#10;AeYI8p2McB8zRHgbSsKrgKXLJgWLu0puK5dytF/n6M6qS/9JnfxLQT7PdR4H5gKWBfxcBYkasOK2&#10;OqiFAi5hLU4NQEl6IBWEEgmRCWsZc1j5z56Wu57IiQ5gS+grgBpArWX0qqBlu3pQOEvdcXVYDTlr&#10;CGENU5L67AIJe4OVs6qc1ZC7Ts8OMNQNy9Q0Ajk9O4R5q+auCkQFrUCp5ao6rLKsHJZ1gVJmkWW2&#10;WF7TGlQd0NbS4WwNqgarN+X1D1URxKpkTwKq1atZ19q1UFhBJqCKe7KuwmVDXVQh28l6BSPXSWmo&#10;q1BZX1ZtHADk7qUwD+yfvQJY/zce/kxYfziAB2v348HqfXi4eCfu1a/HneK1eBi/FI8CFwABi/A4&#10;aBb2LJyHqWeXoPLcApSdn4/yM3NRdnwmYZ3OfHU6QnY1wWsbc1HmpxZ0VIHUaEMZJv1ZSnctg9Xm&#10;EjhsLYHbtmJCWcEwmGA218JqRyUsDjTCYV8dPAmyDWE12VgIoz+KYLohB1Z/ZcBxSy48duTBdWcu&#10;wc1BxIZC1PxWhflrG/H92jnYvGIetswiuI2zmFfOwfYp87G7eiH2VM7HntpGLIvxx04644nGVJxo&#10;SsaJ2ek4t7IMB6cn40BdLPbXRKO5IhJ7i8PQXB6BY1PicKQyCgcKg7Avzx/78wNxlNCeKAxkOByO&#10;palekBsvxNHkWqg8bVHu680iqDKZJLcYhgdZwDPaAt4ZTvDKcIY75ZnuDJ9kJ3hHWcMzaDJ8fUwQ&#10;7mmOMHczhPpYIiZAYLVVwCaHSDis/UonI0IcVrthQonAykxxDgeJXHF0nt8CnnP5PPkJPoRWYBWH&#10;DWA+S1iT/VFAFaZwOTWQ0AZpDktIVThMUPUwVv1O1QBliwx/ZqW3q7/O4Hat81hdAq0KgzVANWCl&#10;ri/rOasOq2hWnrYs4IrrzswViCWPDaXLytP8NYcVZ5VbE3U49TukngD7T0AFSL3UpUOrA9waUlnW&#10;2iR3lRBX4HwiHdInsEpdm3gS6YAKiCr/ZL3FNVlXE1NcruSJkks0IrUt1QKvqmvbVoe74ZeiSuD3&#10;o3i49iAefncQj1Y14/7yXbizeCvuzvsLd2t/w93UlbjtMBVnPo7CiY98sadmKqadXYPSM4tQfHYB&#10;8v6ei7zD05F7dCYSCWvgrka4b2tQeaoZXdWY4a8RQTVZX8Lcs5R5aCHcthfAQ0RY3XYzFG6ux9e/&#10;ZuCLvwox8WAd7LeWwZI56sTfcjHmjwKMYwhsztzUYX0BLH7KxKjVCRiyIgFGq9LhtDoHbkuzETQ3&#10;C/lzirFsURM2zqTDVk/D1soZ2FExE9vLZmJPeR3+yojDbp7HY5WRODE1GsdnEsY5DHEbCWptJJor&#10;w9FcGop9RcHYQzgF0EME9GC2Lw5m+eBAjg8OF/jiRIEPjpQFY2U6YZVLNPK7VYakcgODcj22qcsw&#10;zDtD/CfDO86GkDrAJd0BrpnOcMt0Ibgu8E13QUCqC7xDLOFsPRruNuPh6z6ZIbI9koPl0o7mrCL1&#10;Cx2G8TJDrN/0r9/4n2P4dY/6AUCsDBqUetyplyrz4ui0hFdcVnda+YNkkTZj7PskDObxUbkp+79o&#10;SkHYP2Cdkk9gyZsAOyU/Qi0LnPIa9Tq+/h+wzi2S8Jc5qkEtLiuXbQimlBqcmsvq0p12Onc0nZDq&#10;oXLr0LeJ67Trswyb+WEFVHU3lMBsAFUvdbWGVQe2dVtraLUJJwlzNUh1Z326LmoNqzirLt1RW7vr&#10;f1vWZ4AFUoG4mi6tQmqGybUxXpgdFYmbqzbgsTjqmmZgObVkHx7N24lHM7biUd1mPC5bjwcZ3+Oa&#10;fT0OfB5Ip2nEtJMrkEdY807NQ9aJ2cggrIkHpiJiXyN8dzcyxK1TE0kmG0oJaxmMCavFn0Vw3FQM&#10;n22pCNyeBL89OXBpLqazVhHaBoxdm40PViXg0215GLirAP3/ysKA9dkY9mcOJlBmv+fD+NssjFie&#10;goHLUvHloiT0XZKC0T8VYtT3hHpFBibNTYILQ9mShmL80tiE7cW12Flcj21F9dhdWIm9qQxzCdXR&#10;vAAcrwnDkakRdNVIHKiPQHMVISWA+4uD0FwQgOZcX+zL8kRzujua01yxP90NB7LccSjXnc7qxdA4&#10;GCtSPVBIB5X8MZOQyuytgKQuyxDU5GAbxIRYM/S1hEeqPZwJq5u4K2EVeWa7wTPTFUGZ3hhm9DX6&#10;DPgY/Yd+ChfrUQSd+6HUUyXCnenSHAQiCCZDYV3yhIlc5rJ5DJHl9kp5TrJI6hqw2gAiT60o4ICi&#10;5bXapR/9sTHl7KPKWVkKXOoRMDKpRPCk/KfkId/STjAp+fWO9hO7py7lGMJhCacVrLp0UAVaHVYJ&#10;h1sDqkOrwzqLIM6km87km01nqYOrJp/4Rnpuq/JbgqsBKw6ruasOrK7WgOrAyjZPu6o2I/zPMLg1&#10;tK1LDVoNVB1W5ayt1BpQ9UMBaZc2g3Q3FcetIqxVPGECawVzm1qOtLUhHthSMQX4cQ8eLN+JB0t2&#10;4f7iPXi0aA8wZxvuV/2AR8kLcCe0EQ8jpuNQf18cj0nCd0fnI/t0E7JOzkD6kRlIOjgNkc1TEbRn&#10;Kjx31MNxq8z+MlfdUIJJdFRTwmrD3NN1Uz4S9qWg5FQeQvamwuFAHqz3lSB6cyOyVjTBjrlkhyoX&#10;vDDLDa/+FIvPNmVh9PoM2P2WB9sfCzB6eSqGLEvCgGXJ6D0vBj1mR2DAdxnovyYV/Vcko//iJAym&#10;W44uCUZKZQY21jKfza/AztxK7M4pQnMiw9xwBxyjIx7jNsdqCeuUcByoDUFzWQAd1Q/7C6g8P+zL&#10;9sQeArWPcO1Jc1Blc5YzYXXRYK0IxYJEZ+SqyzHaz9xa3+QgoCbLJRmuj4ywgV+iHd3VCS5UC7BZ&#10;LnDLprPmecM63BYjnMZhrP0o2NuMQCpD4HQCn0lHFUjlKRPqZ3ccFHSpGWc6qgCq/SPBE2DVb2oJ&#10;qvxcTyvZJrPHHLzVb3DZX+QXQ3IpR5fkmHJ9VH5m1+KWLPWZYA1Yqct6zYF16dtrkLLvkyuVs85j&#10;ki9qAVVcVUJhCYkJrA7t07BKqYDlDmcSMtF0wjmDy+K2rSHVpYfBrZ21tQRQvWztpE8v666qSQNV&#10;d1h9WQf3/4JVB1YvdVhFEtrKduoarQCqSkO7gGqAtUoBzJK5ax1H3FnhAbg470c66l48WrADjxdt&#10;wZ3yZbgRUoCbDsG4O8YB1/qZ4OYXk/CwzzicHzsWu38vQtXfVcg+UYvUY02IOdCkXDVw91S4bZ0C&#10;h7+q6KzlMPuzGMZ/FMOMwNoy/3TfnEMHTkX5qQKE7s6A04EiuOyrQua6mZhbvwAzGhfBpSwb3Xwn&#10;4c08d/T/PgOm65Jh930ajBenYNzSVKVBC+LRY0Yo3pseiN4r4vD58ih8Nj8Mn08PR6+GMPStCcaw&#10;TB6/ujxsKC3HrrRC7EvPQXNsCPYHm+JIoj2O5HrhaEUwDlbSScsJZ7E3mouoPC86qgf2Mkzdl+6E&#10;fakO2E9Y96c74kCmIw5nOdKZme+Xh6Ix0pbORzjppBqgre7zDWHOyVJubkih+4bG2StYHTMJq7iq&#10;kiuhdYZ3tjtsYx0w0HE0xruMRWiQJSG1Rw5fp36bG609FE5umdR+mPDkF1XqxwoxHtD/iaFFXK9v&#10;o12D91A/41P3F7OfyP3N+o8B1L3EDIe1O5u0WVzJW/UbIPS8VIeyhqmkPLKlNaT/hNUwo8zyvzqr&#10;aK6ExQpYAVVy1n+CKhBLqUQAp1MCqkxATeOHa+2q6nZFkSFvVc5qkECrw9gaVB1OHVAppU0LfQVW&#10;Hdp/OqsOpmynzQRLuy5tZljBR6mJJKmzVDdOCJhqIkpzUAWnmvFlW4IbKuPdUM3cpSaejs6ymsDW&#10;yNP6+L5NBHaavzvWhKbh7rK9uD/3N1wJysHFEY643dcID78cQUAH4mGv/nj8yVfABz1x5u1uOFbs&#10;jFXnapB2ogSpR6cgbn8DwvZOhf+uOrjTVe3/qmR+WoLJfxbA5I9ChsAlcCCsXgxxg/amI2x3MoL2&#10;5cJ9bxlCdjegePlcLClZgeWlSzGN0EZl5aF05SLYLWB+Oj8EE1dEYeTCKFiszMTk5en4ZlYkPmoM&#10;xFtTfdFjAevzg/HeDD+8O8UXbxW740M63+cF7rAheKtrirA9PRP7EhOwL9wH+wMm4kjMZBzJsMPh&#10;Yk/sL/Nl6OvP0NcL+/MZ8tLt9qXTRVMdsT/FnrLD/lQ7hsK22M+88wghO5Lnho2FfsjzN0MiHVCg&#10;FMmdSBICC6xy26DcBJEpE01RjoiPsYdvki2csx3hTjd1z3JVsHoSVi++p3uKG4a6jsFEtzFII4wF&#10;sfJYGieKZawTXdGZsGo3u2iz/oSPEZK6RMdzrS7d8bxrtz7KOtlGu1FD6uq31JT8xE8ehiD3C1ew&#10;L6qbJNTP7PyVI1azr6s7mwRYgY4s6HcvaY94kUs6dE6WUlfruU6FvpSCXOpsl/0pZ/1vsAqoOqyz&#10;8gRSDdangdXrAul0Wr4Kg/mB5D7ip8NggVW/m6lRZopbwSqg6m77NKw6oDq4mrR2AVRcVfQEWCk1&#10;5xU4pdTrurvqrqmcVLUJkO5sl5smnHhCXFCe5IKyJFeWrqrU6oSWA0Il4RfAaxkGTY/3wdQQT6zJ&#10;zMSJb9fhzk9bcdI5CtcGWgGDrfCw/wQ8+mIkHvccgMcffIlHb3+Gx299gLuvdMThsR9jx+5C5B3L&#10;R9qhUkQdrCKstfDfXg33LZVw2FQGqw1FClZxV2uGw86bC+G3Ix/Be/IQuJ/1/cVwJqxRGxpRnF2J&#10;77KXYm31GlQVT8eHXw2Be1oSJtSGY8j8AAxf4oUB8z1gtjIJYxbGo2e9L8H0wZu1XgyFQ/HhtAC8&#10;VeeN7uUu6J5vj3fyXdCjiM6caoPcwghsLEnH7vRY7E4Oxq5QC+wMNUZzgjkOZjnhEME+SFCbc1xV&#10;mLuPQO4hoPuSCGiyLZpTrAmuFd3VCgcI7JEMRxws8sCiJCek+luqGduEUBt111EKQ2H9B+SZkY7I&#10;iWQ+S1izCWt2nAvC1UQTw2G+r2umGzzoqJ4CbbYzfDI8MNZzHEzcxyCP51Vu4ChMcKHopEp0VnV3&#10;mpu6IUZdvjNILt3J4KueTGKoP3lSCQd3Sp5eoj+xRCQPTpAnnci/JFZlyCUb7X7hmlaw6hKXFGC1&#10;/3GVuuSlAizdVZzW4KI6qJL76vqHs/4DWAOs4qoaqK2d9UldpOev4qzT+EZ6GCz3EEs5Q/JZfhA1&#10;8cQ2XQJza0Cl/G+wahJAfdiulZKvPg3pk7rmrK0hbQ3qP4CltMkncVLCyhNYxRNZneiqlTyZVRxR&#10;5RJNFddXJTmjhtDWcHkK3bQh0QezQ/yxfcZsPD5xBjj6N475R+DGQDNgpAMeDbfG428mAZ8T1o++&#10;weO3++DxK5/gcfc3ge6dcajrszhQ6orFR0qR0pyNqAMFdMtSBGwvhsdfxXD8swjWfxTAgq4qoNpv&#10;LCbE+QjalcNwOR8BByrhsqcU3scb4VyYiiq7PPwauwjTk+bCM6AAL34+BO+4WOGLpiD0X+6Bocut&#10;MHSxA4YvDECPWk+8WmiHLlS3Ukd81OSHDwjvGwJqgS26Z1ni3VxbfJLvis8Jn1mSFXasrsXDH+bg&#10;2soGXJ1XhL9r4rCPYfIu5pGHM1xxMNsezZkElCHvPrrpHgK6V8TX7ku2xIEUSxxKtcDhVHMcybLF&#10;5nwvFPqbIkXCXgKqO6oGqczQyoywE+Rf9SRklRBW8svkBCe6qw08GV67ZT2B1YOf0zfLE6Z+RrD3&#10;noAS9glxzSKeX3kIWxHPoahExPbWziruqVyTfaNMgE0VaJnqsE9VpTEiSxVYpU0DVlQtgLJ/6k84&#10;qeFyLc2olv1b/mZGSh3S1rAqN5XQmBJYtTrb9O24XhxVINXBbclZ/xusmnOKg2rA6pqe7U8ANel5&#10;rIKXQM6gu87ghxGHlVKvT6P0cFjBKqBmCaB+mttSUhcY9VIA1UsdzClp2gywHvq2rmugSt6qgalD&#10;+n+BqsJcA6hVPGHVPIGiqiSOmARRD4OrE3wwhaHvFC7XEOIajtR1hHRGnC9mhHtjz9KlwLnLwIUr&#10;uFjUiCuDTICJjng0zgX3x7kCAyzxuMdwPHi3Lx6/0QuPunyIx13eADp3xrVnn8Xuz9/Azl+zkHko&#10;HXF7UhCxKxPBO7LgLTcv/JkL+9/zYUVg7WRi6a8CBOzMR+S+HIQeyoP/nmL4HpgK57XVGDzIBnPc&#10;5iLomxgM6+OH1770xb++NMVHScH4dK4/+q1wxJBVZpj8kw8+rLZA11xLdMyyQIdMC3TKtsRb5U54&#10;i9C+mmeNLukm6JZshHeyzNAjzxE9c5zQN3oMFs1Jw611c3Fh9VRcWNOAyyum4PycAhwpjcDuVDfC&#10;aUUHpXsm0kUTrQipBfYkmSlQ9xHU/QS1OcWCzmqJvQWumBVtjWS/yQx9bZGsbgvUfyUjl1G0mVrt&#10;4WzyhAq5oZ8hLNtz410QlWAPvxQn5qpudFg3eMmMMIH1zvaAXZgZ/IPNGJrKEykYzrJfiORncFIK&#10;uCK9rgCWbbit/OxPlktT6LYEtDTJnYAKpDqoIm/W2a/kvmCDathvdUh1UKVU9w1TrYFVkJIdzVXZ&#10;bnBhNSEl68mS7qi6w/73MNgwGyyanS8zwuKgGqgCqF5qsD4Bdlqm5qy6dGClVC5rAFUu54jLCqAC&#10;o5IBWvULnRZYNSfVACUwHLl0x9XyVXFOgfTJZJIG6z/dVJalbA2tBishFVCpGlGySF7P19A9pyQ5&#10;oI4doi7WHlPj7Vh3QD1PYj1fN43bzgx3w6aGKQrU+xcv49bmzfjbxA0Y74R7Vp6AYygem/vjYb/J&#10;ePzeQDx6vRced/sUjzq8j4dtX8Gj59vh8X9ewsk2/8I22yFYu7cACTujEb4rBmE7E+C3JQUeGzLh&#10;/EcuHAit86ZceG3NVY4a15yFiOZchDcXI2vfMrwz0RkDeodgQs8YtHvJCN0+9UP7frHoZBGGT3g+&#10;e831wFcLrfHVElP0n2aO1wuM0SnLHO2SjdE22QQd0ibj9UJbvJpjjm6pfH3yRLxGWN+gPuJ2nxDa&#10;T8OGIZm569aZBdhdnYbddZlobszHkaYiHJmShf0l0dib6oK98RbYH2+K/XEmaI43x74EMzQnmSuI&#10;d1N7GAI357thFXPZTLpqarg8okV+o+qsblaQB6LJpRT5A2h16YSA5suvfQzAas/EckU6w9nAREe4&#10;pbvCjaAKrCqHzXWHdzLD6FR3OqE4I6FLI3R0SZECUIEov2HVSh3mMrqptJWyD7RMHrWEvuKuWvir&#10;Oaq4qQaqeiwv+28N+7eEv+r/jqWkOwqgyk1bS0JgSoXCUsolG4OzinQ31UFVzjq/JLIFVn1WWF1z&#10;NYTBs8VdGfbOlokmwjlLoBVQxV2z/RSkWkjcykX54Rr54aXU2zR3feKq+sxwvQFWKRsEVB4EKesI&#10;qFpncFINWC1v1SUQSrsAKg75xF2fOKoGNLcRWA2gym2Hsk7C3hrlqHwtT+qUFDc0Ml+dHWWGxTHG&#10;+D7FGOszzLApzQy/sVN/G2eMBVHmWBZqje8DbbA2NhB3Dx7E47N01Zt3cGJKLS6OMMJDC3c8jE3F&#10;47IaPLINxKNPR+Pxq1/QST8B2r2Pxy++iQfPdsGD/7TH3f+8jHv/fgk7n/kPNseZY/GeTETuDEPY&#10;tij4boqB68ZkumsWnDblwG1TJgJ35CCKkMbuy0QsQ+G8fXWY6OuKNv/uh+eeM8e/njPBCz0D8OJX&#10;keg6KgXveCfik1I/9J1lj6/mWKDXLBN8UDYRXbOM0SF5EtonGqFt3ES0SyCceVbols51SWPwStI4&#10;vJo4Dt1iR+OVxNH4NMcYPSOGI5Rh54bGHGwvTcCOkkRsLUzEtqJk7CxJwW4uN+eGYBfzyeaYiTgY&#10;OxEHYs3osubYn2TK3NUcu9MYJhf54sdUZxQHmiOTYW+m5KNRko/SSaO1x41qktla7WdyAqs88VAL&#10;YQkcVUxwopOZpzL8diOgMtHkwnzZJdcN3vyc6Rk8r5nsJ1RVhvwyRm5YIHTpdEWpE64K9jVNchO+&#10;5JsET7Zl31M/PqckF1XPxabkaZ/qSZzctpr7lVIgncJ+PYUGJJdi1CWZVhCqX9/IdVSy0FIXOPVt&#10;WarLN3RTdbuhAE49Dez/GQa3wMpcdDZ3NJc7nE1oZxFS0cwsP63kumkMZ1XInBPaAqsClKUOrJR6&#10;CKzNAhtCYB6Ieo5Mojoe/HpKb5PlKQRVC4H/Ocn0xF15cFtDaajrsOqzwAJztXJRtlFVbK9KctMg&#10;Jez1yS6YkWCO5ey02wvNca7JAbdmWuN+42Q8mmKCBxUTcDd3Iv7OMMIp//HYPqwfjlWWApdv4uHl&#10;S3h8+TL2REfj9hhjPDB3w6PZs/Bo31ZctfbG43cGA117EtT3gBdew6NnuuH+/3QmpJ1w6386sHwZ&#10;t/71PP566RlsS7XC3N3piCSsHpvD4LwxCu7rk+C2MQM+mzMQujsL4XsJ9K40lG7NxOLleZgWl4Ca&#10;oDyEmMSg97uT0eldJ7TtFYZ3zQvxmlMIvipzwRfTJuGL6cb4on4yXi2ahE5JRugYNwFtY8bhxcjR&#10;LMfilQxTdE0ei66Es1PcSLSPHIpOMcPQJWEkemRMwmdxIxCaZIlNZYn4KzcKW3JisD03DttyYrEt&#10;P47gJmBnPt01wxu7IibiULQAa4q9CZOZt5rjUK4z9hT7YRkjlhKGqIWRLigSB2VOqj0RQu4ckseH&#10;ysytzOJqj5ARWEX6b43VxA8H3XL2iRzmksHJzvAg/F5ZHvAu9IdnoQ98CW9SNvsCBw/17GtKgNP+&#10;ioKAsRQHUw7I/qgeuSvOKLmjckRxQ229/BHVFJa6VB6qwJRwltvSrOoUeASQ8AmA9fmhqDOU8giX&#10;+vxwBaI8mV/q6hZDAdVQttzUT2AFVCV+Jn1WWJb/75xVd1cDrLP5gWYR1pkGR5VSScJfwqpCYe5Q&#10;gcmdq8s3fDOBVIkHpoGj11RK3FMPdwXK1sDqkjaBtZbOKe4peavuqP+EVYP0n9Ly2NahsaYnrlsj&#10;ADPkqUnzxDSGvLPZqX7LNsbV2S54tNgO9+ZOxL1pQ3FvSj/cq/wKt4uZa6Z9DiT2BSKG4rL9ENxe&#10;NgOP6aj37tzEg1MHscvaAvfHWOOBmTMep+XgQWU1bo4ww4M3v8SjjnTUl94kqN3x4H+64M6/OuNW&#10;m0649O8OuPS/7QlsW1xr8zy2vvAM/ooyxtINqYjbHAXXDSFw+ysSbtsS4LMjkSFyElK3JKOa4fFP&#10;q/Owb3ouLk6roppwtnEW3a4JJZ5Z6NXDCd2HpOBTrySYVDuif8NI9K4bjw8KCGP6OHSKHY+O0ePR&#10;NmIsXgofRY1Ed4a/XeJHo3PMCLSLGERYB6NDzHB0JrgfpozHl0kjkcDB5M+8cGxOC2bEEYwtGWHY&#10;Sm3JCsfW3EjCG4P97JC7Y60IrBFDYjMcyHDC/nxf/EGYZsTaoDjcCkUMaUsIp/xfkPZgNrmswvw0&#10;ypHgymQSnVdCXko9wUNmbummIn12Vj1fmgCmEdiIdC+4xztifIAxRvtPwGjvMbAPNEEmwSonsHIT&#10;Qh3zQfX0EvbTekpBKCIgekiqTexoDqnckf2/jutFDbIPlvVc1yAA8nuqZyoJgAXhaCgMx1SqgQA2&#10;FEgb1yuFK8k2UwRiKZXClFpD+49rrWRJXQLiZ1Sw6pC2hlUPg+XmiDn8YCIBVuWtAqyaDdZyVm22&#10;WJsRlpsipkveyh3rl23klkMp9TblrBy59MeayrKAKRCLpN5aes76RNpssBYayzptWZsB/n8nnGqZ&#10;n0hbNU+uglRAlm05Mstllya67dxoc2woMMOdFXTEpea4O2cM7s8ajntTv8K96l64U/Ip7mR9iIcJ&#10;7+NB1Nt4FPgeHnl9hnPhxri55Xs8xCPc2LMLx776Eg++GID7QyYSWoI7ygL4dAged/0Yj19+A4+f&#10;fwUP6ah3/tUJN9p0xtU2XXCB9fP/0xFX/tUel//TDhf/9SL2/Pt/sWncF/ixLhi5fyTDj9D6b40h&#10;vDEo2RCPxT+lYsPiTOydmo9DVVRJNg4VsswrweHccpwsbsSahCr4uhRjsGMknOmsoysGoXfpUHyQ&#10;OQKvJI9G19ix6BQ1Fm3DRqNd+Gi8FDIUXeKkfRTahxHS8IHoFD0EnWNHogvb3k0ci6EpY1CSZoP1&#10;DCM3J3hhU6IPNif7Km1J9Se0gdicGYGdWaHYyXxxB91uS4YzfmFOuSDOAVUCabQDwdNuOlAPopMb&#10;FCiZOCqIduJ6RxQT1qJYJ5TEEeh4uXymzdbql1dkxraKfaFGxPcsJjgRBHa00yj0tBiMLxxHYaDH&#10;eIz0mAgjT2NYeE+AT5g5ygtCmIIF00QEOAk/CSgBqSMoAmy9wMhl3RWnshRp7vhEAuJUumNTfgTL&#10;CLZpIDYURqCxSJOAKhKA6ygdzP9WV/cKkzkFLD9Hi2hw6kkRZEflrK1B1R22xVmpudyBDuwcgilq&#10;HQ7P4hfW81Yt9JVl5q88GK0hbX0LogAsoAq0Cl4DpE87q5T/BPXJ5ZqnpTvpE1D1EJh1Sn7jqv18&#10;Ti7xEFTW5VGZ0xiC/ZRhidsrvHBnpQVuLZmAO/PH4O7MYbhTR0ct6YnbOR/gXuI7eBhJUEPexEPv&#10;roBLd9yxfA1HPQfiwbGNuPnXZhz/6F3g4w/x+ItBeNh3GO5/PhgP3+6Fxx3fUeHvw/90xv1/d8TN&#10;fwmchPTfhFVB25mu2gnX2X79Xx1w9V/tcLTNC1jT9R2kmQ5FQbUvSmYHYsmSWPy2MAFbZyZh35RU&#10;HCpLxYGCFOzPzsShtHwcTSnF4dQKhp4FOByXgz+TquE61hpByfawyBuMrwr6o1fuMLybRhclhF2j&#10;R6FjxEi0CxmOtoS1Y8QwpQ6EtSNh7c6w95V45q/x4/Fe0niMo8vOSSKsdLCNzCE3MZ/cHO/BXFsr&#10;t/CYbuF528rzuZFR05JoezRF2qAqyhZlsY6Qx+moJyHGe6lHlaoH0VEtD6UjtPLwNXl6pCzLNVB1&#10;VxnPXxklbvpkkkduRvBDIfNHrzBrmAROhgXd2Jxp0eQkH0zm68zowuYsTePsMClsEoLibVFXHI5S&#10;9tlC9uEyGlCVwErQBDoBq6aYIJGBekocspEDgcApTiquqSBUdYJawNeo9QZQqSbZF7eTfdWTozqR&#10;Yb0ALX+loZyW62sN0Aqkeqn/Y53KX+ms6o+suKxg1cPg1lLwGoCdK6EwdzCHX1AgfVpyzVWfDW49&#10;kaSeKsE30YHVL92oCSZxU8KqO6vurq1hlRBY5awCaSsgNbd8sty6LtKAlWUtJNYnkxSssj7Fkzkq&#10;QaUTVCX44fuaBFxZHY17q+wIrDFuLZ2E2wtG41ZTf9yq/Bz3Cj7Eg4y3cSexO+5HvAJ4v4LHLp0A&#10;p46AVWfcHPsSjodNxPW1i3Gsx3t4+BYd9MMewHsMmV//DA+7fIBH7d/C4+dexYP/FVdtj2sE8iLD&#10;3/PMWS/RXS+16cZ6N1wlvLcFXkIr7Ydf6o31E5xxdFo11pZGYGtRGJpT/HAoPQR7M2OwJyMeu1NT&#10;0ZxYgINRZTgYWYpDkSU4FEpY/VNxLDgdS118kOwxBq6ZIzEotx/6ZH+NDzMG44344XiF+Wh3hryd&#10;I4ajQ+hQQkqFD0P7iCHoGjMUryeNxnsZJngv0xy9sszgQOf9LtkGG6KtsCHWHpvpflvpgtsYqm6N&#10;d8WWRDdsTXFjiOyB39knZspEEOFUzwWWSyECqsAnIa0hvFU/+H9KAqj2vCyZjRXJJZMnl0pkJlbN&#10;xjJcjU9yg32sA+yYmtlkUXR9W1GaF2yY4thm+cCa4bddjitsIyfBP8ocAalO8Ex3RECWK0Iz3RCV&#10;6YGETG+kMMdNz/VBFlWQ54/S/EBU0o1ryIIAXCcA0zVFU8lJYwlF+BsJXhM1jRBOI8ACrQCuhcAC&#10;t4BPeFukQdoiA6ytw2D9BgmZbJLvaYA1ioBqmlsUSVcVWCMUqEpMmucQVi1vDaKbiquKmMNS0/V8&#10;VWBlOY1uO43wtdzNJPAyT5CyJQwWGdxUZo0bW4XAeh4rE01TeHJaqzWYutv+d2ANgPJk63V5xk9l&#10;ijtB5WtTglGSGIhFTZW4cXAVrq52xu3Vk3FjrSVurLLA7XmjcKf+S9wt/Qj38whgMh016jU8DuqO&#10;x+5d8ci+Ix47dMIjy/aAeXucGdMJJ4NtcKR3TzzsxHWvvw68+jYed34Hj9u9BbzE1z7TBfcZ7t4g&#10;qFeYr17+VxdcJpCX6bBSv/qvV3D9391xi+uuSxud9lz3r3HRPx5XZk3H38tn4ebyOdjs54y/E8Jw&#10;JCsRuxOTsDsmHbtDc7AvuBgHgopxKLAQ+wOYy/pm4ohnPA74B2OB12QEEswxWV+hH2H9NGMQPkoZ&#10;hJ4Zo9ArzxgfZ04ivGPQja7aNWoEQR2O15NHokehKT4ptMS72WYYmW6MknRTfJswGT9GWmJdpD1+&#10;Yn75a4QT/oh0Vk67lWHrlgQXhr9uWJ/phRnJ8ugbV3WDgXrEDmGVS2YCo55/6moJcblO3f7J81nJ&#10;81vBfiAP3pZSfzC8zMDKxE81O3dshifcM93hnOcLxxwfOGZ7wj7LHXaUfYYblz3gnOsBz0wCmmQF&#10;uzgzOOe4w7HAA05F7nDKc4Vnngf88r3gLZd/CLVvjhsCuE1glhuCuZ9w7iOK+42jknO8kJ7jjdx8&#10;fxQVBKG0KAQVhYSM8NaTm6aSSEIcRdcloJLLKkcV1zaExgIqP7eCmJIQXEJraZP/wqmmKapZYkr7&#10;N/QnM8Jt5pdE/wPW2dzxHO7k6dlgCYMFzpkMXXW1hlUmmRSoHN3kR+n6xJI+EyxSl2wIpQLWAKgG&#10;a0CLowqAcrlGuWorUOsMQLZWa1D15SewatdWReKwsqy5qtxeyPykKAtXzxzF1S11uLDMDDfXmOPe&#10;zjDc3RSI27OG4HbN57hT+C7uZL6Ju3Gv434o802/brjn0hl3bdrjoX0n3LPtgPsWbfFoQntcHfwm&#10;Tr/TFfdefB7o0pWhL8FuTyd+mU78Qjc8+t+OdNV2uN6G2xoAFV2hi14joLf/501N/+pGSU7bEX93&#10;/BSXotKB3/8Azp3AjZ0bsbUgHdfrK3B/RiOuVE7B+dxqnEyswJGIchwMKMRBvwICWoD93tk46haP&#10;w+6BWO/rjNTAYbBI6ocRef3xZd4A9CsejTH1lvim1Ai9843wSdZEvJ86TkH7VtI4fFFqha/KbPAR&#10;Ie2ROREO2ZMwK9UBy3nOVtVk4qfGcvwyoxa/NVXgB4bjqxl+/sScc2O8E3amuGBDhjtmJTGUpdvK&#10;/+mq/yMiiApWnhMBWAdUHFOFugIrz6PM8spfWeiScFddx1SzuYEoZX/LyvBCdIornKMsCKsA5wWP&#10;XC+4EzpXwucs11xzPOBB2ILS3JCS64uUPB84RJvCmtGBZZodXdeRrktXznUmvAS3kNDnu8Ot0AOu&#10;hNmd8iwkxNyfL+u+bPfmNp4FbvDLJdCZLgjlQBBOhfF9Yujg8RmuSObgUZYXpIEq4TDBnWrIYwVO&#10;JRqhngOr2WOuq6GLC6zaZRyGw5R8XwmDDZduNEj1UgNWu5FfLsfok0uaq2puKprBEFaAncZSTS4Z&#10;gG3K9CPAmpPqsCpgMwyuanBQHdomngBxVj0MVhNKPGECq1o2QCtljQHI1nD+v3mqzPpqbqpLLtPU&#10;JnNUTmTJbUqTQrBx3S94dPMizn0bg6srJuHGanM8PpKK+zticHPq17hT/jHu5L2N26mv4XZUd9wO&#10;JEReXXHTvgNuWbfHbYJ625bAmtFdx7+EB4Nexu0uzxC8/+BxW4bJbTtTXZirdsLjZzvg8f+0x91/&#10;taWztiOsdFc651VCeo057I1/EfJn3sP9Z9/HnTbdcY+g3ub6Kx8Pxb2qaXi4dQce3L6Bx3evAQd2&#10;4uGyRbg1pQHXSutwMbsaF9NqcT6+FidDynDIOx8HfZi/euXgpGsijruEYJ+7B6a6j4d3+FBMSh+A&#10;gcxdh9eMw9g6U3xTPB698yagZ7YRemaZ4IPUiehdYoO+Vfb4KNcI7xHirzMmIrHaG0tmZOGHJdPx&#10;8y9rsGnrH9i2cwt2796KXTvWY+u6ZfitsQTfM+3YSHfdlOmD2QyN5dE3ctO7msEVxxTJsgBskMo/&#10;6ZoqF+VArcJcOqh+r61AKpcwCnL8CYMbgjhoeMrvWTOd1S9uvFIclPMl0PEi6ILh2e6IYHgbm+WJ&#10;1Fw/FNN0phCcaoaz6VleiEp1gX+CPdxjreEUY0m3tYB1Il03xQZOqXbqt7IuWU5wyXaGG53XLZdi&#10;6ZrnQohd4VHsCTfKtcgTHiXe8CymCLUnQfbId4IvXxuZ6MDcOJA5sgDbylkNmiKfiZCqWWMBlqpm&#10;m/p/VjKnz0rLpSZdCtY5hRqkLQ9O4wv1SzezDJDqsAqkouk8iApWA6BSNmb4tjirHgILjKrO0UHg&#10;FBfVXVVBy5MyVUAlpA2sC6zqhgiCKut1ZxXI5DJOa1hbS2sXJ/3nr270UFjByo5UmezHnCMTF86c&#10;w63zh3F2kRvuLB6BW4vH49paW1xfZopbtX1wp+hD3Ml6C7cSXsXNsG645dcd1+mq12064KYlZdUe&#10;96w74/7kLrhj3A4Phr2Am31ewennO+DuM201WF/qADzXHo//8zIe//tlhsFt6Z4Ca/sWR73ehvD/&#10;uyvu/vtN3PvX6wS6K4Ftz1C4O64MMseDuUvxcNcOPLp1FY9vX8PdHZtxZ9483K6aiuv5tbiYWoaz&#10;ccU4HVaEE/55OOyZhSNeuTjlnYNTbokENgKnPUMxw3g8IjzGwSlxJEbn9Mfg0lEYXjmJsBLO/EkM&#10;h03RK8cMfQotMGCKIz7NN8ZHmWOo0XBvDMKMVVVYuG4m1u/4Bc2Ht+PIyV04fHwX9h7aga37t2PT&#10;7s3YunUTtq1ZgB/yYvBdGs+7/IyQx1xCWLntT/4NUD3gjue2gmqZKBLxvAuktSIJd+mk0lnL2eFz&#10;mU8mJLsgKMmekNrDNZswZTvCi6FtOF01M4f7o5PJUxcqaTBSr1FAhKoJoClUvTzJJIdw0Okk32xg&#10;f68ivEV5gcjO8UMSI4HwFCd4J9vCneA6JZjDIdkSjmnWcMi0ZYhtr+SS7wyXPGe4FrrBhQ7rnK8B&#10;7JrvqtY55znCM8Me4Ql2KC8I1mCls2qzxTLBRDflZ1P5rNQNUmFwPiHldxBQdal/kjPoH846xwDs&#10;bH45BSq/uB4GC6gCp+6oOrASBgusOrAKXoKoh766ZIZYclbdUaVUQPLECKRSl+uvGqytJphaw/p/&#10;QCr6fx32CagKXIZYso+ShACsmjMDd2/dwo2/d+LUHEvcnfU1NQA3Zw3E3YYvcKfyU9zKfY+u+iZu&#10;xLyKG8HdcMOzK67STa9b0FEtOuGWVUfctSKk5h1wx6QjHox8EVcmfIKTX3yFc23+B/dfpJsS1sfP&#10;t2MILLC+hEf/aYfb/25LECUU7qBmgCXcvf1vOvS/XsXdNq/g3r8Jbxvu6/l3cMXEFw+Wr8GdzX/g&#10;0enDeHTqCG7//APuNc3APbrqtaxKXEgqwtmoPPwdnI3j3uk46pGGE16ZOO2TiVM+KTjhEYtz3rFY&#10;aGwHiy96IiR2MoyzhtJdR2JQ+QR8Jc5aMAF9ikzQq9AE/SqtWTfF5xlj0T9lDHybCNL3pVj9+0Ic&#10;PbUZ5y7tx5kz+3D2xHacOLYZhw9uxq7mLVi/exN+5uf86a8/sennbzEvN1b9b21Fug/KKAlvW/5J&#10;gedY4G09WaRL3QnEflLO/pTO3Dcy0R5+yXbwSiecWc7wkRv1050QRefMzyPQ7KNTcwXEYDQoEcg8&#10;ueQSxrZQNHJZroc25Io0UOrZtxsJdCPhmEqgGph3Ti0hPMVhqKbKioKZk/ohlflpHN8nku8XQsf1&#10;TbWFRxphzrCDGwcMGTRUmWUPpwwbuCVbwyfBGjF8TVkh+7uEv3zvqeRKBgcFqQFWLTzWXFVzVg1W&#10;GXBkcknJkLfqLttmHmNp0Vy+WGaBW66x8iDIg9N0Z51JqXCXMEqp4DRA+v/Aqpal1JxUpG6UILTi&#10;tOKmkqsKpFN5IpXEVQ2A1vNE1hkgbYGWqhXHJJQt8LaCtOUeXwWr5qr/BFYDuTQxCL+v/Ra3FKy7&#10;8Pcsc9yY9hXuNvbD/YZPcbv6I9wu/gC3M9/Frfg3cCP8VeWqN5274Kol3XAyYTLrhDus37Bui3uW&#10;7fHIlHnr+La4NvY93AoNx6GX3sTFfz/HEJiu+nxHPPxfAvs/L+MBdYvQXv/XyxTzV0J7gw4rN0jc&#10;ayMzxXJZhyA/0wXX3voSV11C8Wj5Ktz7aS3u//U7Hv72E+4vnI8HtQ24XVCNq6nFuBSbj7Nh2Tjl&#10;l4HjnmkMf9Nw0i8TZwKzcDYkC+cC03DOJx7r7AMwousHGDa0DyaFDsJX0b3RO20geqUPRZ/sseiT&#10;xzA4dwK+LJyEYSkD4ZA0ApkVHliwMp8QLsLlq/tw+8p+XD+/D5fO7sXZkztw8tgWHDnwF/bs2YhN&#10;2zfg542/YNUfv+Kn9X9g7YrFKE4KQGmqB+Gkw/L8aT8l8+MyoU3nuWFdPdGeg34l+438aXFRJnPL&#10;ZFeEJtjCly7nk+EADwLhQbcKILQJ6a7IoxNWsWPXC5xMseSpIwKsummBpVwjFUdV10xFKj+UdgFT&#10;LrsIzBqsClgDuI0Ccb7M7GrXSptkoqiEkJVGoJYwlxeHoKAgEFk5Pkhg2B2e7oywNCclqScxVy3n&#10;+oaySMwojcIMwjiNkks5sj8pdSlQW0kgFlCn8LOq5zLlaJNLClZKnLeNXKKZyw+vLtMYLtcIqApW&#10;uqr8sFycVLkpd6ADKZKwtzWsotZtkouq0JevVfkpAVU5qkwqUVoI7K3U0MpNWwAVIAmo7q5yyUWv&#10;19IpaygdUC1X1aQ7q3bphuvk8g3b5PJNMWHd9Ns6XLh0BVdOHcC52Q64XktIp/TGreoPcbv8A9zM&#10;ewe3Ut7EzejX6Kqv4CZd9Tpd9Spd9KoJQ2CzjrglobANQ2GrTnhgxhB3QltcHvUWHpdW4KK5D47T&#10;He8Q2MfPtsdDhsX3/vd53P/fFxnmElSGuTILLJdwBNhrdNabdNk7XL7chnntmz1x44thuOITCixd&#10;hvurVuDBmpV4uHgB0MQctrQad7LLcS2xABfDs3EmIB0nvdNwjDoRkIEz0fk4l1CEq3GFuMX1l/zj&#10;8YOlM5y+GIRgL1dMmZKMOcuKUbYoCxENIRibZYpPgr/EgIAv4RTwDUpCBmNWvBlWz0zB1s3zcf32&#10;EUYih3HvxmHcvnQAl8/swemTdNajm3HowEbmrX9i45bf8cMfP2HNL99j1bqf8SuhXVBfhppoRlDx&#10;cicajz8lM7lTGCLXpQQy1NV+VVLMvpRJoGMTHBFESMVJfTMc4ZNJpQmktohNd0EB888a9ksBsEHg&#10;FFhZCrRTCaqCVzo+16trnYZ6Pd2zvoDbU1PlxgjC0MR+Po39XWCSupJcmpHXURpcGmBNrE+nMzYV&#10;UwS4UQEciVpCXFMSrlRXHoX6Mm5fRDfngKD2TTVR8jnUfvj6p2EVCEXyT+jy3SQMVnkr6wKqhL8C&#10;q3wPOqt2TVUHVSQ35WuiqxqcdQYPqu6aOqhPw6rlrLqzijRY9Us2TTw5TRmaw+qwNvAEigROAbP1&#10;pJIst9bTbdWJGqgSDusOq5UCqSH8NbirTGxUpviiKCEQf6z7AacvXMKlM3/j4rIY3Cx9lzngB7hR&#10;/jHu5r+NW1lv42bC67gZ/gqu+zNXde2Ma1YdcMWU+Sad9aY5YWUYfNu2I+7ZdMFdi3YqFL428QM8&#10;yMgHCufg7BdjcLbNc4TzeYCOCtZvt/kP29rgRJt/E+Zn8Heb/8VphswX2zzP0Jcu26YdrrzQHY8G&#10;D8fVfoNx1S8EmD8fD5cQ0sULgVkzgJoaPMgvwe20AlyNycGFYMLpy3DXOxkn6aIX4wtxlSBfz6nA&#10;3eQSnI5MxZ7kNBxYMBsXj+wFcAV4eAm4fRm4/jdunm/GziO/YMGqcqQ7j0Xa6y/gV4uv8H2GB3b8&#10;OhsPbjbj7t0TuHv7OO7fPEpn3YMLTB/+Pr4Vxw5vRPO+P7Bt+6/4Y9NP+O6XNVjx0yqsXPctvlu3&#10;Fr8vX45fc2vwQ1I+ZsSygyYxF2UfURNGGcHIYwSVkOiCwAR7+CTbM9Slg2Yx58t0gHeKLULYJrlk&#10;cS63Z1+UWwP1f+KvY58SOHUpaEV0KH3SRtxULbMUUBtpSgLlVIKguagGrUivNyp4DddNCau47PQC&#10;io47TVxX1lE6iC3i6xpl3/IehFXeSzk4w+oGrtcHjxa1AlZcVYBVD07jZ5PJJAl9pRRg9XC4jQ6o&#10;wKocleHALL5IHoAms7izWM7iAZohuWcrEP8bqBLO6u1S6tdPdWC1XFagl1CY21MCqrxOINVd82l3&#10;1fU0sKoueWuqnqtqsGq3Hz4JhUXq7iXmx8Xxfvhh9VKcPn8Zp06fxaXfZ+Jy8Re4Vc4ctegD3BVQ&#10;maveiqWrhhBUn264Yk9IzQircTvcYHmTIfBtu064a0/ZdcUd5q53CPE980/xKCgJDxNm4HF0OS70&#10;Gopz/3qOQLbBqbb/wfHPX8GRyT1xwvcbXAwdgnOe/XHcuCeO9eyOQ88+gyP/+Q/uf/0lw+pRuD5q&#10;KK4HBADTpxHSmXg8exoeN07Bo8pS3M3Lx7WULFyJSseFgGTCmoiTfgk4H5+Da3lluFFQjnvZFfg7&#10;LgcHGqbi5skDhPQu7hPUe3dOEboTuHXtBO6cO4Q7x/biypHduHJ4Fy6v/x3rfFxR2/8dbGhMx7Vr&#10;e3H3PvNkec3d07h7/Qiunt2Jcye20lX/wqH9f2DPrnX4a8uP+PkPgvrDUiz/YQlW/LwCq35eid9X&#10;r8bWwnk4nLkU2zJnYklsMuqSAgmpB2KYi/on2MEzxQ6uhNM114m5nwO8UmwQTGdNzHBDCSFVrsK+&#10;IzfiSz6r/naF0Irk3l7lsJTUtVsDxUWD6URcT8mygsbgqArKpyBtcUGCI3csNVECqoLVAO5UrlOu&#10;SJcV0KZKOE0XlbKhkIMCpd6D+2zg+0mbJm3weFrKXVsNLHJdVQDVnnRomAmm2al7k7le6gpWNZHE&#10;D92Sq3Kkkt+myiyuQKpLYP2nc/q1XLIR6bmsrkaGPDqo2o39GsgCp7ZeA1wkE01qksngrK3rT4P7&#10;/8Da4qhPZoP1XFVKTdyOyyWxnlgwfQpBPYf9x07hQvMWnKm2xLXC9/Ag5w061lu4kfgmbke9hptB&#10;3XHNswsu22iOenVSe4bAcummE245MMd0kLIj7towZ7XqgtsT38MNc28gqBIIr8DjoDicGtEHh60/&#10;x7UqczxY4YlH63zxcJ0HHn7vhPvf2uHuchvca5yMKxEDcc7mU9yw6Ysr1v1x3WI4rgVzX031wLSp&#10;eNBUi4d1ZXhUVoC72QQ1kS4anoTzAXE47RuN02EJuJKTj5tlZXhQUo0zKXk4MmsOHt24hIcPbxG4&#10;y7h99wwdkuDdOIk7Vw7h3pn9uHJyH84R1NM7N+PgtvU4u5v5Z0MeTm1cgUfg9g+P4d69c7h/5xxu&#10;XDyAi6e24vSxv3D00Abs2/MLdmz7Hn9uWIO165Zh6doFWLJ2PpZ/vxCrflyEX79bia0VS3EgdSUO&#10;Z63G7oJ5aIqKQXigJfwTbeCZZgf3THu4ptnAK9kGoUn2yEhzJ6T+qBInFfdkNCZPD1Ggsj8KtNqv&#10;ZNhucFQFrUwsKWfVYFWlod5EYHRQRdPZ56dRrR1WNFVEeNRtgxIGC1QGuHSwZJ0GLZ1SYKVzauAK&#10;gLKNBu4/4JX9yGsoqbfen5RKhFRdshGJmxJYefSLhL9SV7BKGKzclS+YwxXy+1X98aIzDLDOZDmd&#10;B0xdUxUoWcrkkpIB1NZ6Aqy4qkF01daAas6r1cVd6wmd3LUkk0vaXUaawz4NqEwwqboAypxVINWl&#10;Q6sDqruq1OXJD/K7VfWj8+xYHNi/D3uPncDxo4dwcU0pzmb3wsNUhr3Jb+JKnITA3XAzoBuuuhFW&#10;ay1XvTqpHa5Pbs98lc5q3xm3HDuxlFD4ZTx2ehWX+nXF7me64cJXFrjhEsW8NxKPlobj8W+BePCH&#10;B+795Ii731njzipz3F5ugluLx+LqvCG4NGswrjeNwJ36cbiVPxrnAgfhottIXAp0BurL8aipBven&#10;VuBhRS4eF2XhXkYqrsUn0J1jcc4/En8HROBCfDKuFxXgQVUlrjFMPlLbgMfXLuLug5u4d+sa7ty+&#10;gJt3TuPW3b9xh7Deu3AQ90/tw6Vju3Bm/xac27YBRzf+jH1//oJTuzfg1KGN2LntOxw//Adu3zzO&#10;fZxm2rAL545twqkjG3G4ma6640fmtGvw629Lsfr7eVj07Wws+m4uVn43H6t/mI+f1y7DpopF2JW4&#10;CPszVuBAznKsz2pEVrAfQmPtEZhojaAkW0Qk2yM93R1l2XQSdlD1u1GmSXVMmeQ/fNVfg7If6u6q&#10;/nZFwl92bAFVoBZQJW+VMLaB/bie/VjdiM++3cjyH+L61pC2hlWFptxGQtcnkLGU/XK9qJHLcouh&#10;LgFbTUoJjPI65bbaa9Tn+S8SCJ+WwKqAJazy5Ajtt7CE1rBsmGDSQuA5PADaDRBSEtxshsIGWDV3&#10;JajpvqrUL920nhEW+J4uG1uBqUsHVEq9rok5K0PaKYROB1VKmUgSCaTym9Rqrn8CpjipVurSnVUH&#10;VgCVP1aWh3ML7AVxnvhh1SIcOn4KO5sP4zw759l6d1xJeAu3E+ioEa/jdjBh9e6K647dcM2sI64y&#10;BBZdNyWsFlq+etOpC+4wHL5l3x4Pnd/C1bfa4wLzz03PdML55AA8/iEd99YH4NZ6N9z62QV3fnTC&#10;nW9tcXuFGW4snoir80fj0syhuNQ4AOdqv8bZ6q9wY9oY3G+wxKWEiTgXbIVHpekMfwlqAx2zNBOP&#10;8lNwLzUO12KjcSkoEmd9Q3EqMBSXUlJws7gQd0pLcKggH7cONuPxg7u4dfsmbt25jpt3L9Fdz+Pe&#10;zb9x78pR3D1/ALdO7cHlQ1txdu8mHN/2Bw5s+AnN63/C3g0/4+CO37GREP780xxs+HOZmvm9fI65&#10;6tH1OLb/d+xn+Lt763fYuH4ZfvhxLpatnoZF1MJvZ2LlmtlY8/1crFu7BJvL5mFP3HwcSF6Gg6lL&#10;sT9rEVam5qEkxR/5md4ozvJDOSFVzyHigK7+CjTNHzVpfgpSJQLa+rekynEN4W/rnFUkYauEso15&#10;lJTMM6UUkFvWq22ehMEt4nILrNxGoBJYpV3LZ+nIBHEaDU4GAdlGrZfQmNu2nvHVodTr+nZS6q6q&#10;Q6qgbCXlqgZ3VQ9f47F5Egbzg6pQWIGqX1PVQl8ptboBTh1W1mW5kctTCaAOrA6pQNi6FBj1ZR3Q&#10;1qAKpLrk1kIdVJHuqjIDrLtpazg1QLU29dAzg4PKvag6tOophrKsbh4nxDmJOLB7N7btO4Ztu5px&#10;Zv0inMofj2sRr+F+WHfcCyCoHt1wyb47Lhvy1WvGHXBDZoPlWquthMEiQuv2Cu6bv48T//Nv7JOJ&#10;Ix8TPNyQjRsbg3Brozdh9cPtX1n+6IJba21xbakJLs8bh4uzRuLi9KG42PANztd8ibNVfQjsl7je&#10;OBJ3681xIskUV3PCgYYqPK6vwL3idDzITsDd5EhciQzCef8gnPEJwumAUFxJScPtkiKcy8/H6VXL&#10;8OjhTcJ5E3fv3MaNu9fpqBfprmdx5/px3GE4e/vMPtw4vgMX92/C37v+wNHN69D8x/fY9/ta7GN5&#10;YPPP2P3X91j/yxL89NMCrP1+DrZtWc1cdT1d9Tfs2fYDtjJU/nXdfKz5dgaWrJiKxasasWR1E1YS&#10;Wmlbv2YRNuZPw+7wWdgfy8ExeQmhnYc/k8swKy5U3QAhgMrlHIF0inJTDVDlrOx/4q6tQRWJm+rS&#10;QRUYlbOKc1JTCUGLk1IamLoE4laQGiThsuaofL04o6Eu+ex0XQRVShUii5sSQB1CHdj/Bqpef1oC&#10;qx4K65CKWi+3hMECq+Sq8sQHgVS/+eHJDRCai+qQqhshRFyWNh2+1iD+t+XW0uFsXdaleBrk0XKN&#10;tQVSSndX0f/lqLoEWP1BaBXyvF99OZHrE6TujYJITyxprETzwf34acdebNm6A+dXNeF4wmhc8++G&#10;uz4dcd2pAy4RyvMMfS8btcf1SR1wndDe5PJtG5lg6oy7Th1x3+MtHO/bEVvav4iTFkOB7+Jx//dA&#10;3NnkgxtbQ3B3YxTu/R6AGwLrdwKrMS7OGYvLM0fhYuNgnJ/Sl7D2wvnqz3Cu5jMu98KN6SNwrcYM&#10;JxNs8ZCOitpC5bKPMqNxPyEYV0K9ccHXB+e8fHHeLwTXEpJxh456orgId4404/YjOurd23h46w5z&#10;1eu4c/cC7tBVb185jDvnm3Hr5C5cObQZZ/f8gZPbf8GhDd9j769rCOsaNP++GvvXr0Xzph+x4efl&#10;WPfjQqz9cQ5WEcaffpytwuNddNX1vy3CD2tnYPnyOixeVoelK+qxfGU9VlJrue3mJfOwPqEauwIb&#10;sSdiFprj5+FAwixsT6rE4tgoDsTawwT0h4uJgypoDWFviyTUlU6ruyoB1cPf1q6qQavlof90zX9O&#10;Jkldl76tqkuOacg9W0t+TSMzwlLOIKBSqrCY+9JBlVIuzbQGtzWgrSEW6YCKWrurwNl6Wbkqpe5g&#10;EkfVf4/6NKi6BMoWSA3S25oESkrgfBrQBilbtekuqkOqXNQAaYOhPiVZ+2WM/N5Ug/QpWFl/Gk6R&#10;5qjuCmC9LmqBVZYJakWCKyWlJ/Ii3bB8/lRs27sDv6zfhx2/bsWxFdNxNHEiTri8g6sE8oaEwEbU&#10;RFEHXCO0NyfTWa074aY9c1bCet37bVzwH4R72S7AggDc/c0P9/7yx70t4bi1Nxl3dybg3h8BuP69&#10;Pa6tMsOVhRNwbvpIXJ4+HBfr+xPUPjhX1RNnK3vgXPWnhLUHLjf0wd3p3C7bDBc5cKEyDXezI3Av&#10;kfuN9MaNAFdc8KTcvXCJ7nolgqFxcgr+nlaPRzcvENBrDH9v4R7D4Lt3r+IeQ+C7zFVvXdyPW6d3&#10;4/rRrbjQvB6ndv6CI3/9QEhXY8+vK7Hvt5XY/9sqHOBy8/pv8de6ZfiF+ehPa2fjO7rliuUEclkt&#10;fmF4/MvPc7F6NR11cRWWLK3G0mU1XF+LVSumYB0Hvo1TG/BnQDH2+jRgd1AD9oU14lB0I7YnVmBR&#10;fLT6q0554Jjc0SQ3R6jHr7RyVh1aAVKDlW7bylFVvRWweggsDqtmcQ3LIqmrGV6BTpUy62twVIFV&#10;gfwkpFWgGZb1WWEpZxRFaftluw6m5sJam7b8/++irZd1OMVBRbKs0gJ+Zw1U7R/p2qi7kigdVgmD&#10;dQdt7aRNaT4tyzqo09g2VYkhrQHCluVWcMqy5K5Pu6kO7JRkD1XKdhqwhkkkQ6mePChQEjj1HCUD&#10;iJVJ4pI6kBqUUlYY6q3bKxj+ynOAKxKcUS6lPIEg3hPZkV5YPLMGmzbsxI+/7MbP637HvlULsZ8H&#10;fJ/Llzhq1BXnjZivGrXF9Yl01wntcIN56x1LuqptF1yRG/vTvgKmu+DuVAfcW2pHJ3XH5d3MVY9m&#10;49GFWtw+lIJbv3vj2rfWuLp8El11BM42DML5uv6E9SvC+jlD4B4MgXvgQi2dta4nLkz9jPnrINyo&#10;McWJZBtczwrGVYbxlwKtcNWH+/GywwVXe1x0dcc17xBcDYrG+eAInF8+D48eX8Xt25cZ/l5jrnqF&#10;rnoRd2+dpqsewa2ze3HzxHZcObgR53b/gpNbf8TB9auxl1DuoYvu+2U5Dvy6glpJh12FLQyD1307&#10;Cz+umYZv6ZYrVtBBCebCBeUsaxSkixdXsl6FpcursZJaTZjXL5+BdVmF2Oiej33uNdjtVYV9flU4&#10;FFpLWMswPz6S44/2ixq57VDlqARUnrkrkKpJpGy6ZC47tnJMdnjWtRxUREAERAGH52oaXW1GSbS6&#10;eUHBSHCms000oziKZRRmlsawnW1Ksl62k0sz+g0MGmiaNBgFKrXM95G63ib5qvq5GyETuNTkkAE2&#10;3R31femAtgb16TYd2NbgtoTAHJAUrOKsLcASRnFVHdDWcLYAylLAbWReqZdTU7y0knBJ/el2WRbp&#10;gAqQOqh1huVaQlfP1zdQdQSylg4rbaIaAieqpgS4SlGiC+WqYNWAdEM5AaxI0OVMuRraCHC8PLSb&#10;2xlA1eSGslh39UdFU0oy8f23a/HDz5uwas0G/L7qV+yaOR37GDLvtu+NgxO74PS4l3Bt3Iu4Pb4d&#10;YNIVN0064nLAR3hcPRkP621xa5ol7q51wJ2/mJ/uCMGDi7XAo+W4fSQPN9e54fpqc1xdOg5X5g7F&#10;2fqvcaaajlpNUAnp6coPCezHuFj7OS5N7YVLs7/Ctdnf4GbTCJzOscZ5HsvL/L7Xoxxxxc8KV9ys&#10;cMnFHlccPXDdJRBXfEJwzsMfF9cuw31cZr56lmHwOdy5o12uuX2d4e+Ffbh7ahduHt6MC3t/w+lt&#10;P+L4pm+x/9el2PvzIqXmnxfjwLolOPTLMhz4bTm2r1uEXwnqD6vqsXpFDZYtYwi7jM64qAyLF5Rh&#10;0cJyLFlYhmWLK+islVixrBw/L2/AXw1Tsc47Ddtd87HLpRg73Uqw06sMB4LKsC0+D3Pjw5SjPnmU&#10;p3YrooS6cnO/euQoz4+U8jA19X+t0fI4Unlek/x3K9vkqYfcJpfbiKTe8vxf9il5xKj2uFEvJX1Z&#10;VE7z0P7qQnu6oTxETd322EqSJ+qSn+pJmz7ZI9dB5fWlan8+KKapFDPy059FLGoNrA69BjrFAUd7&#10;JMwTWFtD29ppW5xV3VJIV5WJIQGxJQympjGElbZGgiagtoa0BUhxRErqSrKOr5kq6wzgNomr8uAJ&#10;lJpzyhMFJTfVINWXpxCmOh7sKU9DSsBEAqoOqwakFtLqLloWJwCL2+rhsVyykRxXuylC3UjOkFL9&#10;9QXXVTCHVa/lcm6sJwqSwjCzthLLF3+LFd/9gdU/rseG79Zh1/wlOFiSh2NBZjhq3hOnLPqgefAr&#10;OGD0CnNJazxossfdGc64Pt8et35xxe1Nnri9zR93j2XjwdkK3NgWjhvf2+Dqiom4tGgYrswbhHNT&#10;vySgPXG6vAf+LvsIf5d/gDOVH+FCTU9cavwMV+d+jVvzB+DWjGE4VWCJ4ymuOBZjh9Nhdhwg7HDF&#10;nQ7rZI2bNna4YeeAq55OOOhkhss/LcbjR5eUk96Ra6o3T+D+9SO4fbkZd87uwc1jW3CF4e/ZXT/j&#10;5ObvcOiPFdhHSPf8uEBp70+MKrh8SID9dQl2/DgXv61qwA8rp9Axq7B8KeFcXIaFC4uxYFEJVYpF&#10;i0uwlFq+pJTOWomNC6fi94h0bLVPxQ6nPGxzKsB2lyLscS9Gs18B/oxKx8x45mMChITB7Oz6z+Xk&#10;gWkxHhORGmiB9GArZIfbaX8mRUjl39uKeT7lWb7yJ1AV4sp0Ye0pgMxhJW9lhxcY5HroNLqp5JHi&#10;rMp1pTQ47OyKeMyqiPunymMxu1Krz6lKaNHsygRtfWU8ZnIb0awyqjRaXR6SpyJKiC6POhWgFzek&#10;q88gwClA6dpyf7I2eWWYbaYry8PW5DPrYAqouqOKpF0GhxZY5bpoa1hlllfB9lQOKnUdUpHusE+H&#10;tQ3qPt8nIa6+TqTD2lo6tFOoWgInwNYSoBp5TChB1aGtohNWGqS7pzirwFZO1yyNZXjLsiTGCZnB&#10;1khnuJgWYElZIdXfCsn+5kgJsFBlWhDXUSmBlkimkrhdMrdL8LVCtIcF4v1dkR4XhbKiMsyathCr&#10;l/yEn1f+ik21TdiQnYVHzdtwsDwGRyNG48Ecf1yZ7olLszxxeZEjbv/siBt/OODmRjfc2BqIG8xd&#10;r/9ij5vfTsLVZSNxacEAXJrzNc439SagH+Pv4g9xsvgDQvsRztBZz9V8gouNPXBt3le4s3AArs3g&#10;9o0uuDg1BacrYnGMnftgoDmOeo3FaduvcXpiTxw36YVDll9infGnOPfjdODxJYbBJ6jjuHfzCO5e&#10;2os753bj1t/bce3QBlzYsw5/b1uL4xsY7v5CSH+Yo7RX9OM8NP80Hwd+WoCDvyzE9h8YztJRv11e&#10;hVUEdQVBXUpIFy4swrzFRVhAzV9CcJcUcX0pti6qx89JKfjVKQY77TOw3T6bsOZih3MedjtnY6d/&#10;Br4Ni0JDHEFjH1KhMCWgyo/PcyPs1aNd5hEm+Y2r/KxNQtxpAhshE6k6JQDKuuklBhilNACphbpa&#10;SDy9kHUlyTlZMm+VUnJUuWtJ5aoESHJXuZFBSfJZmXSSSSauU9drua1WattKnisTWg3kp1FKwiYw&#10;6qGvXlchNOEUqceSMqQXyfODdSfVHbY1rE8mlwywCoT6jQytw1xdykkF1lZtIn07cdAGOqgqaf3K&#10;ZQmmcl22q3WUtCl4DWULrCLdWQneFIYyta0glVKkh8Aq74yXvJNhroKX7siTWxTpiMJwe6T6mCLO&#10;3QihDqMR6TwO0a5GiPMwQbynCWI9jBDrOQkp/hy1g6wJqCUSA22QzHoSYU0JsqXskBhCgP0JsI8N&#10;0kM9kJMYjFmpabj5x05sm/8t/pjeiB/TXHFmegjOLkvGqVW5OLk6E+dWM0/9mWD+Zq0B+4cTw18r&#10;3Fg7CTdWjcLVJYNwcW4/XJzdF+eaPqezfozjhe/haMG7OF5CYKs+wdm6j3G+8WNcm/sl7i7oh6uz&#10;+uLqPFeCXoxLBOXy3AKcrQhDc7QR9lm9jZNmr+Nv357Ybvcm1pq9heOry/AYDIHvHMbN24dx++p+&#10;3D2/C3cJ6s1jf+Fy8284u+N7nNi0Ekd+W4x9BHT32lnY8/0s7P1+tlpupps2/zwXe3+di40/NeLb&#10;FRVYvbwCK+mcyxcVY8miIixaUIhl8/Oxgp9nMZeXcZufmL/+nJCAdU6h+MspCVvs07GNwO50zMAu&#10;p3S6axL+CIzDvCi6hjzJg31IQBUJqBICyyW2GvnTMZklbsljWbKP6qoTMW1TE01KdDDJaynJcZvk&#10;GqtcxjHURdNaSsM9vuoyT7ACTpc2c8zXitSlIIFRA7JJZoplOx1S2ZYwKoAJmZRyY4S6FZHSQZVS&#10;Ql71DCa+t5TKUQVUlgKnwCrQyvOWpmSzZJQgdy+J5FGkAqr8SbNyVl2SowqET0sHtCXUpVovC6S6&#10;ZFlBalhuqbNs7aa6avRwl06qYKWz1hBIaVehL4GsUvkmXVR3VqqcwJbFEdg4hrEGlcW4KslTBkrk&#10;wVvMN6VencYcg6pKYccwqCKJITHX6089lLYyLosqEgx/BZngof7WsTrcBd+lxgEb9uIygT3C0PHq&#10;wVV4cPoHnNg2G/ev7MTjmztxa381zjPcvfWrOW78yvIXS9z+3gg3Vo/BteVDcHnhN7gw+0ucn9Eb&#10;pxuYpxLOY0Xv4TBhPUJYT9FVzzR8jAvTP8b1eX1wZ0FfXJ71Ba4tduY+cnB+SQH+JhznpmfgQnUY&#10;jvsNx5axr+FAaB9scHoTfwV8ia2N0XTWEwyB9+PW9WbcvrAH907vwN0TW3Dt4Hqc3/0j/t6yBkfX&#10;L8WBn+cR1JnY/d0M7GEpwO4jsM3isD/PxuZ101FTF4nFK0uwelUV81FxVYK6sBDzF+bTUXOZvxZj&#10;+qpSlC8uQEF1IuYFheJP+yjssknGDts07HBIocMmsR6H7X5J+DacLhbvg2oO2AKp3K0keanAWhAj&#10;zwp2VRNMAqo+I1zPfqk/YE97KiZLmQU2TEJJKQ7cWmpiyjBBNYOATCeoUqp6LiEjIOKGunRY9eu1&#10;In2WWb8cpJciCbflnl15WqG4pTbhpLmpXup5aMvzhVup5cn8MthwG+WmAmhmUEtoL6X8z6uAWsZj&#10;RVglBJZfwxgmkwRMCX8pPXxtEABZCngyiVTPfLA1kCLJNXXJer0u62S5gZBKqYBUMuSnLFXoSyD1&#10;stoApQ5rJaGsZD5awZNawRNayRNaEaepPJZQimK0sizaTXt4NNeVcDt5vGUxcx5RiXQGeTYt8yKt&#10;dEAxVRjpoNo0sR7pjIIoJxRS5RHOqA5xwK9Z6cAv2/F4837gVDMeXtuOh7e20bn+xB2Wd6+xfmg6&#10;zn3PHPLHSbj+oylLI9z6bhRurBhGV+2Pywu+wMVZnxPWz3Fqag+cIqyHi9/D/pL3cLyyB85M/RRn&#10;Z32Ec7N64MqcXrix4HNcmNOXr3fD9W+zcX5FAc4sKSGw+TjZmIKzleE4lmWPv/y/wl/uPXB/tjea&#10;pwXi/sVNuH2TjnphB/PUrbhzcjtuHF6PS3t/xlm5hXDjCoa4zE+/J6jfNmHPd9MJ63TsXUtof5yB&#10;A99Px+FfZ2PZ8nwY+fVDdBWP8+w4TF2Zg1mrCzBrRSEal+WiYkkK0mfHIGx6NLyaYuA1Iwn5lcn4&#10;wT0MW61jsMUhCTtt4rDVNgLbfGPxUwzD01imQ3TVWkpyVZlUkke+JPoyIvKapAbX1q6q/lGQfVP/&#10;l0GBVT1Uj6U4bD0ddmqu3H6oSUDVIW1dF1dtDbP8WF1KWdcojsy6OK7AKZDqkmU186wclhByWQEs&#10;EMq2sqzgJrDclz5jLcv13KeuOhlUuK7OUNf/80YDVvtncykFUvl/V91NS5kKlPI4idrovy+Vn6s1&#10;skFdjhG3JJy6C6rw1QDbPyTrWi3rgOoTRaLW7XVsV+sStG1aA1pDGPWySiaKxEFjnZ7Aypy0ghBW&#10;RHMUJmjlskwYy2PdlJvqZVm05K0uLSo1lDqcktMWy4OkW0RgRVH2SkWUQKrDWhrhhArC+kt6CvDj&#10;X7j742Zc3/InHlzcjLvXN+L2pV9x7cLPuHX2Dzw4Mg8XfyBYAujacbjx3WhcXzWUIewAXFnUF5fm&#10;98aFmcwrp32GE/Wf4kjlJzhY+j4OVbyP0/U9cXZuT5xe9iGBZN46rycuziG4c77CzdVeuPJdFs6u&#10;zMPfdLJTDEFPzsnB8anJ+HtaLPamm2EVw+EDScPxQ9hAXNw8Ew9u7Ceo23H71F+4dWQjru7/Bed3&#10;rsWpzStx+I9F2PfjbOz5tpGain3fNWEvJeU+gtr8wzQ0b5iD+HwHTI4ZAv9KW3iX2cCxyAI+Vc7w&#10;rXCBW4kdbAvMYFVsA/s6P7jMSYTzgkyEzEjD9GSGwvYMha1Csdk6CFtD4vBjLHPEaLlPm2kL4ayW&#10;6EYm+wzASggs9wVLniq/jhLpsMqNE3XpDHsVsARVRFDrsthOCbD1OZSUdFldAqouHVzdhfU29TQJ&#10;QqS36Tdb6NdzdZd9GuKpfI2E4A2Sb6o2A5AsRQKt/APAFL6fSNbppUgLdbmO2wqord20gt9TnFRB&#10;ysi2hMdJ1Kbld6U8OA0MB1s7poLxKSAbRLIu8QmgOpwC238DUG1DiVOqkFfyTwKolgmjbFdN+KoI&#10;kqgyxpEgUqyLBNYyglZB6MrpkAJrqUE6qKWEtJQgl0Rp7qnpCZTKMVvBqi0LnLZ01n+qINIe+Vxf&#10;IABHOKA02BZrYsOBVb/i/srfceuPX/Dw/F+4c2U9bp79ETf+/hE3j/+IR4cX4dqvYbiycihurqFY&#10;Xl86CJcXf4mL83vRJT/D6Wmf0FV74lhdTxyo7oH9FR/gZB1z1WkCag/c3jUI5378DGcWfYSzcz7A&#10;+fkD6c4BuPBdOk6vZm68vAjHlxTj6Lw8HJ6ZjSOz0vD39CisceqJb81fxyrbt7F3ajBwcRvuqPD3&#10;L9w88Csu7V6LM1tW4dj6xQx/mad+Nw271zRgL2Ft0XeNOLBmGo7+MR/z56XCOvgb+OUbI3yKA0zS&#10;R8KkcCLG547HxPxJmFhkgomFRphcYQ2rOm84TIuGy9x0OM5JRUxtChYEh2OTezA2REVieSw7f5Sb&#10;mrEvSWYExP4jKYg+A9xa6plM8jtk9seWv0mhWpw2kyUlv4udQmhV/ppFkMVlWSpgDdKdt4FQiKYK&#10;TIa6DrR+l5TU5YcCAqh+p5TUdUilrpf6uidQawDqYLaGU9uGLsp9S13aqvk9qgmlwKrg5HeTcFf9&#10;czq/c5mIsBaTRVGJlBzg2qifpvHgiBqSCKoBwH84okFTGFqK6uLpkHpJCWhPQ6qDKuvUskApywRP&#10;QK1ie6UBTtlGVEmIRBUEpZzASCmStnKGqqWRjoSWkLIs5nKJhLOslxJgUQnXiWSySUJaCW+fhLga&#10;nIXcb2sVRBDOp5QfYY88bi/AyqRVSag9Zge74db8ZXi85BfcWvMtHp7YiDsX/8Tds+tw7+SPuHVo&#10;De43L8TdTbm4tGICrq3oj5vL+uH64m9wcWEfnJ/7OcPbT/F30yc4wRD48JRPcaDmU5afMAfluhk9&#10;cHZVD9za1R/nfmA4vJC56/weuLyE7vxdKM58m4KTKzJxfFkhji4txYEFedg/Lxf7ZmXg+JwU/Bln&#10;jCXGr+M7qzexNmgAbm2Zi0ent+Iu89Sre7/H2a0rcWLDYhz6lfno2ibsJKi7vm0gtFOV9qxtVOXR&#10;X+biz7XV8I4cAdeE4UioskdwsRlsssfBtGAixhLWcbmTMCbPmNCaYlK+BazK3eFUHw6PmUlwWJAB&#10;2+lxKC2KxdJ4hoJRjIY4+MqNLKWJLihSM/hyn7bhOcHshLoUrJSAWinAUvKzRt1pVR5LSGvSuY4R&#10;oJbXanc56fntFAmPCVu9QCIQS53t9Vzf+o+7tYmrJ3dKSamWxeENsOowtoZXSn2bf25Lp+TrBUSp&#10;a3BqpbadXN6R9YZJNW4nTqoDKqVeV/8hy0FL3LSIA5sGqyfaCKTyuJQ6EQ9efZKEq/IfpFopMOqq&#10;Zc4oqqHD1TD/E+lASqmBqsGqHJLuprulqIbbae0akHr7P6G0/38VYcf1hJIQltDpisLoiARKgNVK&#10;rV5saCvkdgXcTiR1bVkH066VpI3bhTsgj/sUST03zA45VFYYwWVbaSg/n9dkNJeVAst+wdV5i3Fn&#10;D132PHPDk7/g/rEfcGf/MtzeOQf3Nlfh+vfuuLTsG9xY8jmuLviSoPbC2dm9cHr6pzjV+DGO1n2E&#10;g1M+xqGaHjjZIG7L0Jjh8YUVzFu//wCnl3+ICwyDL8/rhesrjHH523CcWpVAUNNwdHE+Di4sRvOC&#10;Auydn4nm2Wk4ND0Fe0t9Mc/ifSyzfANzJr+OzdX+uHPgR9xt/hXndq7GqU2Lcfi3OdjHEFccVbST&#10;YfBOhr67CO8OuupBgrr5hwYERo+HZWR/uGWORlyVnXJXl9LJMMqfiFE5RhiZbYrh2eYE1xpjs61h&#10;XOQC67ogOMyIhv3sRJjNiIJPeRBSmMbIIFrOPlPKwbqIkr9tVA/2lqfvsxRgn5b+yFKBukokE4Di&#10;uEoMoZmiSV3PbQVYge3JsgFcqkbqbNNCaS2srpNlljqsansR4Wm5T9kAa2vp7Rp8T6QcVL1Wfjmk&#10;LWuQ6m3yzGN5P/+W2W/dSVtDqsT0oJRMSggsblpISAsZiRbwuLVpIL1yx5ASD54Ap3JLHthacUcl&#10;AqggdWQp0FGsV4sYrlYy59PLKtUmQAqA4o72qq4ta9Ih1OtlBEdvKw23VZI2KUsIWAnLYi6XEDoB&#10;sijcToNUROcrNCxLWWiAMJ91keaeskzwVJu2LjfUBjmhtgTTXik7xBZZwTbIZltGiA3Sg6yQyW1y&#10;2V5AZy3xM8WicC88WrAKd6YtwvWfVuLhmQ24f2IdHh5cg5t01Stbp+PO+lqui8K5pWNxaVFv5ql0&#10;zTm98feMXgT1Mxxnrnqo9iMcoA5P6UGn7cW8swe3YY5KuM8vp6su4PLsnri0QPJVW7aF4tSyWBxb&#10;koSD89PRPD8H++blYO/cNDQzDN7flIxDDZFY7NILs4y7E9Y3Md3pCxxbU46r21fjHF316B/zcPDH&#10;6di7qg67V9dh15p67Fk9DTvWTMX27xtwjKHvX4tK4Rs8HBNCvoR1wkBEFRsjqMQULgx5bVlOLDDB&#10;sCxTDM20wLBsWwzPsceYAmdMKPXAhCofmE4NgdXMGFjOioLLlEDEJTPlMMwbqL9sZL8qpgGUKJfV&#10;/myqJOHJP8MpEc6Wp/ILsFKyjz4RXZnAVrJUj5xNlSeFyDOeJGQ2iDmwgi+NgBAEXTqwap0B1NaX&#10;iUQqZ5Y61wlc6moC96dDpt9p1Vrqlkk6Z7WCUbZlWMv9yL7kNfIkR3n0qpPV3GUAAP/0SURBVDzh&#10;sYzfQT3InECK5AYP+dPm1irmgKVA5XHJ5zHT79Jqo5yUB0+gFEfUQlLCGKeFp5r7SYjKUtwvyo4i&#10;gFQ5QargcoX88VCETUu9MlpKAbB1u50BQK0sCbNpgVKvKzhZLw61bikLw3TZoIBOJ1AWcB9SV5DS&#10;ARWklACZx+30UqtLaU2HpFsSvFwBlGV2sDXhtFY3UGQRSilFGcFWSGMpyqCyma+KikKsUOppgp25&#10;OcDMZbjaNA339/6IO8e/x73mZbi7ey6ubW7ExV8rcPnnVJxd5oiz8wbgAsPfs7N64mTTpzhW3wNH&#10;6KYHqj7C/pqPcIi56mmGwGenM2edJWGvTDLRZQnu2dm9cWXJGFxd6YrTi0JwcnEUjiyIxf65yYQ0&#10;HXvnZGDv7FTsnZGK3U2EuCkG3/oOxKyJr2Ke8VuoGfsaFoQb4fSvTThJUPf/MoehbyN2rCacq+uV&#10;dn87DUd+n4MzP83EutRgRI7qCXO/LzEmdQAc0oYgr94eIWWT4VA8GWaFZhhDRx2abUHZElZ7wuqA&#10;UYR1bIkHxlX6YmyNPyZPj4DNXOavdf6ITWLEwsG7iKlJPh1WLtEUxer/tfq0mM+yY8qfVInkP3JK&#10;xX2VAzMUNMAt/5lTxj5bTkloLb9Plh9vyD3j6l/rKXkwgfZoHzowJaG1yoNZV8/louRB49KuxLr2&#10;9ypavqweAaQu8Wn11ndYtZZ6MLnUuV5uO5QHl8u2+vYy+MgfapVJ3snPJ7ciitTtj/xO6nsJnCyL&#10;+H0L+V11FfC76pDmkL8sRpZt9MkhPW/U4BSXFEfUwlUJQSvoapUMMUUVBKaccEi9PFLgs1HS4ZRS&#10;h1WXto3mnrpr6nDqZeu6gPrfYNWVF8I2AZSgifJE3CaPr1euyfWiPG4rgGbTLcU5s1RJMOmcGYGW&#10;yJCSSjfUpV2/w0nugsoIIrQB2rZ5AWaodjHFycJCPKxqwM1F0+mqa3F7H8PirTNwY2MdzvxRhr+/&#10;S8OZ5YGE1QRnZnyFU00f4mjDhzhY8wEOVn2I/RVU9ScE9kOcnkEnnf4x9SHOz/wY52fLDHAPQj4Y&#10;15ZZ49wSDxxfGIwj88NwcF409sxKwO6ZKdgzM5VKwe7pydjRGIfDjfH4yXcMZo99B7OM3kLT+LeR&#10;PfQVLImzwom1U3Dgh+nY99MM7KEO/jwHx9fNo8NW4buSMMwzGYbCTm2RMvgj2MUOw+iswXApHoeE&#10;ehv4VJrDLNeUIa85ATXH4Bxryg7D8h0xMt8ZowpdMbLYHSMrfTC8xheTpgbBdl4EXKf6IYLvnStz&#10;ABwo5TbCfA74eikqYD/TVcjIrJAmof7+kWDL9Vb97yDVP82x4xYryOnUDAtLE1zV/+hUCLhcfiJ3&#10;1Sa3kpYTgDIFuAZ+OaXyZQFF2luH3wIVQSrjPspkH4S+nMsi9XrZX+vt1b6frFN/B6L28WQbfZ0W&#10;QbirAUmWpdTkztSAYHJwUvc8t5KClMcom8oih+nkpo2WZ7ooMEUasAKpFppqoawjAXNAGQ96OcNI&#10;AbWMEFSwXkbnKg23YmndotKwJ8tSLwm1JIACnwakDqO4VRGBKiJAxQSqkBBpskRBkAXyA82RGyQy&#10;Qw6Xc+Ve0cAnZTYBEmURKgEzk3UFoQLN8okCLAy3HmpK9bdAip+5KlP9zShzLpu1SG5JTDVspyvR&#10;j68JmIxcLyM0OEzG0fRM3CgpwYM1s3B/z1Jc2dKEK39U4dy6Ipz6LgsnFkfi1Bxnhr9jcXRqHxys&#10;7YHmSjpq+YdoFlV8gn2V7+Nv5rHnCOzfjR/gTNMnuEBXPT+vN64uMWJYbI+TC91waJ4PDs4Jxr6Z&#10;EdhBB93RmIAdUxOws4llUzyXY3CkKRGrbEZi6sD30TjhI9SOehvlw99A4aj3MMN3PLZOS8NvU+Lx&#10;Z2MavpPb4XwnI8e0L/KGf4aaVztjVocXUWzUG2ZRA5iDjoFr1SS4lo/HxKJxGJU7GSOZnw4jpINz&#10;7TGQGlrghBEFrhhR6IbhhHV4hReG1XhjQr0vLKYHwKPOF1HRFshRkQ0HSw7UuRzcRQKsBq1DK2nL&#10;8h+tBZHapbN8mW8guDrASgI2Vcx+WsJ+W8r+K+DK/7gWx2mQizOXChjSxu20dm5PlRF4uTVV2oqe&#10;ktqO+5R9afs07Jf71AcNff8lcYa/rOT+NMcnhGwXycCg/41lIV8nN3sUcjt10wc/l1qWdVQe18uP&#10;EnL53XL4nUXZ/N4CaQaPWTqNTUBVsEouqbudSJy0jKNhKUHTwSrhwRaYioItFHjFIYQvlBCq0pLt&#10;5myz+IeK5G/oCVm+vwkKAk1VvYDgiTtJmR9ohlx/dhjCkUs4dGnL0m6CbCrL3xSZLDNZZhCsTIOy&#10;CXIGt80QEKU0gCngSZnGdqnrpcCZ7GuGJJ/JSno90duEpek/JOtEid6yzFK28zVHkt9kpPjys7ga&#10;o9R6In4K8sb+nCTc/nkWbm6bhXO/luPMtzk4vTodxxdE4thsHwLriBMzTQhrf+wr+xx7Sz/GvtL3&#10;sbf8A+p9hsaf4nTT5zjZ0IMOLPnt17i4cATzXUv8Pd8BR+e64iD3s29GIF00DNunRmNbfSx2NIji&#10;sI2gbm2MxMH6BCwzHonGzz5Bw6DPUDHsfRQNeQMz7QdhZ1UUqp0HIeSrroj+5g1E9n0D+RP6otyI&#10;oW6f3pj61rtY3ut91LgMh0n8EBhXTIBznQksK8diZNlEDC+0xPA8WwwlpIMZ+g7KccTgPCcMzXfB&#10;cAG22A0jKghstRfG1vnApM4LDtw2ln0ggwNyFgdmmQeQOQCZtBPJDfpZHPxz2TFzaAS6cmkAeSxF&#10;resigTePkVw+DaSQ/VRm+OUyXCmjQe1yHEXQi6O1PLmEUMs2BezjhZT6o2aqUF4vbYZ9yB88a/rn&#10;4CADhq7Wyy3btF5PJ5SBRg0ofH9ZL583v/U2hFS2Ud+Fy5IaCJiZ/J4iqWdxXQZZS+fxUSKTaYwW&#10;k3kM24irFfEgFvKgFguAyvEs6W4WLQ5XEGRJuLhMwPIDNPCkXkApIANMkEcoCwMno4DrpZ5LuAS4&#10;HD9TQ92U8FG+psgS+RBGlhmEI5MwZBCadC/K0xiZrGd6GbM+CWlek9g+CakitutK4+vSBDrWUwhV&#10;CuspAhlLAUwT2+iIAl4Ct4nntroS6SxxfI94DyMkskzgeynxfeJVnetYxns8URwVy23j+DmTXSci&#10;jU5WYjcOi9hJDi7Jw+UNdfh7TQ5OLUvA0fkRODrTH8dne+HUPA+cmWtDYAdjd/5nOFTWEwfEZSsl&#10;NP4Qx+p64GhtH5yZNYSuOpbhsyVOzbYj7E44NNMLzdP9savRn04aim0NkdhaH4Xt9dHYWR+DbVOj&#10;sGVqBPZXxWLe8KGY+UlfNPbug8IvP0Bm/3eQM64nKu0GoWD8Z0gf8D4qxvXDNMvxKB49GEl9v0HS&#10;x/0x85sR+N3OBFM4GFkkT8Doyomwa5oMyzojjK4wxagiazooYc17AuuAXCcMzHPFEMI6rJjAlhPW&#10;Gi+MrPeEWaUbXOMtkRDACEUGUPaff4j9Kp2RkMwJZLFjZjI9yZQJPhHNQaDOZD9UcwmGMlsgZylO&#10;LaF1HlOrfBE7s1wPF+Uz1Sqgcz+RwG7HQUDE18i2BCCX+5JUSc19cBu5MiATkWriMUIGBEeWMkCw&#10;lCsF+kBhKJVYlysJel22F0ldLv1ppbyWEQX3K2UBt5WrDLIffXDKCrPnQMZjwOOQwXVp/FzJZDGZ&#10;x0eUyLoogcesTU6gNbIZ8uURxjyGeXmELV/CPeVuGmRZdJMsb2Nks5PnEDJRNpelzPIxpiYRLiMu&#10;s817kgIxg3BkEqh0dm4BMY1lKpUmdSqVIKQQlBQPY6R4EjiWSa5GSPfgOjeC6UpQpaRSXIyQ5DIR&#10;iawnuRsjmduIpJ7E1ya4T0IiXy+S5Xi5cd+LcEpd1rMuN/PHsS6K4fbRbnKDvzFiXSYg1pUylHGE&#10;MM5tIpfHa20t5UTEOFMsZbtol3FsY17nPBrR1gORZNsfy/O9cXRVAU4tT2OOGYHDs/xxdJYvjs/x&#10;ZTjrj7PLPHB7vh+OxA/CmbgvcTFnMM6U9WcIOxZ3N2Xi5LJQgkk3ne2KIzOccbDJBc1NPtjdEIAd&#10;9YF00hBsrQvHlvoIbCW0O+tYEtSd0+KwNSMQU78YiBmfjcC0PkNR9cU3yP6qNyI+fxtZAz9DTr/P&#10;kdW3F4oGDUFij75I7TUYyZ+PRkyP0ZgydCJ+8XNEXaAtnBMsMKrCBOYzTGHRZIxxU8wwqtQKw4vs&#10;GPoyBCasA3KpPAKb54zBhS4YUkyHrfLA8FovjKh1glOhI4KCeNwZAclAqSIbgpvCMlWVbFMgS2rB&#10;UgCWaEiiI9bTaBBpXCf1dNbTWc9gPZPKYoojpSiH5pLFTizKZZqVwygvjzBLezbVMmnIzp5O85Ht&#10;MrmvbNkPI7MsRoRZfE1miDn3x7q0q0FDBg8OEizVPAb3IVcJstiWQ9DVfrnPTNknS1GmfA4BTgYg&#10;qQdxHxyE1HvLen6uTL42XfbJ7dLYlsp0LoXvmSaTmiwl/Uogi3GMBhNV6mWOWLbF8rNGk8c2GXSg&#10;VHbmdAKUoVzMiKVIHM7gbh4TVZnKTprubkSI6CpuEwjSBEIjEE0gOKyLpN19IlK4raxPJ5BpXE7l&#10;6+IcR7Nzj1XbJbiMVfVEp/FIJgDxDmORxLpI2hKcKSfCwHq84zi+dixincYi3nkcNR5xXBfLNgUX&#10;IY9lW4xB0QIYP2OM63hEEShZjpZ1ThMR7UTwCJ2UoijuO5rvEeUwzlBnG+vRjmxTkna+XmQ/DpF2&#10;YxDNzxplPxqRlJQx9iMQZzsUEWb9kO02CqvzPdE8Lw7HF0fh8NwgHJ0XhjNLo3FjURiOhZhidYdn&#10;saH9C1jX9QXsseqDbUVO2L26EHcPfodds+Oxu94NzY2e2Ffngd1TfLBrSiC21xLWulBsraWmhCtY&#10;t9VFYTNd9sD0DKx0tUXVR/0x+/MJmNF7HMo+H4LCb4Yh/6uBqBkwCqnvf4G0j/oh+cMByO0zHlm9&#10;eKx7GSHik9GoGW6EnwNcMCPMDfYhkzCu0gymM01hNpP1qSYYXWWFYYU2GJxvhwE59uhPYCVvHZxn&#10;g6EEc2gJ3ZVh8JAKJ1jXecI7xRoRHjzPnkYcKHne2Q8SGZUks08ls48lsy2FA3wilcQBPtmQfkja&#10;kcioJYn9MZl1iZKkTPGejHSmIek+lMw1sJ4m4BP6dCqDwGdyOYNKZ5qVxo6dIikL18kcRRIjvGR/&#10;moIf+7NKpxiVcZtURoaiNEmp+LosDgwCbCZLGQxS2S4Dipq/MEh+sZUi++R7JlJSJsvgw/dWKRPX&#10;JXKfAl2CvxXXM7Ij8OqXXTTGRPkppr8l4vkaGcyU+FkTqQRGgbF+lojh94zzIqTeFohiPZoDXhSP&#10;SRtxtGQ6TbIcTAKVIG5BJRK2JCqBHT2eYCSysyuQCEiSLLMTJziMQYKUbItnXa1jR05gB463H8X1&#10;o9km7dxObTsWIZMHIk7WczmOireTbccgliFlrO0oxHE5mmWk7UhE2Y1SiuF20dxflO1wLo9QirYf&#10;qbURnhiBivuI5GuV+L5RHBii5Gdysg3LCLuR3Ke8VvarKZL7CSNoonC74UphVCjfJ5zrw7g+nO+j&#10;SrZFyHqboQi1HooQqyEIsaYIaajNMNUWYTMc/ib9kGg3BMsLfTAv2QIb6oPw55Qg/Jhrgh3Jo7Gm&#10;9yv443+exZ9tnsFv776FDeYDsS3DHWsK/IFjv+LO1kXYOzMWm6t8saPWHzuq/bG9OghbqoOxvSYM&#10;22oEWHFXhr/MXbc1xmNPRQqqBoxE9Sej0EhYp/VjGvLpYMR93BeVAyei9ssJyPpgKHI+HY38L4wI&#10;K6OdTzmg9jRFzKdjUD/eFOvCfDE90A0e7BxGDHlNZ1hh0myCOt0UY2utMKLElrDa0lXtCKu9ctdB&#10;+VShE4aU0WGLrGBU4wC/Sh94eMpgNoqDKY+702iEyDFkPYaDdLQbBz13DrQe7EteHOgJdDxhjmf0&#10;kuzOyIeDf5y0EeoEmoWUSTSSJNaTGLEls1MnM4VJEPAJrpqTEHdmmSLzCgQm3lOiKlO+B7+fuymi&#10;GKVFMTqLcjZi35C+Mo7ndRyCbMYi0GoMz+MYntfRPI+jEMJS6kEWI+E/eRh8Jw+Ft/EweBmxnDQM&#10;nhOHwGPCYHhMHAT7EV/CZXQ/uIz4Ci7D+sKDpduIPrAf1RN2o3rBcVgfuA37Aq5De8NhINv694RN&#10;vx5K1l/3gNXXn8Dii49g0/djWLO07vsRLPp+CLM+78O8z4cw/vJDWIz6An7s36FuJmgj7iSKYWcX&#10;KMQposUxBBpVZ5u0ExqBKdqKoFgTLH4xVbJTxxCCGOthiLMZgXgqmp03kp03mh1cVxQ7cgz3GWE1&#10;HIHG/fk67puARllzvfUIRFrxNVwn9SgqwnIYt6VUSVAoWR8uy7q4HMbXR3A/4XzfMC6HqjaBix2E&#10;ZbAFwbIUESzLwQhlGWwxCCEWg1UZxFJJ1vP9pAzkcij3q5YN6wK5bYC5bD8EAWasmw2GH5d92e7P&#10;9/Tj+wRY8LtZynuP4UDHUZxhexHDq7nZ3ki3/pDhrCsaJn+KpR+9hp8/fAcbgt1QxO1XJPng/q7v&#10;cHvPd7i2bRWurJ+DPXPSsKEyAFsqA7G1KhibaxkC01W31YZhS20kNjfEY3NjIvbNSMO3QW500tGo&#10;/9wU1Z8LnJNQ2ncc8vuNwdQxtij4bDSyPxuLXLZnfsFUpBdTld4czXswB/9sJJZ4e2FLfipWpMUi&#10;0tsdlqnuMGlwhNEsS4yeaYUxtTYYWW7P3NQeg5i3fpNtQ1gJbL4jBjI8Hpg7GWZlTgiZFonYVF9E&#10;OBIkR4mkGMXYEVDrsQhmx4+0Zh9i1BLHAT6GMEcT5CiHUTwnHOzMeN7MeB5NuZ0Zz/9knlcqzHQo&#10;wkx4bibxnBjxvE0ciKAx/RA0sh/8hn4Jz0GfwXPoZ3D85mNY9noPlp+8A7MP34LpB2/B6N03MPHd&#10;1zHuzVcx7vXuGPdaV4x/tQsmvsrylc4Y160jJnbvyrITTN7sAg/CZPbJWxj3SgdMYptpt64w6doF&#10;kyhj1id27qw0oVNHTOrcCRPbt4dxx44w69IFkzt2hiXXWXRri9BhveDx1ccY1+5FWHbqAIv2L1Pt&#10;YN6uHSa//DLVDqZt22Nyuw4wZ2nxUjtYUnaU/cttYcP1lh06wqgrP8MXH8LS6BvYmw1Bm2A5UAIH&#10;QQxlBw9hXRRGEMMJZBjhjBDIWA+3YEdkhww3p4uwjOS6MHbkMLpMBGGNoOtE0G1kOYxlBKENF8cR&#10;V+L6aAIVKRBMHgSP0b0UcDHcR6QFTxDrkfK+BCuMHT+cCjblyeG2shzK9wzjdiH80KHmw1RdyhDL&#10;4QjmulAuh3NfWsnvwc8XShCCuU2QyEzA42jJkx/AjuNnOgS+xoPhw07gM2kIR83B8DaiOGJ6ThgI&#10;rwkD4DGuP1xHfw3nkX3hxNKWI6ndiL5KNkP7wnJwb6oXzAd9DvOBvTCp36cY2/s9DP2oO/q/0RV2&#10;g/pzQBiP0jg31MU4YVmaK/KtBqO85/v4cfJYLI0LQeD4oexsvbGqLAYPD/6EC5uW4fRvc3H6hzrs&#10;n5eGzdUh+KsqCH9NCcUWaqvA2hCDLU3J2DkjFZtKgzHL3AgNX5mjoS9D4T6TUdXLFFO+MkXZ10aY&#10;OtIBmT3GoOAbc+QMYPjVexIy+jJf+swMsT0Zjg4ej7mBnqhwtUT4pNF0phA4RwfCrMIDRtOdMGam&#10;I8ZMccDQMgJaYI3+uTYUw2Fx2FwLDMieCNtaV4TURiC9LBMeRuNh/tH7sPuMDtHjbZi88zos3ngV&#10;pq92hjmPieVb3WH9Tjf4sTP7f/URgXgJk7uw83ZsB+N2L8OInXUiZdSW5UsvY+KLL7HtZUxi26QX&#10;XoLx8y/B9LmXYPHCy7B64UVYtXsBcd/0gut7b2Dsc8/C4nl29Beo59vD/DkC8SwhefZlLnN7rrN9&#10;oQPsKeeX28OVcPh3eQ1u7TrDuWNb5I4eAB/CbvnC8/BhW8DLXRHwUjf4vtwZPi91gtcL7eH9Ykeq&#10;A3ypgJc7wb9tZ/ix9BGxzaPtS8iiy0b2+QR2L77M9dwH1wVyu+B23RDUVlOA7L9tRwSzPVTE9wjm&#10;dr4vdYD3yx3h1KETjLt2hhkd2GjslzAa/QXaWA6UjsYRZVBPGA/4GKYszQd/DssBn8GW6+y+6QmH&#10;AZ/TzvvCZ8xA+I75Br6jv4If5c8QIEg0pj+Cxn6DoEn94G/0NfzHfo3gMV8jfGw/hI78CkHDv6C+&#10;RMgwTUFD+sCdFm/3yRvw6fsJAgf0gh/fw3tIL/jS9p35nm79+J59P4UrwwPXLz6AM0MEB25r14dh&#10;Q68PYP35+9QHsGTHt/z4Hdh88i4sP3wbFh+8Ceseb8GNX9Li4zdh+u6rMH77FRi9+QomvPEKR9du&#10;SqM4wo7k6DmqSyeM5gg2snNHjOQoOFqWO7eH2bvdMfndVzCiQ1uM5Kg4nKPjUHamoe3bYki7lzCY&#10;J2XISy9ieNuXMexlqb+AwS+/iCFtX8RobjOWI+MY7jPObAIjj3FoiPXDqJefRehXn8OR7zPFxAip&#10;JsZw/fpr2Hz8HtLMR2HztHzc2LoKp36djcNratC8MFflpn9VBxLUEGyuCye00djalIDtM5Owoz4Y&#10;q0NHYwkHhClfmKCmrwMq+luhlKBO6W+J+iG2qBxqj7S+JshgPaKfGeJGOiFygBXCCW32CBuE9u0P&#10;3x4fYFSbNhjQ5t9MTTwQHRUHp7ggmJcGYly9D0Y0eONLumqffEv0pfrlWOKbLEuMK3aAd20wQksj&#10;EJMWjYKwWIx/vgNM/vMijJ95kaC8CHOWFixtnm8L+xfpHALZs88gjN85+NO3YU0wXAiA2wsd2dE7&#10;wJMd1oMd153yeLETwWAHfpFAvNQF3i8RGoGD8pWOLdvxeGcM6ImA919X+/cSsLjep20XgtId/u26&#10;I4iQBLfrSki6Irh9N4R06I7QDl3h/1J7BHfsBv8O3eDEc5vKvun+/qtw4sDg/zKherkLIetEiDoi&#10;jHCFsB7KMlRKftYQumIQFfByBwR26Mz36QhPfp9k9udghrE2HFz8X34Fge07Ec5OhLojv0cHBbcf&#10;Bwt/DhYBXPbn4OHLdb7tu8KnfRd48nPZ8buMZ/+xHNQHxuO+Jqxfos34Ll0xsmN7jOjSHqbvv4Xh&#10;XTqyw72E0R3aYVyH9hjfjqMcO6vIuEMH2j1tvXMHZe+WDAEs2ClNaOdG7Mze8gE/fB0TXn4BNrR8&#10;h/YcwbjOiR/MiV/IWUYMfjiRK7+0w4vtaf8METh6mjz/HBzfehXuvT7CyOeewSQZQfllZQS15Ag6&#10;+fkX2AGep56DybMvcHR9AWbPsTOwI1izI1hSpnyNsWzb4WUEfU5Y27aDGdfbckS05Uhr/Vw7WD3X&#10;VslSqR07UQe2d+A2nbhNJ+6LYc1zLyPgg3fh885brDMsYSdxYIdy5slzYt2JHciF27uosqMqnUWy&#10;jifCjifQ+qW2MOfniKIDZzAMrGWommNtDGMe25zRzM2/7oeQ3l8gfvBQftbPkDFmCFLHDcLa3Cjc&#10;3LISB9fUYvu8LGyoiyCswQx9w/BXfQz+akzA3rkZ2DUjDsuiRuDb4H5Y5zkOUweMQzmdtXqQC2oH&#10;2aF2oA1KBlkhb7wTagMSUB6Xi5rsKkwpakBNXi2q08pQHhyNxEmT6U5d4MLj40hHcu/1NXJiUuER&#10;EgWntAQMSfHEayHj0SNZHNUJo/OdYVvuQ0hD4FcaDvf4QITERqMmKxvO730ENx5TcRM/upJ0SnEg&#10;T4KjjhndSVzM4cW28Hv3TUT25Tl64QU6XBdC1hVe7BdeL2md1otAKDB5zFXn5uu8WXpyG3GxAAIo&#10;EDs99xzS+30Gnze7w4GfXyDVYKW4nbiUN/ueFwHwIgDeLH0oAd6HAAV2foXru8CNfTV7xDfweLMb&#10;HJ5/kQ4nsHeFLx3OvyM/QwcOFtzeh+D5EkyRHxXAdrUv9gNfyp19LnXo1/BhVGHx7HOElwCz/3sR&#10;ZB/1Ou6zY3f4durOZdYFUL6PBz+DK4+VC93fhcfHniG2Dc3HgeY4kQY2aXRftLHgQTTnhzcjmGF9&#10;+rDsBAt+SSt2TmseXGueRDseIHvW7UQEzJ6d34HtDuzkjqzbc1sLghXb93PYd2f8zjezpcXbcZ0T&#10;Rw1Xbicjpxvfy1XEju4sr2WIIvty5jrbZ15CwHvvI/DznjAijAKPgCFQyOtE7qx78AQpcZ0S69Lu&#10;RshkG0e+nw2/S/hnn8GKJ8mGJ8uO2znLa+VgcjsPVdf26cDX27NuLyVlR5kxZPJ97234f/geTPm5&#10;bGW//O6OPC6OPKBOclAllKKkLoOPIzuZgxwXLjtTNgzVrDng+TAKiBk7EEkm47AwJRoWzG/SRoxE&#10;YM9ecH/1daQNHIjo3r0R+eXnqLIzhfOHr2FepBeu/LYIexcVY31NJDZVhmFzjThqKg4sKcW2xhSs&#10;jLfBksCv8UvEl/jVux/mjh2Eym9MUDXYGfUj3JHzjRkaPaMwP7cccxpmoKZxJiqnz0LFzDmomr0A&#10;1TPmon72DEyfPgNRbr6MMF6HCQdGY3aWMFN7BEZnwCE6CxOjIvHm5BEYGeYJy+QwuKZGwSeJkIb7&#10;w8HPF/GR8ZiZXQyfL/tzYHwBbuy4LnQ3GZhdCJwTHciNAHm+1BVuPA+O7D/WhCH4k48Q/uWnmPzc&#10;82qQc+dA6ck+4SXbsvN6svN6sfQWCajcjy8HFV9ZlnOuzjfPZ/uOyBjUF84Ms20Jq/QHN+7Hk+fA&#10;h59BJJB567DJIMBz5c2+4MqB2LMTQSGwVjSlxOFfw4+Q2dN43MiEJ/cncud5dee59uD7aWKdy+4M&#10;s93JgTv7hhed243gWTDSCunXE+FMkXyZO3vxfLvSRFzZH1yflfJl9b5Oz1LPtIXLM+34eRmS0zRc&#10;+bmc+X3cGOn5fPQWosYPgrf5cIxjDmwssDrwwApojky6gz//hCfsBeU6Tjy4ToytnXhwVEcUePkh&#10;bfkl7HkAnGS05DbSQW15gp27dkP0Fwyn6arm/EACgVv7VzjSdIf7i/wiXHbhflTIwxPqxvcVOXEE&#10;s+FoLM4Y3as3POlmk8QteQJtBWJ+CXs5yaoDaHLkPpx4gBwIjz1PpHwWcT1Hbm/DA+DRvTsiP/2E&#10;ned5lb9YEzY7bmsn4IoIlwNPnLzeke8v31MgteJ7WVKmhDWEx8KFTj+JYZz1cx2VG9vIQMXXO/CE&#10;i2RfttyXrZQcnKx5bCx5PCyf68SogA7+2qsIGdofFj3eQfCIAajwcUaFkwPGc/QN/+obmDLcSh4y&#10;GPGDBiK4b2/MDvNC3Ah2ekYuTT5O2FiTgW1NmYQzGTumpWHf3BIsYjjtzvQhi2nIivBJWJ88ESuc&#10;PkPdsPcw19QMhYPMUDDGCU1002/rZ2JO4wxMbZqOhhmzUD+LmjMHdXPmom72PNTNX4DCGfNQvnAl&#10;0jMKMeaNj2DMjm7yxrvwcvPHWIcg9BlvhlEO9nCJToBNQARsfMNg5xEET78IZKXkoTYuGS7vfYiJ&#10;bf6Xx6ArzxXPg5wLOa4s7aXv8Jg6PkvnZv+xp8OYvvgi3D94GxEDesOmW0eYS//jdq48tzJ427M/&#10;OYrTs0M7SKfmsXdmn3JhH3EVcKQP8PjLxIzjK10R+vWn8Oz5LswYzdnSPZ15bl04ULvzvLjy/DtT&#10;Ljx3TjwnrmzzaN9ZweVKl7RjRGnGyNK5x7uIMxmMTMsxPAdfw+Pt1+DCSNKNg4Qrz63Ina+T0oPg&#10;+zJ09iacrnwve25nw5DVgf0lYshXSLMYjUzrMSiwGY8sDqLxjPIC33yNgwJNgtt6MRp15X7d+f4e&#10;IhqkZ2caz+t03E/fQ8zAPkibMATJVmPgS1jHD+8NoxHMWe1e6MZQlDtg2Ofbgwk/O5wDAbMh8VY8&#10;UHZCO0c0V8b6Diylk9pLByVgts+y0/OkWAtwnRnjCyAMa13ad+cBpjv/h2EmT5LDCxIeEnpCJYOD&#10;nbifAPqfl9U+7BinT3rpJfh+9AE8Xn2FeUxbiu08uQ6E0koA4Mmz4L4s+DqByoYASmnNE2sj4vZW&#10;3N5CDu7HbyH4657sCJ3VLJtEBzLxYKbUloNTO7UfkYTClhzZLPh6S37XySzH8zu4f/Y+PHvxeHTq&#10;AiO6qw0HAnsZDLjegp3HjMdmMttFsh9z+Yw8Lpb8fpO43TiZ9WOu7Dn4S0z67G1M5oidajYec5Ki&#10;YfPuOwjt8xVMmEZEMByOGToUvn37oMjJDPW+LnB6533Yvvk6CqwnocRrMtY1pOK7omAsjfOFx3vv&#10;womDUfhnn8Lvqx5YFuvKUHgS5tkPwrcBTsgeNREzIui8DU2YMW0qps2chRkzZ2MeIV24YB4WLZqP&#10;BQsXYMHiJWiavxhlsxchfdYiFC1aiaSUHHzNEN6qWzeMf+MDDB9ohH4jJ8DS2RWB4SnwD4xFeGgs&#10;MuOTUJKUgAQHK5XzT+CAJoO5vQzkhEIiKgHOiaUrj5ekBrbslBYM7Uw7cz3PT/jY/kgxH4HkSSPg&#10;x0HeQmY+6UoCoB37mLM4NM+xAOwsxsBlJw7MkmJI2mTdvTP8v/gMWZPHIdthIrKoVOMx8OvTE1Y0&#10;nsl0SksOilaM8uwYhtoxHbPmsrSZ89yY87NYvkZAer+HJKMRKHI1R56rCXKdjVHsZoYie2MkMzUJ&#10;/bIXU6L3CNKrcHvtFTh376rk+sYrcHnnNXh+wnPZvxdSjIYhx3IsCuyMkOMwHnlOE1DsbIQSJ55D&#10;ZxOCOwEZ3CZ5eD/ED/wCkV9/jqh+nyOmf29ED+6D+NH9+PmHItd+AnJsxnHQGI1EQh9qNRYThtJZ&#10;BVabjq/BjG4kEwDWPNDG7IS2TK492e7KvMBOOijbrLmNOK4169JpXdq/Co+ObzBn7YIxz7wMs/9o&#10;o57YuTOdyK39a3Dq+DoceYBltBT4LQmblTgdX+/I93Dv+AocmOwb8cQa/ed5htUvMrxozxCTIx0h&#10;Ffe0J4COhhNlz5Mmn82BSbuEthLiitNZc5+WL3Pw4EH07dUDEeP6K8WMHgCvnh/CsmtnniCeHH4/&#10;AdqaHcuGTmpNmRNQM47CxuwERhz1zDhY+HzdB5HjBiDaaDDCuQ/7D9/BJOY04/j5JnEgmUwozdkB&#10;LfgZzKnJrBvx9ePatsXY9syd3+Coy5MRwdExaOIgBIwfCO8hfRAzaShK/OxQ7GGHcezkfl/3hS3D&#10;7YhhQ+DVtxeiRg/EvIRQeA+ku77zOgodLTA11htbl1RjSZof5sR5I81oJEJ79+TJ7gXvL3ui2tsF&#10;1e6WSBn7NVzf744sC3N8Tyed1ViPabOmYdbMmVg8fyGWLV6IxYsWEFbRQsK6GHXzFqNk9jJkUckz&#10;FqF48SoEunnAiKGh9Zvvw/ir/nC1MoPj+DGIdHZHkrcX0n1ckeJigSjT4Yga0w/hzPM8P/8Udm+8&#10;AauuXWBJl7LsKPMZPD50DEseU/MujFreeg3ufT5C9ITBSGXHTbGdiBS78Uizm4hMgpFiPg6hw7+B&#10;e8+PYEMXsqRjWnbrwoGD++zeDRaUA/Nc7949ED7sG2TaGCHf1Qw5LsbIdpmIXFcjFLibo9DDAnmO&#10;phwERvK49kPgN73h1/cz+PJYyfEK7P+Fen2iyShkOkxCsacFSqgCt8nIdTNBttNEBW2h62SUeltx&#10;nRWK3S2Qy20z6ZTphCeTMOU48P1dTFDK11Z4W6Pc0xJFhLKQcBa6iIxQRBVwf/luxijyMEWZhxnK&#10;3c1QxvcqdTHl4DyJg4QJ8rlNLgHPcRyPTMdxHHh4XAhqgsVIhPG9jAjrxGG90cacAEpeGNLhFZXs&#10;urDziXNMYoxtRRAcaffunV6FK6FyZWLsxtKRkk4+6T8vwfiZF5TrBLR7FbEEKYohr+SG5nRNCR+d&#10;JBThSOnRjhC0YyjA8MOlXXe6JjvEsy9j4v8+ByM6k4S3UQyjYmWqnPmIjMjOLB3pehIO2f7vC2qg&#10;sHyWcD3LUZiAmXSim77SjWHYW8wTeiOOIUeiyXAkmg5FwqQhSCQcaSYjET9mEPy//AyuH71Lx3qN&#10;r2GO0u0VdobuDFVfITBvwZ2QBw/ph9gJw5FkPApxfH20EfPJiQORYDQc4aMGw/OrXrBl+GbJfcg1&#10;OGOGLqbchyn3Ycl9OPX+BP7DvkIUXxtnPAzhxoMRaDwIgRMHIN5sBKJNB6Ms0BYrihIIb18EjRwE&#10;U+4vZPQwBA4fiLDRgzA7MRQ5hDli7GBUeNnih4o0VIU7YFVBBJYXRSPLcSKqCGeJozHy7E3QGBmA&#10;JPPxiOf3Dhs3GMvKi7CEoC5fOA+zpjdi0ZxZWLF0EeYTzjkLF2HWgkWYu2gZZixYguo5S1E0ZyWy&#10;Z69ExiwN2uKaOjgNHwb/oQMRaDIakTaT4D9qEIInDkew8XCEmgxDlNlw1ZFSzEcilaFamvU4JJuN&#10;RdyEEYga1Z8A90PIcJZ8XfSEYYg35naW0hGNkOYwAal0j1RCmuzA19mN4zI7J9dl0tVyXCYjm7Bl&#10;0KFEmXaTkE3l8LvmuzDEJzj5VDY7e5b7ZGS5cj1BzfPg61wJrjv3IbB5mqNI5EWIPAicpw2jFFuK&#10;Jev5hDqf8BQaVOBljgJvc+R7mqLQXcR2vj5X1hv2VexNsL157H0sUezL/XK52IvyMEcpB4piVwJI&#10;MIsJfRE/i6hY9sVlaZN6kZT8fCWqbowCbiMqpAvnEdocZ4kSeHzorMm2YxHKcHrS0M8xcXgvtAli&#10;XhnKcCOG+UUYHSKYsPrS8SQcsaKLiOPK5I/kDlLaUdbMH2SWVRwvmDDLFHcEQ90kOmGSgE8YPRj2&#10;+r5AcAmkJNUOEg7TnZ2ZZEsILXmtTMx4cx8CsB/hT6DjJTzfCYGEXD6X9/Od4cPlAO7Tn6GsD+F1&#10;5n6cu7+GmOFDEMkOnTBpODvKKKRxxEtiB4pjjB9PKBJMh1BDCe4wJE3Wtkk0FQhHIJYdL5YdK3oi&#10;RZhjJ48mTNTkkXS/YYilYkwIK/cTwzwmxmgIYk1GII77iDdjTsPto/i+UQyfojmCx3CUjuG+Y8xH&#10;qY4cacJOyteFT6azmg9GgPEARLAtbNI37KCjMT8nDPMyw9RF/3QXc6Q7mbOTWiGPjjUtPgCzM8KR&#10;QBCKOQIvyQhlhzPF2qp4/FSXilI/C1T6WWNGtCemxnhjdmoY8p1NlUvUJEfiuyVzseHXH3D80F5s&#10;XPc9Vi+ehwWLmKPOmYcpcxagft4SNMxfgZrZS+mqy5Ezk5DOWYXcBd8ih8sl85YiLiIEUZNHseOb&#10;IpqfI4HHJZ7fK57HN8GK4Rk7UpLFGMTz+yZYjkSiFcG1GYsUnoM0ukM6HSWdriEAprLjpdEpUuzH&#10;INGObmE7mq5KQKkUwpqqgB3LUrbhMsPHdHbaDCqTHTiLLpUtJZezWZe2TGcpJyFDSjprBpVJCNK5&#10;LoMum+7EgYGdPke1cdlxAjINr88WJxaoxdHEhQljHr9nAaErIHz5TDsKvRgGc1lgzCOkArXUNRFS&#10;wloodYFWlmU9Q+dilsUcQEo9zVDCwaPYoAJP7pMqZnsRl4v4fgpcShsYCLcB5lwOPjlUPp09nQNz&#10;JKMPoyGfabBGMw+NpovFE5Yohp9RDBNjCU8IAY5knhrOejAhDJOEmmD5MxQNIcwBhDqGuW0cXTOU&#10;IEUy/E0ifIl8feRLXRH2bBckMlyN6dQZ0cyBfPkeAYQ6lu4ZTgcOJIgJLBNe5P4IZChfH8/XxvBz&#10;BDKPDW1Lp2feG8L1McyJ4/gZ4rg+lJCHf/Qe8iSUYsdJkdieHapF7FCJZsOQIBJwLQim+VACyZLu&#10;E2c6gu2Elh0wlttHc300O2I0oZZ18YQylu4Rx+WYyUO5HeE1rJN22U8022K4/xjD66JMhiLSeAii&#10;qGgOENFmLAlqpOVwBJoNhj9hDSWs4YQ/yKgfioNtsbomDekexkhj50phh5ZOIc5THeaMpWWJ7MBj&#10;OJqb4Y8p2agMsMHq0lisn5qFWr62Otge85IDsSAzHDMSA5FhO56O7YSlTdU4eHA3DhzejdN/Hwbu&#10;3cDWjb9h+twZKJs+E2Uz56KKMJbMWILCaYuRNW0J0qgMQpo3fzXy565C5YLVyExOQTgHsWQbOiuP&#10;XRS/SxzLGB6rGB7feEIZT6dMUOIgac1zQFjjpJ1ukEi3TLanc/JzKSjt5RZUrqeDJtM9U+0naaGw&#10;4yR+dyMkcds0uqYo2d5IvTaFSmf0kONmTvc0UWDm0MGyGW6mM7LI9rIioJORQUfL9rFFNN0629+W&#10;ywyNCU2mkxFyCWauGwGlg2US1ByBgbDkUHl8rYTNAmsuQcoXUMVZvdnuTTeVZbptHqWg9LXS2gQ4&#10;w7IS6wJ2oWzHUkJqCZ9VeE1XF+eVdQpuSpZlu1LZXsCV96KbS5gssBZzoJBBJpeRQxphjeL3MqKz&#10;jqfaRDFMjSUg8XTVSOZ00QQunmBEPydlZ8TR1eLpaIltuyGE4W0Y3S+SwIYTUHHRJL4ujDlnBF+b&#10;QCVxfTRD3IhnpGyP2He6oWhgL3g+/ywdvANSOAhEE74gAprEnFE5MbcN574Fxmi+dyBD3TA6qw9d&#10;VFw/nkogzIn8TNF0+KiP30e2NU+8xSglcaE4jvDxlqwLrBYCJMNZcQJLQmZBcGU7OmPcZDokYY2l&#10;4tkWS+AUeIQwRjkI26UUcEVSpxTcDGVjCKNAHGM+TAGp4NRFN44hyAJrLPcZxc4dOFlC4cGsj6aT&#10;jiC0QxDGjj8jNwyzKbmrK4WdKoudMI05WEGgHZZVJqEsxEGFeH9MzUN1qCMW5ITiz/os1IU5oCHe&#10;E/PpvktyY9GY4E83moj5RfHYseFHHDt2AHuat+LkuaM4d/EUtuzYgl83b8LC79aifuFSFDTNQdbU&#10;eQR1EdIJavr0pdRiZM9cgpL5a1C7cDXycnMRbjcZcbZGiOSAGMnjGmNnhHDrsYh1MGZ9ImK5HG8/&#10;GUkMWeWWQtXOCCHO1RwJbpZIdrVCkrMF15uwnIxYRhDxDEMDuc8kVwvEO0xW2wdb04H9nOHDUN7b&#10;jGD7OiOBaUCytyMSPWzhxRw93onhrp89gizHwZtRTaiTBbzNJyDM0QzxPm7wsJgEK0ZJYd4OSPBx&#10;QLQDIw0VKjO8JAD5AicloIkE2kKCX8iBIJ/g5Pmw7meFIn8r5PsSHkYvheKYhDHfRxyU6wilhMoC&#10;nS5pU+DKaxW4zHH5ulKWSr7WKmSWbUq4vqWdKhNw+b5FSnRkQloqDk1nzyfAuSrEN0Ec8+IWWKPp&#10;lgJpbLvOCCeo4qzilqoUNxPXfbYdkulwUQQshnBF8TWybTzzzGRuE0G4ogU8gprKbWLprKHPMoR9&#10;8SUkDvkAVbaD4NH2eURyP5l0yziCGUTAEwlhIvcb+EwHRBDGZL5XDPcRwHA5nK7tze1Duf8Ebi9K&#10;lPd/hp/100+QzZOeYjkGSRKSMa6Pl9FdpEI0QymuK3VCmcht41kXSOPYHss2rSSElNRj2CaKMxNo&#10;R9NNuY4SgGM4IMh2MRwEBFQFq3JXTVKPIsTRXB9tWB/FQUNubfQn6G7j5WZwuX3TGP4MpRO9bbGs&#10;Lhsp7AxJdIm8UHfWHZBBh6zPkD+4DkcaO9W87CjUx/mjPikAG2eVoSzYAXUJvpibFY2Z6ZGoiPJE&#10;HvPg5VPz0bx7I/Ye2I2dzduw+8gebN6zFX9u+wvrt2/B71u3YuUvv6Fx+RqUzFmGjMYFSGlaiJRp&#10;CwntImQ2LWD+uhxTlq1FSfUU2E8aB9vhAxBlZ4JQqwkY/1VvhLtYw47pgw/h8Lcygd2Y4XBnKpDi&#10;bQNXo2GwGDkYzmYT4Ww+EY7GY+FtQYf0c4AD05XJIwYj2t8Lg/p8ggDbSUjwc8SEId/AzngcJo8e&#10;AgeT8XydMcYOG4Ch/frAxcoMFhPGws3WEt48Zjnh3iyN4Mp9O1EDv+wFy4njuN4aowcPgIeTHWzM&#10;J8HXwRqWI/ojg8c3201ANdFAJQg6rAKduFsBgZXQVwPVGoUBFIEtEECZaogK2a5gk2UBj9ApEUoJ&#10;nfMZEYk7C9AlfsyHuZ0mrV5sUClV5m+jAC6TZQPAJXxvJS6X8rP8f2S9dVxcZ/r+n8/Wm0Yad3cP&#10;hCTECXF3SIiQAMHd3d2GcYaZAQZ3h+Ah7lZLbatb3bbb7W63W7t+13OAfvr5/v64X89zniNzOPO8&#10;7+u6z5wZZKyFBfziuMkENopxZKsZdtMKDwkRVpe1acgIqptQTUYo1VZYYqGwIYQ2lBFJlQ1kLRks&#10;gBFWlmNCeQVw/mKcahlNeGOowqEc9yCs50ePQNp52j77tXCfSiipivFDx0vH9Hx5mLRvhLQtbTRf&#10;N4bjQUwCHgQ5mLA6EVZhx6OFunNdFIEOZs0csXwR0pjdY04QVlsGrZeIaFoxccMjymYXayvaMUbE&#10;AKSRHIu03SVBKUEqWm775/hjTFLcfpss2nDWZ0K5QwlimKTUDAGlAJWttMyQoBW2Wlhv8YWHE9vg&#10;fVRM7h3YtGIpdq+3xH5OrB2rzbm8BKmhnjBmROLsvs3wOHUAoRfPwoUTUhblhVpdKkLPH4I80AWm&#10;xDBk+DnhSpmWYJ6FPMAZ+XFBqJLFI5ZWTh1yEV2VOvyV9vfR20/w6J0nePDWY9x57QEhvY2r926h&#10;49oVNPX1oab3GoouXUEObW+ssQpRhkrEFtQggZHBOlbN2jU6KQunDxPG7VawJ0hBZ47iyLaNcDln&#10;C/OlCwjUJuy3YvI5cQwHLc2okIfgcmQnHI/sJ3y7sXPDGuzbugnnDtMGe57DUau12GG5FmePHMCG&#10;ZQsItSXi/S5i+/o1OHVwDw4S5FP7dsKO+x7Zs42QWmPPxrW4cOwwju/ZhVM7NyGRxwm5cAKBF2wR&#10;wHA4vh/njx2Al/1J2O7eynM5iGBne5zcxf7B7UhzP00LK5RK1KOElICKkG4kCVgFeAORzTIjy7M/&#10;sglUGu2wGMsmqDKPk8hhyOl4xLKkoAI2j1PIcT81ACW3YV/uacftucztB1uxrwgZjyuOMXisHLHM&#10;voJ90YrlwbEcHlNY7FQmljhCe8x6JXauXyRsMGtWAhI2cky/xRVKSmUNHIBVgCrByu0CqW5BhDGE&#10;gAVwfRRbUev6Eq4g9qPYj5Pq37G48OJwuK6YxslmxWJ+JQKWTyOsw5DwygSEvjyGdSot8SvjJXV2&#10;57aB3Ffs7/fKSII8EiHDBmDlOQhYI3lu0QOwRq1ahrTTrHdYD0WzAJeC3l7UTdEEMpq2LIr1koAz&#10;ghEp+gzRD6eVk4AUlo5tuAj2pXWi5hLrRAwCPQCwUOJ+BaZNppKH0R5KqkyIxdhgK8aDT3DcZhst&#10;7g7WrFa0btY4uHkNPE4fw8mdW2CzYxP2bDDHiR0bUZ2bjUCHU3A8vBchTufgbnMQse5nUatJQZqf&#10;PVI8T6M6OwbZ/o7oNSmgC3eHMcaXFjocNdmxiKN6VGaGoK1UhffefSxB+uDt13DnjYe48fgeLt+9&#10;ie5b13Dp2lXU915GaXsv1bMd6cX1iNFTWfW0wwWsW1nDphXXQlVWj7SMLCrhBpwjqMEnhOXdTzU8&#10;BLfTR2BPtbxAUDzsjsJu2yZ4i7r13CEEM9kE2R0j2EcQ4XQK/udOwNOG9acT4eK6wDOH4cFtoy7a&#10;0todRYLraQTZH4e37X7Ee56H39kj8KGljiGUcR5nEet8ConcJowWOpkqlsS6MoWTOIWQiGuS5nMW&#10;CR52SPY6hyQmsBha7FTvC4T6DFIJTTone+aA2mUSyEwqlmiFakrKKSlYv3rK6EyyvRjeA60IMUZ4&#10;ZV6n+lWXapfD/mAIh6PwZeL0OSOFzIugCvAG10thx+3soGCIvoL7iH/FohT7iuWBUIrtuK/oi1Yp&#10;jsP6O431dzyV9fg2M+xYt1DAOkaqLcMJqz9VLJghYA14aThVbxBWWlDC6i/ZVGFzuf5l2ljuK4AV&#10;Njj0pfEEdQxSXhpLFR4Pm5eeo/00gzxoPVLOL0Gc9Xx4DR2KeIIcSvj8CF4sa9swAupOxQ3mWAyT&#10;gXgNLwHlsPG4+OJI+Ai15roojgtYgwh8lMVypJ47KN2YETcpos6wDmIIIKOpuJGENVLAa8c+26jT&#10;exFBoKXgsmhDCXY4YY8QMQC1gFYcQ4yHcVkKqb8TIQQ0VIDOvthXxGB/cLv/HSPIJ3cghK/lSWV1&#10;J8S+drtZB+6G38k9COA5+5/dT4i3INHrDJr06YjgGyOjQiZ70Ao7n0CNLAIlST6sYU+gNz8VhdEe&#10;uGHKRkWCLxoyw9GtT8G1YjknmB1r3Bh01+jx7juPaH0f4e5br+HmkweE9QEu37uNjutX0UhVrezs&#10;hqmlC/IK2mDWrTF5VYgjrKmmBmQS3gxTBUqqaxDp5wZ/uwOIYB0qEpIoL6LZDz97kPXoMUTYH0Ek&#10;r38869M4qn/0Gb4P4sYRwYrh3yVuJMXRGkeyJgwVN5HO7kOsuNNrtwMxvDZxfH/ieLwkx2NIungc&#10;sbSRCYQrmZBFOB0jeMeRwBATNZWApYoazpXKSNVJFYpD5UulYqaxvkxz47ioNQldBpUp3Z1AsuYU&#10;9aeME17mcYZ9gieUkiFsrdRye6Gi2TymgFWAlkOIsghZNqHJ5Fh/n7BynTi+GM8hbDkCTt/+kPud&#10;k9psjovtxQ/CS+FDCP0Js98ZaVnOUHBZ6X9OGldyH4UAl+1g5AxCzdfrv3l1AglUVtudFv2wBg+n&#10;shLWsJEEUAKRaikpq4BxLGvUAVi5nR/BDWaEiZp16AjJLocOI1wvUgGpuOIGkag7vV4cBrvpI5Dp&#10;uwVZ3iuRYjcXaUeWwX38S6yFh8Lr5VfgyjaUKurP/Z2eH0r4hQ3uh9iHcIYKZR2AVdTB0WI9X0PA&#10;GrN2JVIviJsbexB9jrAyIkWc6b+LGCngZEQKiDlRRD+cYEdwvRRivYBWBMfDB/rhnGRiWdqe/TDC&#10;JVqpL6AdiHCOS60YH4jQU4RVCoJ9kupKWx5yep/0tTxvqmyA+DK97TYEceIHUHF9xZ1WnosPlbhG&#10;EQM9YUzgpFQGOSCRNq0o0Qet2hikcuL15KehnHXsTcJanRyIVnm0BPD1Ihl0YbTAhenorc/Ha09u&#10;EdbHuMW4yjr1ysP76L13F02Xe1F3map6qQu5tS1IK6L11Zch3liJJFrhzKIaKIqrYKiqRanJCO+T&#10;B+DPsiFMAMq/IYLnGs6Itj+IyPMEkhBGE9xwG/FjBAcI2klEO55AvAtbAZu7HVxt9sKbahokgL54&#10;CrHnqRJ0ATHi/aKCBh3fi+jzVEyqp6SiVNNo11M4f8gKSbT84Y62TGQXEO1yBim+jgimCvvSjgtF&#10;ziB8Qhkzxc0ZN2FjqZAEMMuTrQgP1oMehJUgZlOFMzn5s6jIAmYBnIAvTdhfAahQM0IqWrEs1sm4&#10;LLb7IwiRjGBlc3wQ0ByG3O8sWwGk6PcvywWgg5AylAGEk6EKtP+jL6BVBPRvI5ZFKy0LiPk6QolF&#10;8sji+SfwPG3+DKuALmJkv3KGCmUVd4YFrGKdgHNAWf0IqHSHl+t9XxmOyClTEDhjLFymsM6cOQZB&#10;cwn3HNambIP2L0Z26Ga+4HIkn5xLYFcgdN0UhM4fB995E+A6azSCZvE150xgPUtrPG6iZHW9eA7e&#10;ktWeAEdxg0ko659hpQ2OXWcu3cYXX/CO4QSIOn8QURcYomVmjxSAnhO/23SgH2JGBMdFSH1C3A/q&#10;XoQRmFABLMfCuZ9YDh+AW7ShAtYBgMO4j4j+9f3rQgaDoAYPtKF2O6V+MI/pyZrWx0b8KsVOwroL&#10;QQQ9gOodyHUux3bh3F5r+J4+jN7yPNaoR5Eb7UNlsYEi1AX16kRau3No1WWgOCkQnfoMlKWEo04e&#10;hyulSnTlpcAQ6YLrlSqU65LR1lLFevVNXH/jCXof3sPVx4/Qev06qru6UEFVLWi6BFlJNeL1JVTW&#10;cipqNTKKqiErqoCmqBRNHe0I9nLFic1rEXT2BM7t2YqTrFV9bPn3U/k9bPfixLZ1sN2+Ef609Bf3&#10;0204nIbDkb2wP7QbF8TNnyO7cJL9TWtX4/ypY/B3OQfrteasZ/fS3p5DGG2wNZ3RGdaq5w/t4b77&#10;cHz7ZvhesIMDa9BVi2YjIcwP1mvMsN96M07s3wW7Q3txfNd2uJ6zg/Ox/cjyc6TNJZSEL1MCkFB6&#10;n0KmF/uc7DL2s9nPktSRE19AJqmmAK+/TaNySQrJ5UxCIcAQVlaMDY7LaXMlq0s1FKEIsJdaAaoy&#10;4DxUg+Evwr6/L/63D8EU/ypUCvZVgf1jYp3oD24zGGI7+eD2AmTCK6MyxzgwEdIJnNm7rh9W/+FU&#10;R1EPCptL6yvuAEv16UsjpRtGQi0jCHAcra0fQQpnfSs+6nF4eSiiLVdA57wXStet0HhvgtZ7Pf34&#10;Bl4wS2T5r0GatzkyPMwRf2o+Ek8vptRvgNZnM9S+W6H13QatpxU07tbQUnXiZ05HJGtVYYH9qKwB&#10;w8dLsPqLWpigRjN5xFJpg58fhrh1q2mDbBFFYKMFtJxIohURScWVgvZMjEcNLEfYH0I4rZtow84e&#10;kEJYNBFhhFisC6eV61/HMWndvoHoX/5z9O/LdWdZa4pfRGArfqcphGCHUN2DCX4gw+UwJyIBFh9u&#10;B1CNpWA/mEnDiTXcmqXzcf7EPoS420ObHI4AAhvpfg6xXudRrUpB6IUT0MUGolaZjLLMWBQR1qKU&#10;MNypLUB5aiDKUoPwuLUYxdmRqDIp8fCNB7jy5BG67xNWqmt1Zzvr1E4Ut3ZAU8l61FCGxLwSpOSX&#10;E9QqyIoroSgoRnUDrXBGCgJcHHDEahM2r1yGw9ZbEOBkD0+7Q4hnbbjNfAmcbE/g0DZr7Nxgid2b&#10;1sP97GnsWrcWEV7uWDpzGoLdLnDcEts2bYDreapjiBf2bFpD23+CZYv4Qb4z2LdpFfzdzhPYnTjO&#10;Gv6g1XpcOHYQOwj1rvUWOLFnO2zEDafD+2G2YA4cbY9wbAfsbY5hPxOJLMQZGQRUQJcprKoAlDYz&#10;mxM8m6CJZWFjxbocYS+peINWdbAv9s3gNulUZNH+r0KKlsAQPiXhVBDAHKklqAwxNgipOvAC1EEX&#10;COAFCV7RV0pg/t9QiW2k7fr76mCxPNh3kNr+bQcht0c662fxc0spVNlzBzZgu+UCDPGjDRV3ZGOG&#10;jSOsIxBBQCNZVwYRzBgqq4AznLDEDZ2AoBfHEl7WuCMmwp7quuflF2BvPgNJ5zch1ckMGa7LaH0J&#10;qJ+F1Kb5rkCqxzLWlbPpzy0gC1zNC2bGi2iGVMcVkJ1fg9idS3Fu7FD4vkx7y9cVTy8NwipssD/P&#10;R8AaQ5BjxeeshDVhw1ramH7LNQhpLGscCVwRg/AOrBfL4cLCCevM/iDQYkxEBMH+c19EGFVZLIcJ&#10;gBmhBFjEIOhScJswKniYvfjBtv+FVtjfIIIcZC/q0s1UoT0IpCILYKWWEUAF92WNt8tyJYJoA7ea&#10;zUODMRvJAU6QRXvD79whGFJCoYr2QyptYLsxB+VZMajJiUetPB73GwtRkR6Ay4WZuFdnQFFyEMJ5&#10;TW5cbceNJ7S/D+6i89Y1VLa3wlBfD31tA7IKS5BmZOSXIDW/GBkFpZCzraytQVVpAWz3WxMGCxzd&#10;sQGe9ieoZhtxxHotPMWjgW62cLXdx+X12Gy+GE4nD1JJd+PEjk1ws2H96uuMi0w6cT7naYH3Sx/F&#10;eNAqx9AZ+J5mXetAWJngxA2xINrraMeT0k2hOPeziPU8iyBHG4S5nEKSzwVEsh/txPrUywGxTuL3&#10;fN0Q6XqGiYN22Z+qSnXLFHBSgbLY9ve5HVuZUKUBMGUCPG4ro1qJbUWrICQ5hCJHHEPUiEIxJUjE&#10;GNeLPsERIQASrdheQaDEvkoBGEsVFYFThzhIsKlDHPv7DG2oEzQMlRj/U2i4jQjRl7aR+v3L/ds6&#10;QsljKhhyvk4WzyWBNj+D5+fAOWS9Zh6GBAhYhdUcPk76vFXcAY4iuOKpptgR46SPTMRnnPG0peIp&#10;pVDCG0KQPIdPhNuYCbAe9iKOLJyAeDtLpJxexnYOQVxKi2LBC2bBgp9QuplB5b0GKReXINl+HlV2&#10;AbJsVyLWcjYcR4vv9L1Maz0O0UPHwe2FV1k7M1mIRxYHYBUWOJaJZBDW2PWrWfDbIZqAipsRUp00&#10;0A6GWJbAHYRWxAC4ktISyEFoJUBF+6dx0UoAS+AeROhg0GqHENIQATL7YbTi4bTgog0huKFUzFDC&#10;HcQ2xOEwXI5shh8tcSBts6hRB9tggh9INfdlzefP1/AkyEk+tLzGTGhivDkh+SZGeKBJmwJthCd6&#10;THI00xa3apNxSZeKRy0mtrG4X5+LvuIc6CNdpaddirSZuM+atePuXdT2XUF5ZyeU5axLC8uRYihC&#10;MiPFWITUvHwojYWoIagFWhn8xNNDzifgRase6nQC4YxIx2P820TiEzeU9hGc44hlQohzpUVjG0sr&#10;muh+irWqjXSd4gh0lCNV2I3QEdJEH65j7ZhKcJJo55Lcub/rESRyEopHBJN43ZKcjlJFWEMSrBT/&#10;M0j2OoEU1pwZ3C/F6TBSHQ5xDtlI6pZNaDLZZnC7rACGaAlhtoCRIZazqUyDIUHJkA0uEwIJhgEg&#10;lKGOUitCbDfYF9soCd5gSNv/MSbAJHhhF6ESUIY4SWMiVDyeOKZoVWFOUIdzvWjDnDkmtr8o9UUo&#10;Q8SyaMX+YtxF6ssJroLHEm0WQU2nwjsd2wrr1XMHYCWgcQRQfLbaf4d3HEKEmo4YT5UdhSja4IRh&#10;E6h4wxE8jEAPZ31KcKIIs+vYSdJv5RycOhaJxzci87QZEmzmIvbUPEK7HFmuq5BmvwwppxYi2XY+&#10;sk6thOzYagQvmAifoUOln8pwk56WGsckMQauL45g0hhLZR0n/eqAH9U9Wthw2vJ4AetzryDG0oL1&#10;yFnEuDEDu9giRtzgYBvtbIMoEQJc5/+NKEYEQY3gxIgktOGcfKIvxiLZhhFOMdbfJ6QEOoyghf6p&#10;L9aHScG+2E5a3z8uthEhtg8TcDOCORFDua2HzTYJVn+qbsCANRYRJKAVQSX247pAwuB1YjtKM8JQ&#10;kR0BY7wvFeMcgUxBfqw3OozpqMmKQLMiBr0FGbhTp0NvUSruNxmouulIp5XL8DoNZQItc30lGnuv&#10;oryrD/q6JmSZypCqK0Cixog0XT4UBhOKyitRVZKPtHBf2vS9Ui0fc34/EkSi4/nH8hzF425RTCLi&#10;8UHRj2MySGCSkfp0EnFMUAkXGOJZW/6tSU5HkHTxCBJ4XeN5XcRvRYufuk1wP4YEApjkIf7HkC1S&#10;PRncXjy0nuksHhcksAQ7zZfhbyf9S89scaOIcGe6cb3jQaTzOEp/2thBIIPO9QMrfoGfoImQDUSO&#10;UEMJvH7IRD9noJXACyF4BEoxAKJo/1g3EBJ0BE3aJrQ/xJg6/CI0AkKCJyBTEDCVBCPBE0ByHxF/&#10;bBvhzHBl30UKsa1oxdifxzURonXl8Zx5fs78exyZmC5Ic9T+wEZsG1RWUa/GSWo6ElGEI4p2NIQq&#10;GkdgIqisAtbEVyYi8MXR0rO7YaKmpQLGEq5Ybu9KFdw+YjSsJg1D+InlyHY3g9zHnHXBSqS7rkD6&#10;hWVIPbUAMrslyDhkBoep4qH8lxBL+y0+OvJgbRrGNnKEeHB/hPSxjbDBAlZfHl98dBMvYBU3np4f&#10;LsGa7W2PWHdmd3c7xinEMKIFtK6ElxBLIDPz98cJRLkQWhe2A/BGOh+TIuIiQ4DLiGRfhAQgY3Bc&#10;iovicbn+33MN5wST+pycAlwpBpYFzIOgC1i9Bu76+hPKAAIpFFeClTY5kPY4SMBLu/znddXaOBRl&#10;hiCHmbsiKxym5AC05iagQRaJdlUcbpUrcbtOi7sNGtwlrOWyKCSz9tLHeqIsJwah3o4wFhcjO88I&#10;ZYEJqkIT9KYS5LHVGfQw5qqhSU1EhLMdrfs+xBO4+LN7EMNzjOFy/7didkjPBoefsEbEyR2sN3cT&#10;1t1IYF0eY7cdsad39D8gz78h3m4X4rlePCwvnuFNEo/6Efo0t2NIYcQRtHjnI9LzvGniM1KPkxAP&#10;4qfQgYjPOsVnqKkcyySE6ZJasq70PCU9Jy1jbSo+exQPL4hvxMh97SQVzAoksMFUy9DzrGEFjKIl&#10;kIMxAKWcsCnCqFQMsV4eRugImxhTDbQKgtgf/QAPgvoHeNxOhIrwCQD7g4AOwPcHeAI4wtkf3Iat&#10;ittp6Ho0kW5S278N4ZSW+8cG++oINyjDCGyoK2SEP4O1cIqfPdxO7sRWoay+VMpYwimUVXwsI6AV&#10;wIq7vnEjqawENZp1aiKVNYDrxZ3jKMIk6krxmWkCgRMPS7iOm44941jznlkFRcQ6ZqpViDk3ixZm&#10;OVT+lkg+Ox9y2uS0nfPhSOscOHQ8YR8vfdvH5cXhfB2h6KMJK9WbxwzjeUjKSvWO47pY2vI48ZGO&#10;eApqrTky+UfEUklivc4ghhNACgIb60F4pRgA2I0AM2IG2ijCHEWAI2ndIglvpIBXwMyIdCGoEozH&#10;EcYIHYgI2r9wghjiTCUl4FECXgIbRhURsIeJvgBYQCspMVWWGTGMCu91chchPCjBGCwsNFUriBYw&#10;gJNVtALUQIeDUgRxvS8nfjonY5M+GbmELy/OSwL2EmFtZ1wuSMeTRgMeNRvxqK0Ad1qMkHNCCGWp&#10;zA6R1LhSk47UmECEeTlDlhSO2HAvRHhfRJzvRST4OUp/t7hbLX0ezeQQztcUn1mLB+ijmFjE56bR&#10;0tju/s9QeY5xVN0kWtJERqz9XiSKb4cwIYnnb8W3XUSIL4DHE3ZJmTku1iXSFieLBxHcbZFCO5vo&#10;elz6iCqRf2s6r62MVi+DwIqHGNIJoLC5wvbGn9mJHCqwdIOHNloh7vC6UWkJtsKHtWYQbSvhE5ZV&#10;QJYTThgZCoacYMkIYQ7BVETQhjLpydlmRwhA+yFTCAAjBVQEjmMKAijGFAIyAqOiyqkEVFwntlGK&#10;/STICFeUG7RR7n/01QOthmPqSHeu80ButCfXcxv2NdHeUmkjQh3tBXWUF1QcV3G9aNXRIjzZ9+Tr&#10;u/Nc3fm3uCGTCiuL9IA354rVqjkY4j10BEEcj3gBK4FIYD9agpU1oqSyoxFLWJJeGQ9/6WMboagT&#10;4E9wEglrEiOcKutBiJ0WT4EqaCttxBqkOS3mGziDdSthDV7HC70SGWfmQkXl9RjLWvQFQsjXChWw&#10;Uk3FQ/3ihpabUFb2I2iLxRfR/aju8VyOGypuMo1GOJU13mIFMv3PI9b7LGJ9ziJOtAPQxjFiBbgE&#10;NlrA+qeIJKgioghtf5+q63aC0d8KYCM4gSJZu0XSToezjSDUwlqHE7xI1mSi9k0Sd6K5LICOFOOc&#10;/AJwAW4414dwLIRjAQTbTXykw7EwEVwfwpCSAGEOF6ALdR5UabYRnNgB5/eiRB6JWl0C1PFeqNHE&#10;oU0dh15DKm6U5OD15ny81VmCt7rL0FOUTbU6hcq0YGhp+wo4AaLPU8V4PeQBTog6y5rYdicVTnzw&#10;7kSIDiGKYMVSIaMIqLC/4uOueFr6OCaZWJ5HDIGIIZTRIghbDB2CeEAhka34DFj0k3ju4jPARP6N&#10;CeyLVjxpJL49JCxuMo8Tz1JAwJ1IqBPYpognh6ig4jNN8XFJsviohYBm0BWkcj9xQyhbKKG3HRJZ&#10;p4mH8BVUNgGh+B+voiZV+p6VHqJXMimJGzVqoXwETBFJW8pWwCUspUqyny6s9wVghI3rVWxzCYFW&#10;gBhFhYvpVzMBlZLLCun/tAql4zLH5dxeEc39owYAjXZHbowHtDHinzALCAlnNI8xEJoB6LQxXgRz&#10;MASkPgxfqVVL4HKZpY02jvDGchv2RagIsjzSk+fghZwID2QxaeRw/wDOnf6a9ZWRSKKKJbA+FR/T&#10;iH4MLWkowYznWIwE62ikcDyI24a9QlgJbuDLY5DMsRT2Q2lPHYYNRdjORdDHWDOLLkHauaVId6AV&#10;9t3IC2NFa7Ia6RfnQHFuOfzmTIAPAU8irMJSu9LiijvB4nXdCatQ1UgBK5XVnwAnsoZNIKwJ4juz&#10;zw9D/KrlrE0cEe9NYH3sqRgDLa1xnPc5KWK9BMCsazlpowmviCgCHCmgZUh9obTM+JGEVYTUJ8BC&#10;fSMIprTtQD/C7RTiXE/hwoYVOLNyPkJO7uMxz3A/O4TTfocxRBvO2jmCsIZTjUN5kb1Z84l6OsLl&#10;JEK4PpDHCqZ9D+VYGF8rjEoTwUkfwUQRznMIp3qEC9vICXy5RI7ixADUs1a9pIxFhzoe14uy8Hpr&#10;Id6+XIG3estRnhEs3X0sS/SDPuyi9JCEUBItJ2uI7TbEU8GMzPwKH14TKqe4IxtNpRTKF0ernyq+&#10;zsW/K56gRgvACEI8wYkngPGET/STeZ4JPLdYnmcKz1088hcnFJJjop/Ka5TKpJbI7ZJcxYPx4n8n&#10;2fJ9sCXQJ5DMYyeL53N5bOn7ofxbxd3ZnICz0rOy4lE+8TignMcStWOuAJbqKmpVoZjZVEWheFKd&#10;6W+PPF/aWVpqFW2yVoBIoNSETUClJEACONVgECpZHNsYAkeglARNLSCLHYAshnBwGwGgOoH7iv9U&#10;Hivg9aBCC1i5Hx2ORsAptosTfQJJyLQSZAI20Wcr4EskkAk+UMUTvgQus6+N80Nugj9y4/2hjfeT&#10;QpPgK61Tsx3sK3kMAaoq1gdyQppDpZXzmKGcp9arWbMGUSlTCEYy605xMymFAMURIPFF8CSOCVAT&#10;OJ5GaES9Gjmc9nfYRASJRwsJqtjen6p6avxQqqcVVIHraFWWQHluPTzNZuHQTNbEF9ZCF7+NF3o1&#10;si+aIdBsqvSccAoVOoJguhHWWLZxon4Vd6TZj+FrOFPpA3gu4vySeB5JQn25X/zKJbRB/ZYu3u+C&#10;BKsUBDaBb2Q8ox/gfojFxwd/jihCFk2QowdAjuQE/ANi0XLShHqdQjjHRR0cxjaMcKe4n0bE7s24&#10;uGw+E4+A3Q6h0vYcH4A2ghNfqHE4J24IJ7cPbWaUgJMTWoQ4Vjj3CeMbECGOK7bjpA9loggnyOGE&#10;NMLbBoGO+6HnG9htzEBVchC685LRlBOJOxUqvNtbgTe6ivGgNR+GeE9Usb7VEc4CThA1FUDB+idS&#10;fKGZdZyK1kwAGHl6JxIEpA60rVS4REKUQBjd1i+H1/qVcN/BZOpzBkk8lySeSzxhi3I9iljuG0dw&#10;YwlgNIESz+dm8PxjRZ8KGedDcAlbtjdVL9BBulMr/l9uGmtNoZQ5TBLicT+hqOKpoXSGktdS5W4n&#10;1aPiKR81ARWuQHzGmMFjaQPPo5R/i46qKWc9qiYwBZy0JfG+VDc3yGh9tUEO0uOC4vPKXK4X42oJ&#10;OG+YeN1KqXJFAgBeH2My96ValvAYCsKYz/ES2svKcA/pmunpXsrC3GEKdUEJ16kIpJIQa2hHhUpq&#10;BUwESYQ23ofg+TIEgP8bWnFuok0kkEmMgVbDJKoVoDLpihB9LVtNUgDUDNFqkwMJuT8UQl15HBWP&#10;k81kIeM5KHg+UZynVqtmY0gIQUsfPhEptMHi88x0wpcglI1gCIDjqLbJw0chg7WjsMnijm3isEkI&#10;eXks0ghrOvfzpOI6Lp8CfeQhqJ3XIuPACrhNGQMv7ndx5GgcGPUi/HYvgzHmIHKDrBC+ZRYV9BWk&#10;vjJZeo7Yk68r6tc4voYXk4RQ1TjC6kZAA2mDk/laySI58JziXxyGmCXzoAhyRqI/gaXVSwhwQIK/&#10;iAtI8neU+rEDAEstgRbtnyNagMuJFO1N1WXEcKJGcfIJeIWdDqMVi+MEzPQm+LTZ4ayPM7zOIcBy&#10;OTwXz0GC3SFJwQXciR5nCPJZ2rzTbM9Ij93FczLGUY2Dzor/LcukQFDjCXKa62mkufE1CHaieA6Y&#10;CSCME1nAKrYX3xZJoiKnC6hpU5vVCagXd4CLs9BrysCT1gK8d6UKTzpM6KAtrkkPRjEzvU6oqVRH&#10;eTBpnkYRbZT4sD6cFjfmNOtNtpniJ1F47ATWlEkXjrImPIPE3VvhvnAOkk9yPZNUCs83iQqcQZhF&#10;pJ45gCzxJW2CJWrODNrozLOHkMO/J+n4LulJIAVLkcR9VojfsYGKSIvrewYKJ+67dQMyj+zkel4f&#10;Wl7xEU0ur1n23m1IX78WmjOHoeI1l9uw3l1vIf3PWxMdk/w4a+bVK5B+wBomJh+9eM82WiBm/Sru&#10;fxY6YV9DHaAjqEKZc4McOUa4WN+XEsC4DRSEGZOhOrQDDYnBSNu+HgHjxyCB47VxPtCfOQL/SeMQ&#10;MmkCTM52KBWPM06eCI+RI5C1xxolSYEEhlaVcItWS+B0SQJI9gmq6OsEZBJ8/RBKwf2ksYEQy38e&#10;y00K+mNMI8YIqYhcJmMtxwSwAlQlX0dOcGVMDgq+Xpyffb8NDqGyZhLKVEIRTYXLHD6BsLJWJSip&#10;IyZKtWIS1TSTljiUsMawn0hAxTdvMthmE2zn4a8g/tgm5PseQMLamfAZ8yq8WG+KBy1SRk1C4KiJ&#10;ODB0KGwtpkIbwjf63GZ4vCqUdRIi+dpew6jefN1EnoM3XzeS+8Vz2Z0WPIivK5JCKkFNFer64nDE&#10;zJ/LbOyK1EBXpAS7ICnQCclU2sQAR6mfFNgPcSLbeAEvx0UbT4j/DG6ML22zn+j3t/3wUnHZiu0S&#10;nGxxgSoaabsfacEXEXzACj7TJyNw2jR4mC1DMm14IhOE/14r2C+ag0xOAvtZUxC+cwvr97kItaa7&#10;sFgC+4XTpRs/gdsscXbsKARup/tgzX1u+Vy4rlmORL5mJJNDqoMtXBfMxplXaf+ZkJIObUfABnN0&#10;apLRbkrDnSY93ugsxVtdpXjQYoSOrsHIRKUPOE/YdiGfyqC8QDu9ZgW8p01G/MGt0kPyWa52CFy3&#10;EvacsIqTB+G+bB7cls6Bxu0sQpYvkX64On7XFigJuevk8TjPkiaJ5x62fBEchg6Dv9ki6YEDUS8G&#10;mC/G+fGvQnFiH84MfQnZ+7YhZYslHJ99DuefeQbRluYw+jjAc9okuPzPc3B68UWkHN4GVZij9EBB&#10;1tHd0icBHkOeRcyMGSg8uo/J/hX4/88LnCdjUHLxFK/vJAQ89zJcnn0ecluCvNYM3s+9CO9nXkTk&#10;ysWo4GTOo5qKhxBymZByPO2ku7PF6YFQHtoJ95d5/pOnIIzzstTmCPz496RPnwqvF59HsS1r6Nmz&#10;kDZlGhJGj0PaUpZslhYUn2HInj8P/q+OREm4O/JSCFQy1S+ZllWAmkxFZOSKSBEtVZFwqamUGgHk&#10;AHD9QAYPtP0hjXO9LoXjbCU4CakuNRi6NI6lcIyhZYhjqRlKHldOu6xgGx/k1P9QRPjwV5ElgBDW&#10;k4BlEcAEqmc0QckYOQnxhDKJFjiLllV8aTyWsKaMZJ/bZHCfdK73nTIeOcesEDF/AiEfipRXJ0pf&#10;Ihd3mLNZi2a8SiDHTMDuES/DZu4oqMVPfHAyJTMpRL86Ht5U4CTCKZTcTyQKKmwiX8ODtjtopDg3&#10;wsrzEa+V+uJIRM+eQxvkhvQQd6SFCmCdJViT/2gJMJVXRL/yElwp+sGVQJQAphoPtgJmATIjigCm&#10;BLkgkfAdfOlZRO7bDk24N4LWroTLX56D87jRcKYVT/V14nYXEbhhDRzHjkXStg049dILVIrDOEMw&#10;Qtdxks2dgfPjRkJFS+6/bCHODxkCT9a8CkJ2ZsIYeC+YiwyuSyBwgZvW4MJLLyOCE+nCiy8gY4cV&#10;znLZ6HwGfRVK3Gww4rVL5XjaUYmbFRoYPM4h88IRFAc7InW/FbQENZgqGTB1Cjyef5nlxmJkUT0z&#10;qfiByxfj3JBnkL1rKwLmMKHOnIo851PwnTYF7n95Qfomk47Lfq+OhsczzyNtjbkEkw+hCltMJyOe&#10;5qG7iFy1FJ5MOAZC5sIJrtm9DX6EK3PefGSZmcFt3CgoDu7ExRdegH67NQIIYNiiedKDBHlhLoRt&#10;KfzHjoNm4zom/BFQWpgjgIAUr10H/xdfhmrrejqql2Cy2oL40RQR8xUIoOrJLVdDY26BgIkT+Pc6&#10;Q83z0bOm1IY4SU8Bie+S1hGehM2rOR+noP3CaUQxURg3bkT4iOFosT2CSJ6LYTv//ikTYTy2B3qr&#10;jZyHU5FzYDuMh3ejhiB7E+jCEJYU6aESQHkpAchLYzsQutTAgZaQMQRguSkh7IcSNMLHVoQ+PZwR&#10;AX0G24xQGDLCpJD6mWwZuvQQqc3jmFokgTSWM2nhPH44VIkEljWukm1KpCfWL5+OIdEERUZQ0gle&#10;LC2v6CcRmBiCkUVYE6h6KSPGImfEpP5nhEfQHhNC8XB/JtsMgi4yYtAETtbhw6F5aQxkr0xExMvc&#10;lseRE2rF8DGsdcfAb9wEuI0aAc9xfAPH0ELzuHGE1V+8Bq14KiEXNap4ckokBKGywWzTCXEmoc+m&#10;PU57iTXw9JnQUFXTI72RxlpDRGqYG1JDGWyTCXBSiMsfbSLf3EQCnBAowhnxAYSYbQKVN5FKPAi0&#10;AFeCmVYsLcQNKXZHYPfKy0g+uIf1iw/8VtMCjx0NE5Ujk3DHEPJMvmbkBksEjp2IQELgNW8mDO4X&#10;cGbsq0jdZImwubPhOWk8dO7n4Dl9mgSD1/xZ0HjZw3HCeAQsXYR0gpvC1/Rh32fseCh2bsWpUXQr&#10;rI8dXmXpsXktrlVo0VOqwd3WMtxuKMLNslzIzx9Dgbc9avzpLGgTY9eY4cxf/oLcA7vhxSThtnIe&#10;MlmbK/n3R5kthxPBSzBbgeh5c+E/expyzx2GF9+3kAmT4E+YFS5n4TZ9BpWW7+fihQiZPh2h4quS&#10;ixYgSxxH3Hm3XEkAR8JgvQVeLw2DfMsGeE/k/LBYBeWWjfCgq9LussLFl16EjtfPnwkjdJ058mjp&#10;xA0b8bckb6QFJtD+Q1+BfC3h4jUt3mYN/5cJ66a1SGGSK7c7yrJrBHLWrYXy6B4UUHGTF/KcJk2C&#10;icnUSPgLWJvXpAahUHzExYSVR4eUx5KkhH9Hwb4dCHz5JZTu20VhGYa6U6zbx02EZpsVyjkXakNc&#10;Ec1jRSyZj3aWGTWsT8OmT0TavNmoJYAGgpNH1csjnLkMfQaXM4IJGgFjfxAy0Qog8wSYmRHQiX6G&#10;6EdCn9UfxuwIGLLCpfbPIe3L8f5jieOz5X7iGJrUEGgZKipzdqwvrMxmYUgigVESFKGSsVRWxauT&#10;JEucQDWV0cImUdFS2VfQEkcTYDGePnKi9LxwNsHO4bj4XDaSdauSkGmGjqdST5YeYRQgKnh8FQGP&#10;p0pGE7jUMdOY6SbSolCtR7IWpeoGSAmBF4pgiock4rgujePiTrD4VpCoi2U8P9lQKrlQ9ynToQ90&#10;R1asP9KivJDGzJPOEG0qazURg/0UWppkCWB3gutOaN2QQAudGMz+n5bjCXIcIY4TMIufSmECSDl5&#10;mMr2EjKPHYQu3Afeq5cx2YxE+p6tkmWNYwbOYI0UuWkdfF58Ba4vv8I6izUaayDncXQIE6cgkBbT&#10;e9Z0aC7awXk8S42FC+BCJdIQ3otUiYCVy5hkLiI92An+BMSdqqOiVZUd34sc+6M4/ar4tw6W0Id6&#10;4HqZHtcby3CjuRS1aVEovHgamqN7EWu2BM4j+dpUKfcXh0J9bC/ktKkK7p/KujuVljuCTsDjuZcQ&#10;QQDFeUUunAcDgXBlcgheYQYrugWz6ROwhjZ4D23iOi7vGz8e9pwD/harIWdS0onv29KShjxLOzpi&#10;lPTjdblCqSYyadNKZm5aD28mY7lQxxdegvr4fhSJGyZBDsgIsEdKmBN0hKLe21lKejEL5yKfidCL&#10;Can8wB4EUNW0+63RGeEtKa4LlVHLv6FNFokCUSLQGeQd2g1TnCcKqKiac0eQs9MKKta8ZeJOaqA9&#10;Clm3iv2DmQhSVq9Eved5BPA9rDp3go6FKrp9i/SVQ9X+bfBm8sp3OonqvFioWTu7vfQ8sugC6gmp&#10;MbNfDfXpBJYgDQInQp9FlRSwScHlbAFlFFuGLFpqDWylYL8gOxr5XG9k5Is+x4w5MdJ6aR8RhFon&#10;YM+KgFbAmhYKFWFVElYFFfbgpuUYkkJbqyUoWVS0hGG0a0LJCEgSlTBn1GTWlbTDA0CLO7bCEmdw&#10;e/EzLzKOKbicMFLcEBoNFSFXs77M4H7h0vh4qDmm4THFo4tRArrRUxE/AHgO12ewng3mviIBZLIv&#10;flkxga+dxUkSzPUhfO0srpMLWIWSC+WdMBV6vuGyuADC6o30aG9kxPggg236ILwD7SC8AtoUASDh&#10;SubEE/0kRmKYBxIJcnwwgf0jnJHK/RMIzVlmZ9np48iN9EUYLZnvMy/h8P8MQcjuLciismdHeCJ0&#10;8xr4cNzn2aFI27sDCm8n2kHW3y+9wjrpZYQsEg+EHIPrGCbArZvgOGYUVOLHwAhDsMVKqjP/Fiq7&#10;74L58Get5Tt7Otwn8u/dtQ0ufE+StqyHBxNFSZAv3upsRldJLsrDfBC5bDH8x9GZ0EaGTJooqZD4&#10;z2Zxq1bAkXVv6NoVtIfnkM36PHTVEjogJpDJU/t/ImfBHKSz1j5LVdw5cxKW05LPocrOnjQOh6iW&#10;FgRpOmu+Rc8Pw57FS5DCZKESLoXqHfDCK4ijVfejjdXw7wmaMA6p61dDtcMavqNGI59q5kb7rqIi&#10;Ki4chcLxOLRMSFmhjjCG8/quWQlHlgtGJxvobQ7xnF+Fac92BBNW3YFtMB0/QGv+LJ3JWtRTdYo8&#10;z0r3OOKWLUIdQTGm+aOE723Gto04zbIifNkC1Mf5oTTGC8V0KfFzpyCICt8cF4xKf2cEsqSoOX0U&#10;sXQ2Or4/dUzMbrTpsp1b0KSMgTHeE3WcRxUnDsLzuWeQT5dTKo+hYvK1skJRkBOJfCYMoyxCasWy&#10;ga2erZ6tQYDH7UUrIBSRL4/9A8h8GZfFGKOA4yLE+sFtRCu2yxNKPACvAFfAqk0Po8KG4qi1OYZk&#10;EYxcwiMjVKmERku7m0kgBKyKVydLY1kERk1LHEdlTCFA2RwXn4kKVdUSxGQBJtVTM2oCcgmrjLBG&#10;UVVFDaoT29DexnFdJGGUjZ2CJNYi0dxeJZYJZTiPn859ckZPRiSPn8TlnNFTEMbtQgm5uAGWwzEZ&#10;oZUR5ujRtJUu9iy+g5FBdc38U2TE+DF8++H9A2DaZQleL6TyTU4ZADiVyynMwsnhXlIkieCkTCLM&#10;mXzzk2wO4Cxr8CyHk1KxH8jJEj6Wycx2H+I5gdJZx6oJccim1fB+7mUEPPsKwqkIuR4OuDByODLW&#10;WSCQEIVTTWVUEHeqURZtn+PwYVCfOQ5Xgha+2gw5Ya6QeZ2Hz+zZCJoxk5Z1GRxfYe2/2hxOrwxD&#10;zsHdCF6yCG6z5uCNugpUpccgYftmXHx5KDKXLoPv8y8heuo0yZI60/Jl79iCi2zDCYWCiSedsAYs&#10;XyApS+L8+fAd8jyiCavq/CEmjWOw37YKG2dMxPxhL2PHsnk4a7UOZqxpp48fi2kEfCIdw9Edm2FM&#10;DJWeHvOjKlacOgGPV1j27LZGGB1C+vo10OzcBt/RY1G4bzc8uU++PWvo2TMQxvIgj9a1iOqnpzW+&#10;8PyzyNu/A5dUMcjhtfRlgqk+fhBBr7yEEjqT5FkzkcTo4ntTl+IPxcZVCB36Mjr5nlRRBYuyQ1Gc&#10;EohClgDFTnaooHMSait+i7nigg2C/ud/UHveBrcKFaj2dUHQc8+hkwk3beZM5O+0hoqJJWX0OPSw&#10;1uzJTUKa9XqEzpuFyx6O3PZ5GJjgSghfPpUzPycChTnRjBiYGEWKWJgEcLTO+QyjnDAq4lCgZIiW&#10;IeAb7A8uizCpElCojJfawf6fQzoOQ/QFxEJlJYAJ8vGdqzFESRjzCJywpOkEMJdAZLAvrLB61BTW&#10;pQKSccglTIkEOJUwyQhVHBVZwJonbS9uDo1F7phJ0A2bCOWY6YghUPEEVDVqKrSjJyGZFyeW0CrG&#10;TUPq2Mnsj+d2kyAnkFHCDrOvHMPjcjxxFO0zoY4cTaXl8bPZ5nASyGmN1bTecaPHIM/xFH19BLLi&#10;A5H9p8ii2g62/QAHDADsRwX2/SPSonykkJYH+qmiBhbwMnLieZzDB1h7DUOBKycFj+nDeiZ8zizU&#10;JAQhJ4r7hXhBE0WI15gjbNo0pC1cAi/aTD0trxMnVxYnuP+0KYhdsgSZWzbDmTZUWFF31vaqQ3vh&#10;TQsat2ENlGHOSHO2hS9BjV2wGAUnj8Jx5DDWV1twfuQInsd+BMycAb/ps/G0qQoRh3Yh3nwlwRgN&#10;ufUm+FHpYlgaZG9eRyv+MqpPnqA1nYSolSuQQlDldAthSxYibOpUJFuaw+PZFxA0fzbCDm1DwJHN&#10;PN4GGJxtEHloE7ysFyNoz2rsWzwDy6eMx2gmiwnDRmEMHUKE8zlaXUsEULXKztpKH82pqIghhFW+&#10;2gJ51lvhzXMyUi29nn8Zhbt3Inb8ZMQvW4LCKE9oAh2QarlaurFUtnsHdGeOQmd7EIFDh6Fs40bW&#10;lsOh4/WIo5swzl+IYpYbxSf3InP6FChYV5fv3g6l3QFUUG1Lcqi4ib5UWDeUJfkiN5b2mvCo91gj&#10;ni6n0GwlMjaao+KcDWJ5DfOXLKa7exUFO6yQLVzFsBHIWDQbKWuWwrTLGkFMfMY5CxBIy1weQviV&#10;QgFjUKiIRpE8AcWK/hjsm5R/jngUDfb/BGSROhHFmqQ/WinYF8siBrf5o9X8bxSoCCwTg4GJokAR&#10;j5P7NmCIjrAWEqKcV1kPMvPnErKMV2l9uawhlNlUMlHH5o2eJlngdKqhfMxUKinVlpZW9+oUpI2d&#10;yppzAoyjpkljCZNnw2faTHjOmYPwmfOQPGUOYsdNRQzh1RDWjDFTCBzhZF9JcKMJZ8q4KVyeggTC&#10;mziGwHP7OK4LJaBy9pVjCD73EUkjgVZLS1tpyIpFTlIIchKDISNAIgb7/y/AAloBb5YE74AK/ynS&#10;qcZp0YSW8CZHM5snhyD9yH64ULVCaJ+SrLcgdMECqskweM6cjuA926COCYKa+/quXIrgubMl23qW&#10;E0/N/ez5pmfQZrmznotdtBgR3NefwOXv2wOH515AhtUmuIwahaSNllB4nYVK/Hrf8mWSMgZPHgcn&#10;qm/eISr7iBFI4AT2pbW7khCFe0UGeHK7aB7PmZOw9LQNoXkVQQRRS/V2Ya0YS4vq8gxfY+MGqKis&#10;mhBX+MyZjUCedyEnrxvV/iJdwtLnn4fXTkt8WCfHN40KvFMYjRvZHriR5YPqCEccNZ+LsbSrYwjP&#10;cP496xbOQeTaNXClaxCv60jo9ft3I2vjGrg/+zzdBRV+8XyU0S4Hz5gGz7+8AC+OZbOG1rMOLKOd&#10;S1i9Cl6sPf3/8jwcX3wJ+UcOIJQOI4hqHzV+IoqP7UcwlTbihaFwe/YZAjUfMtbQMYQ/5NmX4DV1&#10;AurTw1GtikYlVbc4yl2qU00ZoWjMS4P2xF5EEfrkESMRMHIoKl1Ow3RsN7xHDEX8zGmsZ+m2rC2R&#10;PGcGEudSVFbMRzMdWPp6C0SxTMnetxX18jgUE6BiwldEaEpUSYxEKYqVbBlF7JvU/38g/wzpH6FN&#10;QmluihQl2uT/E2JdMduiP4FaxLFCHlv0jVTaIk0yTh/agiF6QldIWysnsMIKm6imyldZJ75K9aK6&#10;yamkagKiJ4gpXJ9FgFVjOXmpttox07g9M/rY6UgWNnbiLIRPn4ULixfiGGusQ5vNcMxyOc7RwrnO&#10;mYuwcbTFE6Yjh5DGUUlV42dAM34qYgln2iSCPpHHIaCJ4yZDM4GvwTaYIOeMn8bXmsTkQVj5+ikj&#10;R0FzdD8KZfFQpIbT24dDmRJGwEKlVs5WQCv/E8jZ8aINkVoRWXFBVGW2tNKZ8UFIF/WvgDY2EGkx&#10;gVDxOPFnjuAiJ4fb5AmIWb8OMRvXw2vGdLhStcJ3bYeGx5MlBiCItjNos6X0EYnbogVIPbIPbuaL&#10;kXTqANxWL0XMdiv4W5pJv0GcT5vttmwhYg5th5fFEsRzcmR6nEaOuKl19igc5s1A9FoLBIhvFp05&#10;Bpf5U1BJq3rJ/yL6ZAnQe1yE4zwmP1o5P8sVKGB9HLDWDL5rV8Lo5QivpfPgM3cGgpcuRCoVWMYa&#10;Lo3JIIq2OWjjatpRV3huWYcVo4dj74JZeFwsw4c16Xi3IApP5L54kOmJe+ms4QLs4Ll1FWaPGI6R&#10;Lw7FSCaRcazf3TZtQPxea+T5sA7evQ4yV1sUsA7NpgVPp5IbPe37nxDyckCC1XrIWfeXJQVDwWSo&#10;i/WjxbwAzbF9UB3cCR0TblW8P3Q8P+2h3aw3L6Iw2hOFHvYodz/PWtUelRwrdz+LSqdTqOPfV8XS&#10;pSQ9GKbUABjpSIpiPVGWFkKljUGpOgnV2dGooV1uZtKtZ23akBOFZk766rRQtGTHoJ79SnU8a9V4&#10;NGsTUZubjCpdMhryUlFHq9rI5RIJOEIkICUo/xuETkDGtoRACdj+DGARx0UMAljMY4ko1aVKUcZk&#10;Uqrrj5KBsWLuL22rTZEgHdxnENxCAT73O3fMGkOKRo5EibCkQjGpoCYCqKK6KsZORD7BUnKdlva0&#10;gNY2nYDmCKs7YQbSqYA6KqyJtaWSsMZOnMHsPxenOBEPrTGDJy2Ov8cZeNNeOR/eBTvz5QhkTaad&#10;NANKQplIe5Q3ibUMXyNh/BSkEFYN16VPnCYt63i89AlTCThVn6+nZ+LIJbx5VN9sJhPV3h2sKxKh&#10;zoiCJiMSmvT+UKeFQzEQyvQIqZUzo8uSCHBSOLIJWE5yOJfDpMgSALMWy04IJbSEN14AHSrVwypO&#10;LiPtblEkWwKsJdR5VGVjpD9UhD2NgKdyG01sEHKpstns50UHQh3lDzUVPcHvAtI4YbRMABqqdnac&#10;L1JifaCOC0ROrC+PRSvtekr6naW0UBeO085F87UimCz83ZBGiBs49qQgE3f1OZA52SDLdr/0X9TV&#10;PuLLzZ7ICrwIA5OMMswDynAPZNL26oJdYIqkWnjZI4uqqqJy6LjewGPHeztgJ9+jUc8MgdLvPN6p&#10;ysHT0jQ80MWiL9ETfXGuuBTpBOXZvQg+sBVHaPHHUIGH0ya+NORZnN6xDZW0grnx3qwb+XfH+8DI&#10;ej58/SpEWCyHPskfMqqdntdCLx4GIFji4YG8BPZ5TcTTO6UEqFIWSdD490Z5oFJJlSRMRZmhVOAg&#10;lGVGoI4WsCA5AOXZ4aggmFVJfihmEqhhnVuREc6yJACmBH9Uy6NQKmDNjEJFbhoqtARBSyuqikRp&#10;ciCK+d5XEIgyg4AkCWWc/CWEpVjPZQJSye0rNKkcIzQGwpPXr3ZFrGVL8rgfx0tyBVj/C5oUhFuE&#10;tJ8AnO2fYZPGpX379xdRlpcuRbkI8XtabCVwB9YLaMV+g8csYjIRxxTbOtruwpC3J0zG/RHjUfvS&#10;KBS9PAZ1VFk9raeoHwsmzoRGwElATFRBGRVQwb5h0ixkEFYDx/IJlIrQBU+loq4zw751q+ivt7NY&#10;TqZ3T0QeLUWeIkn64S3fpUuQO2Me1JOnI3XiZORPmYX8ybOQPGk60ibPgG7KbGSxTWLk0UrnTJmB&#10;iIlTkMPjG6muBqqwkRArmEyUrOcq+Bq52bEsxGOgzYz+I9R841QiCLGSIbXpUZCnRBDcSKqxaCMk&#10;aKUxhgRwcj/AAmqlgDs5GDmcCHJaYjmXM7mcwQmQLak1E0CsUOgQpBF4AX2mAJgTMk2oc2Igovwd&#10;ERfshnRuL2rjLNa3qYQ9VVhvZv9MQpVM1VAEuyMz1B1ZEZ7IjPBCGtVEfGPGSJV5UK7HW+11KFek&#10;wsS6Opq2NcffHvIwbsdEIOf2KUHOkHNdBmvTVFrQ7HB3JHjbIy3MDTnC3oe7ITvSgwkkAHs3rsS8&#10;V0dgyYTxaM4Iw+WsUFRSofQ+Z1EWdBYtMc6s2RygFo89Otgi4MQ+rJw2Hs8/8xxefuZlrJo7D1r+&#10;7WpRg0Z6Sk/wGJh8ZM6nkXnRFrkpwVDyb1XybxQJS0uXo0kNlhJRPh2QMSsaSrqR/MxwGFKDmPi8&#10;mKC8UCSLgCElEEXiZo4siv1gVMhYryURVK4Tv/ZYxkRQRIBraRFLaIVrqYD1hKs8KxLlBLyCE76c&#10;alWVm4hydRRaVbEo5vtQzuVKbleax/0MQknTUC3BQ8AIaIU+HZV6LusJJyEuJyyl7Jfok1FBVRsE&#10;64/QETKOCxglMAcAHYR0ENo/wBNw8zXKjZmMLCYO0WaiQupnSOukVryWgX0uC+UdhLaS23vaH8KQ&#10;3wnZz1Nm4vPpM/E2YXh9xGS0DRuPItagVbS7BiprAYExTZ5J+8rakbAYp86l9Z2E/EmzUUbYcqfO&#10;YD02C/bWm7GD3t/F7jB8nGyh4huVS7WLoH05u3sb3BYvgWrOfOhYu2VMmQIj69mC6bORSuucMXU2&#10;CqfPg3LaDKSw5sqdMUvqR1Nps7neyLECvnYBQc+dPBkKy9XMzkwGOYnQ0R5qaYm1os1mZMVBkxnL&#10;iJFasazNiCHAMVCKySJBHAUlgVamczwjFgqOyfiGi2UlQRY2WJ4WAVkGQU4Ng5IwC3BzmPmzCa2A&#10;V00lFjVzGidWlgCYyiuXLHYgMjiJY4IckUBlS+ekzaQyZ0T3184ZCQFQcDKnECg54coSd5/9Lko/&#10;5ZLBGjOT8CmCHdGSGYImnkNJchTC7U+iM08Ll00roCJ8OQRT1MsZVEyh0vIIb8jCCHuIGxJpfeUR&#10;HkiPZBIgsNkx3tDyPBNpTVfNnoo5Y8bAgrV0UaATypgwvLauxmkzQuh5GuK/tJ1etxjHzJbCebc1&#10;Yh3tYL10Pp4d8he8RHWdMXo0Ej0vIo8KqeHfkUO1yxPKTQD1vC65qSHQiSd6aH3Fo3PSo3fiIQNe&#10;ozzxVA/nhFEWAzXBNGSFoZjX10T3Y+L64nhf2mBvlFJVi5l0S2WxqKIdrUiLRKWCNpfXvpqAl+dQ&#10;bXUJkiI3qOOotGGooK2tImhlxjTUF2ahnNsZ6Ezqxb6cg9UDEFQSkmrx5QiCUk7HUlaYjlr2qw1c&#10;5n61bKsJZyXhKc8XbT9gFWKMrdivQgJNhpL8bCpjOoFmcH252IetpJaSze1X4XI9j23IRlV+DqoL&#10;5agpVPwR1QVyVBXkSOsqecyqfBnbbFRw+7K8TOn4dSY5Ai6ewJBfpk7Br4z/zie0cxiE8puZ8/H+&#10;5Ll4ncrZPXwsWl8dh0bCmTueMZl16oy5kLPNZ1tBqAxzZ8N77iwcXLkUO8yXwufMcdgf2oEQZzuE&#10;sY5zYP/igd24OH8BchcsQsF8wk5gDfMWoojWOZshmzkHRQQ5l1Y5lZDqmcF1s+cgfupMbjsbptmz&#10;UMRx07RpMM6YCpnZMukjDKMqRVJunTIZOjmVNieJahsvhYBYhNQfiNwsQp0ZDxUBVuYw2Ko4lieP&#10;h4HLmgwRnEwZhFqCO5ZgM1JjONmikCdAT4tGDvs5BEmRQgVmKFMIMxU4m1BkJ1JpmdGjCV4i1TJL&#10;2Ow4qktiGCczrTgnbzbVJCXAkbARJqqsMs4f2QJa1qapnueRS1ssVC/AchEOTR6DZIfTuFpWBM89&#10;6yVrK6NiyqhWOaz5FFRMGdVMRBoVOoUhbLpoFTFcR7uuJUhh9jZYPmk8ZrIO3bFgNqppzUP3bca6&#10;0a9g/4KZcLKyxO6lM2G72Rwn1lkw1uD0tk1YN38Onv/LM3jllWGYNXYszu20goGAqdJZLhCKPOE2&#10;4r2g4d+llrEEoZ3NzY7g9RZP9IjH6oS9FU8EhaKY4OQSWnEHVYwVEsJi1pBCAZN3bYH87BHpp1ar&#10;WPuZFHEoVsbSdnNZwEjLW8VjV6QHoZF1Zj0VrIIJtpyJszqfoDEaONaWE486qn7cvo1SnVrFhNFA&#10;5aw1ZaOxiJAUyFBfqkRDqRy1hZnSck2hGCMwBLi+RIEqLtcW56CmSIaGMjUqTTlcr+aYAo1sBUAt&#10;ZRq+bna/YhaINkuCu0IALuAdAFxAKKAUcNaalKgrUv3R/rkv2n6A/xfkaoLcxNeLYF0/5Heq1m9T&#10;p+HXudPx64wpABXvdwLz28y5+HnaHPwwez7+Tij/OmEausZNQhOjmfY0d+IEFM2ajaq5c6DlG+9L&#10;C3x0oyWcjx5CYpAX4gLd+AIOiPZxRGq4F/zPHoPr4sXQLVyMokULICPceQsXoGThfKgWzEfOnDkw&#10;LVgA/bw5yODrGxYsJMxzkTprLnIIbtGCOSidPQNFs5ksqA7ypQtRk8g3PTcTRk068tSpyFMxFALe&#10;FOgHWgGwCK2cQLPV56RAIyPQhDtXQZAVVGcCn0ylyvZzpX1PhSI7jpMuDkbuU8B9NNmJ0MtSoOLf&#10;FXnBRhrTM3KkJ09owVOjWBtHSRZcmUnbTautI8zi89w0QpVL2POY4eO4b8CRHbSBflRH8YsAwkaK&#10;Z04jpc+A5SGeKIxgTUzQKjnJWxK9EbFhIfYMZX3Ja3mrtgy+BzZBRyhVVHItIc2nA5DRAgtoc6K8&#10;IWetmksrL6eKG8Q50bKqqPSGpCC47t+GpYRtHmHNdD+PW6yJKpksUs8ehc8uK3gQwq1zpsJmgwW2&#10;zJwmJV+7zeuxfMpEvPzccxg5bDhmjhmHtXOmU8W9pM//hPoVCtVM9kcFr0cVnUspbWlBVgSKub4o&#10;m7UpbW0hVbSStWo911cSPB3Hi6mwdax/2zUp6NHQRtI9lNNhdBHUCnk0GqmSdYS5jeuamUx7aV0r&#10;mcAaCf8l2uUrLLM6eJx2eQxauU8rwWtmfVzuegbXI31R42ePTsLbxGvTxut5iZa3kTVrV7ESl5iI&#10;O5hgO6impSXZqKHtbeI16qIVbeZ72sok38j1nXyNRr5HPXztOiaFlpxY1NPRtIsEEu2PZqpfDcEV&#10;sApQBZzVhL+KEIuoKSTwBG8QzMGoLybw/8/Yn8cFuP2hQEtFrvRY7BBMnw9MI5wL5uLX2TPxG9Xr&#10;l3mz8bsIWmPMWQBQaX+fOg//mrcUX81djA9nLcBlKlzH1KnonDYdJiprHNXzIK2pr90p1BZppI9A&#10;xG/hhnk6oDQ3i8oRCk+zFShYuQIlSxdBuXg+CpYtQ/lSArxkCZQEtYj9gsULpG8/GJYshInbZHFc&#10;RkUu5ngpz6lk/kxULJxFwOeiKtQPpQY5Yc2AgcDq1QxlOgyqNBjZFyH6InI1adAqU6ElwKLNI1DF&#10;yREwcmIXUklzg2gZbY6giHWwQgBMm5wX4IHCANZTaTGoJuQ5J45AxdpMKLrG1xVGoar+LtDFh9CC&#10;xyLb5yJ0BE4dxPqQ/bjzR7n+IjKcz6KA26Qc2oe4rRsIpDsyTuyHlsCofJyQ7XGBNac3clzOQXn8&#10;MHIcT6GJE/umkYrvtBeyk9vxoDIPXUVaRB62Qq7TaRTzb1ecPoZM28MoJpBy8YDHhRMw+l6Ektc9&#10;xdEGGQ4nofZ2RPbFUxw7Bxuz5VgybgJmDxtKexiBa1msrY+uR+g2M9TSRvfJU3Bk6Tx47LJGjM0h&#10;RNkcQMChXTjE0ubFZ5/Bq1TWqaPHYv64UYjgORRGU1H5+vmuZ5F1fC9M508hdd1aqI7tR0Mkz+/c&#10;UZSFuEPJZGC6eBo5e6yQvGYlylzs0aJiDcmyIXW9JRQrzGA4uhe6XVtRdeYYcrZYop3XUH5gGypP&#10;HYWaSaYt1AvpvHbNVNJ2JoUavg9J0yZAt9EMt6iiWeZL0BbkgszFc3CZ51G61pxzZxbu8L0t2LkZ&#10;+jXmuMz3LH3DatyNDkEyRSlx3DjU8/3rrs9DG91QzLjRuB7IsmL9GtTankD6iqVocbJDzKTRuBng&#10;CvlaM1SL3z5eOANdnvYInzMDbSlRaCvXUXEJmlBPKnAt4RVRz6QgoqFEI0Vjqfb/9AdjcEyEgPXP&#10;MQiruP8w5Pc586iihHXxQqoroWTd+Ou8Rfh9/kKOzwMI5++zuTyNfY7/Onchfp6xAP9ashzfzVuM&#10;r2hfb1EZKzghLmyyxEnz5QihvxZfXfNi7Rp43g7Jgd64cHAX0jkRTRZmqOI2ucuosGYrUbVyOfJX&#10;rIB26VIUE+bS5cugILzG5YtQvmIJ1CuWQb54EUFegkrWvBWEuGbJPKryXJR6OaGiUI0CXRbyddkw&#10;arNgUGcgn/AWaDKlyBctx43aDAnkPEaJXoYkTnT5kX2IZl2m83CC5tQRRC5aJP3Htvxc7h/pD18m&#10;ocDp06G0JwSu5xDGciFm7TIUs+9N5Sl2s4fXqhXIC/ZCqToFPiuWI3uLFTL27UDyhrXwX7kAmpOH&#10;4TJrOorCfBFrYYGIWTNRQ0A9J06EjK8dZbUWsTs2ozwhEEn7tsJ/9Di4jR+PApdTuKmKQF3IaXSm&#10;+uIarVmrQYbk/ZsRvmAe8o8eRsj4CfBkyM6cQBntd+yOjdKjfJGcuHJO8ODFc5F3dB8CCWDWwd3Y&#10;zb9l8YRJmDHsJdRTgZrCz8N15QRoz+1FDxNP4tEdcN28GjbL5sBv5xr4710n/cOvgxtW4Pln/gdj&#10;ho7A5FdHY9arw+GwbxvK/T0QSvdjOrwPSTwn3WoLpE+ajigm/XoCE8prVHp4P7L4npt2bUMqnZuG&#10;20XzejSyZBB3fLMsViFl6ChUcH5kLl2Aqh2bkD56DDro0PIIWPOendDwve5zOoNMiscVJtEeRTyU&#10;nBcNy5ZCT2A6j+yFdtYs3GQSyGUtfp/vT8NqM8hHvIp7UUGot9oA/bjxuHbqBAr4fnXs24kaQltD&#10;2529ezOuNRnRQ2ueQcfRxaRRbrkWfceOU0QW4qrTSejHjkPnwX2oWrsO7TaHYZw/G695OkLDud8T&#10;G472Sj2qaYmbCFsdbbJQ1DrabQGqsMxNBFKEAHOw31SW+0c0l+n+z/IgzA0lWgnY1kodyyYfASsV&#10;lVb2d16o3+YR1pkLgfnL8PuCpfiVCvobgfxtLmGduYBjS6T4VQC9aBl+ZV+o7rfzl+CTi/YoPW+D&#10;2MPbke15FjGOzExUl0Q3B3gfPginrVZI3LsDBr4BdWssYVxpjhIzM9StXoOyVWugZb9k9WpUma2C&#10;hgDrzFegXHxux1bODFfM7FuzbCUqCHD1ikUoFB++n7dlzaGBKU+OYp0MRhbyxtxs6XdwC3NlMHGs&#10;UAT7Rq0AV0ArZ00hh5rnqiYkaVYbUS9Uim9g2rLlVIsAFHK9KcQP2azZqg7tR/oOK8itN6Ls6H4o&#10;WMOZThxCDGvu4qN7ELl+FcEOQjnr5lhzc8j5dym2beGxtyJ5FRXL7gRiFs1DVaAXEukkUukSCuyO&#10;IXbWHCjXrEYaJ1XW4b2oSIkgUJyYfM0cSwvkHNmG26po1AacRr77IRREe6KnQAMtJ3UGE1vO2rVU&#10;lU3Q7NmFZLsjtIdx0NkeQ+q8eYgXk97DAbEsN6r270X8ioXIObQHu6dNxaKxEzDj5RdQHecDg8sh&#10;JO23RE+ULzRU+guLZsFu2VycWjEPnltWInD3akSe2gHLeVPwwpD/wasvvYJJI0dhxogR2G/BxOrp&#10;hCS+P1U2R6FctBimDRvQtGk7QeL7RJeSOmMmAV4NNRNIkbUVZAT7isM5pMyagRompzqq0CVel2wm&#10;kTezkpHN97aVqqyaMR01a1ej0nINLu2mYi9ZjOsHD0A/fQa6aVVvswbULFuAq0xI1SsW4xLfx3zC&#10;epvXNX/ORDz0dUHDxtUonzcTPe6O6Dx+EJqRw9C1ZRMaVi1HO5Np8fY1eEMWho7UAHTUatHL+lg9&#10;dQKal69A7dJl6Dl1jHN0Ca462qJs5kw0ruDcZILotjmGEgpbw5JlMIybiC6qdHd1IRrLBXR5A7AR&#10;0DItmsUYo6mCMDIaB1sqsdhe9Bu4vbQvnVMzl4WKNpYKWAk/jyHajioD1IkBtMGzqaCcQL9TuX6b&#10;v5iAEsxFK/DbwmX4bQ5VdQFbAovZjIUr+tfNXITflprh1yUraZOX4D9zl+CzdetwjVaoN9YPvcoE&#10;Tj7x/0OjEXfRBiG0P7GsfWTr+QasW40Wyw0oWGuJEu7Tun4z6tYy8/HNKbO0RK3FauSbW0C/ipmP&#10;UbKak5/ZsGS1JerNOcbJXbd6JSqXL0fpiQNoKFShyKhEmUGBQtqQQoMSxXkKFOXloEgvl1qTLgf5&#10;eQJcOVVYycynRKH7Bahpj2R7t6GZFl19YDcUVpugD/FAuUEDva870viGm8TkOXIA6j3bUUz3kLNn&#10;B8pP2yKVE8i4dT0yWKeXxUagivVt+jpLaJhsctgadu+EipM3k4knbdkiVLo5Iodwqgh0LpUog4lB&#10;x0ktp4vI4nJNdhK0tNlxi2Yj0Wwx2ljvdmUEI/3YRsQd5j4BDrhqzEMSk52KNk1NVVaJXzWgdZZ7&#10;O6CSNl918ijipk+VbGRzbACPQ6UXZcTq5VDa7MeemYR1zBhMeu5ZFEZ6oyvZC7ozO6A/uh09VPv0&#10;nRtht2Q2DhNaly3L4LdnFZz3rMXs0cPxynMvYNiLQzFx5GjMoxXeRHUxXDyDrC3rUHHBln/3ShRv&#10;24qUCVORtXAhLnu7QL2Q14h/c+6qZWg5cAhavmfNp09K0DbTwVTTKdQFuCOdUN1nGaO0YuKwPUIA&#10;V6CO87GMytVtvQuVFJGC0RNQMmcmLicH4w6Vx7h2Ja7s34EyWtMOm4Mo5Wvdtj2K/KUz8DjQFxWs&#10;u9u3WqKJdv7qKVvU0P21LVyKjuVLceXYYQrEMpg2rUIZbe2NugL0qVJZai1C3/LVqJg8FTfPnqTT&#10;W44b9rZo5XvYY7kJRdMn4artcTTQAVbPnouCSRPRGxWMrvoi1FVRLSv0hI3QEcZWqm1bpUFqm6sG&#10;orq/bWK0VBukqCeQDQJcwtrEtqVcQC6UVyO1zVzfWW2UvgE0BHOXsl6lYlK1fiOYv89ZDixZhd8I&#10;4m+sUX9fYs5xjs1dBixaRVgZs5cT7tXcx4KAm+EXrv/3qlV4m7aiz/8CPmgrxHeP2/HZ3SZ81G7C&#10;gxA3dHNSX+ckvkMQb5tbopJQVq3fiM4N1mhhGAluxQZmvvWbCPEm5BPgxg1bULNxI3TMsGUbNqJp&#10;3Xo0siZqXLsGdZz0pj3b0GTIQbFJjdJ8QluoRBHbUoOaVlfJUEjgFlN5i6iWxXkqgqtEJeGuDPVF&#10;/oE9yD9rg8bYUBSfOIZCvtmFzPT1Rg3y/N2RvWcriuyOQ3/SBrqjB1Dhag/t8UOovngBhVQsA4GR&#10;b92C0tQY6dG05G2bYdy9A1k835ITR5G1aR2U2zYia8MqFDqcgoaqrN28DibaVoX1Jhi5PnnOLGhY&#10;o4oP57NpsVI5iVLXLEcrYe1h5s84uQVh+5ejLjMS90qLEU3w9dxXw3pOsXUdwlcuhIwuoV7cRDt2&#10;EGkEIZs1ZnO4N+JXr4COSi2nCmYf243jrOdWTZ2MV4YMgc+xvejLCca1NE90+J3i+Zghdu0inF8y&#10;BzbL58J7pxn8DljgsOVSvPrcM3jp2ecx4iXWrKPGYQmt9NoZk6FgmZPDv7X8/AloVxHWTZtRRKck&#10;N1+GapYVOvOVqN5ujUwqafORo9BYmKONyppBBW1MikA937vGQE8mrrm4mR0L5RYLtBzejUqq9SUm&#10;9/yJk3GLcFQx2dyl0uUvn49rvA7XmaArD+zAlYN7OD8scYXJs5jO7DVvV5SaLcR9T1fOrxUUhRVo&#10;322Fq8ePoo31cDvnXCOv37Uzx9HKa3fl2D4U0iLfrSnAVZZK5ZxTd44cgpFW+q493xOWMtf53rQQ&#10;/Fu00IZp43D9nA3qLM3wOm1w2drl6A7zQ09jMZpr8tBRkS9BJxS0mZC2EsZWgtZa8/+Pttp8KQb7&#10;om2h3W2p0ErqKoFaLoDNRTuPIz57HoJ5VE7C9vsKi37VnEe1XLaGqknlpB2GAHLRSvw+bzkBZn8Z&#10;IRXbrFyL31aswS8LzYHF5viFEL7POqbD9SR6VeH4x+Nm/PbeFXzTmIe3ju7CP6g4P63fgn+t3oy/&#10;L1+Ht5ip7qzdgttrrdC3zhrl6zagbpM1Lm3ZiUrrHcjfsgUNW7aicdMWFBHUcratnAytBLqF9q9t&#10;3UaUMJO3sAYtL9WhtFDLILSFuSgryCW8GilKjASXYaKalhhUKNarUE5YqxMioT90EJV8YxuojPpD&#10;R5Brc5wQB6O6gHVwdDCKnc6h0csNRRcuwGRjg1YPdxjPnEKFpwtrdAJL0JV7d6MsMxFFyiSk0WqW&#10;2NtRIbag6twZ1q3M7K4XaFW3ouQ063haNjldQvVZgrt7G2pOHkMSFTqfKlTNultx6jgqmAzUuzah&#10;wtcefcpIZNpZIfQQ91FE40FDDVJ4TD0tpX4/FefEQUldde7n6WISkMfz0TAhZq2xQK23E7L3MRHS&#10;QSiZRFVnjuLQ3CmwYv03c+RILBg1DEWRbrirj8O9LD9oj6xH4Oo5CLQipDss4LvDHO67LGA2dSKe&#10;H/IMXqSyjn7lVcwcM4GwTiCsk5B+eA8MfF8a+Pfkss4r376DlvM4E9Y2FLNW17McaOY6xeLFaDly&#10;XLLJt51dqPSrcInXrIFuqCs6FPLVy3CPCa+EdraLSljF0uT2uVPInz0HdxzPom77BrwR6EH3tRx9&#10;aYS1KBclR3eji6Bd2rIBV6ns5VT4exfOoNpiGW46n0cZLWzT+pVo3bgKV3hN207sxm22FUvn4sbF&#10;06hlAr12fB9MW9biMWG4QVemo2N7EuiD/IXzCCVhtab4XDyHsnUWeD3Al3Z8Pnr599TwNW/5uKBw&#10;0xq0sYTqay1HU70BbVUEjscaBPHPcYnqPRh/Xm6vL5TaVjFWa8Sl6jwepz8EtC0EX8Baqk4grPOX&#10;S/Xn72bm+H0xbe4CM4K4Dr8Syl8XmuH35QJcrhN9M0v8vHJgfBW3MSOwy7j9wpX4FxXxsT0zltc5&#10;PMxLoKIa8XFHMT4pzsJbuzfhZ9ZroP39bdUW/Lp4Df6zZiP+vXEnvqHKfkoVvUMFvbFhM25vsEK7&#10;1XaUbd6I1i1WaNvMic62fKs1Oghv50aObbFG+yYrbrMJjYlRqKsworwoD5V8E8uK9Sg35aHURGBF&#10;EOIS1nomAlicLxS4H+qajERO5v2oDQ1CUUggjA4OyDt/DgUBAagpzoOJk8hw+jTyzpxBWVAgCpwc&#10;YTh1krXuKZh83aA7fxYVId6QHz2CMlkaSqls6Uc5Gfy8kLVzG0ovOiB++xZUsGbP2bsVStpow97t&#10;0G+3gnbfbqRyYlbzDY/mJDcEeFFZZVBzImTQeidtNMfltFC0pQUgncoaftgMVTlRuHepAakHdkLN&#10;/Usc7CGnMqeuNYeOil+lTIWcsOv270bG1k3Io51M2sn6+qId0qkuctZz2ye+ig20cqtYE0578QUc&#10;WjIDVbEuaE8Qf/sWJNusReiB5fDbtQwu1iuwi+tHv/Qy/vLsi3iBsI4bMQbzJk5h3TsWFlPHI4WK&#10;qrS2RhJhLD1rCyNr+aTpc5FMS9zl743UzRvQyUmeTcWqJMQGJhL18pXIY83YpslAcxFVhDYy0XIZ&#10;buQkI28X33v7k1BZb8D92GBo15ih9eQRmJi8boR4QbuNKsqkdK2mEG0hrjDRFlcsWIjHLL2uMWEp&#10;WSNXM4F0RPmjgAr9rioF+h0sCc4eQ+mpvXgQFQDd2hV4LTUORqv1KLBagyr7o7jDmrCPKqY+vhv3&#10;5aksc46gy4/q7HgaXeH+qDh9HA+z01DreBJtAT6oJ8CXEyNRS+jrM6LR3VKC5noq6QCAlwYAHAwJ&#10;To4JMEV0NJj+6P95rLOhkJa6AJ11+ayjBbi00rTM7VTdSl2KUNYlhIfKakHwBqD8TUDJgvrXBSsI&#10;7hpAWN6FFvjVYgN+sViPXxavAtj/naD9vmg5a9al+HDrVryfGYXbqgQ8MqTgC2F/CzLwQakMnzmf&#10;xncraatpb3+nskoJQOy7ZitfcwV+WbEK3xPWbwjgF6xNn1oyo63diGvc/hrhrKPSlhDWTmbuXmtm&#10;1K270LHZGnWbN6M+yJv2oQDVxfmoLNGjoiRPivJiHSMPZUVsJXi1bNVcpuKaNKhRZ0Hl7YyarGQU&#10;xEWhJj0V9UlJMMZGUVm5bVoSCn28CXIQajQyVFIJ5K5OKIqLQFlyDPJCfFEpHroID0CBKhOFqnRo&#10;mGXL0uOgDfBEISdbittZmOKCoPV3hs7HWfrqnO68LXRezlD4XkRJuvi4xxU6qopem4G8cF9k2R1C&#10;kdd5PBRP2UQ4IvXEOsTZrEGTNhG32ptYu3pC48UaNS4cMpsjyHM+h7xIfxSxZlWGeKI4zBd5Hheh&#10;ungWWjd7lIR6I5cJo9DfE8cXzYTlhFEwnzweKyeMgfmIZ3FyyThknVqDHLu1SD+zGZHHLaioi7Hf&#10;bBZmjBiG5/7yHJ4lqC8+/yKmjJ2A+bTAS8ePpuKOgjzUC7VRIdDZn0ZDZiwqUyJR7OOBitgQtBNG&#10;HQFrkiUzubmiNSmSdfsF1Lo7oTU9CrUFOagrVKBNmYJqwtauz0S7uNObEYP65FBcyc9GR2oEuhJC&#10;cTknntsl4qomBV15megpy8W1omzcSwxHAV1Gd2o4HhO2q3RL94vZUomu8n2+wYl+05iFB0VKWmeZ&#10;FH1ZMbhbpse9Mh0e0nbeqtahizB0EY6bNXpcI1y36wy4w/4dQnOLieF+rQlX6k241VSIW3XF0s/q&#10;XG004S7h6m0sJFwF6OX+XbVUSgEagWvnmIiOwSCQnXVF6K4vRk99CcEsHogidNJGdzRxHfuX+Tpd&#10;PMYgsO01BnSyrTWmE1bWq78tI6SrNxEcS6osa9RVbKmsQjF/p3pKCrqEyyvXA2br8OP8FfgXt/l6&#10;yyZ8QavwLeuzD4Pd8G6JDJ9erqK1SsGb+el4n0X3k/xUfCen0u7ehe+pvv8Vx2ZSgBmPtY6wLqf9&#10;FmHB8TVMBLTjP5qvxz+sduFjwvpXJpEHtMftm7bi8pbtuEqbfG0rgbXehZat21DnbI/O8gLUlBSh&#10;ojQfVQS2utTAZQOqikXoUVXE1qQnzLTFIkxGVBQaUc1tKo25tMUqFPINraT6ljPbl7LWLeFYFVW4&#10;xqCFyaCUxqpppytYA5eLephW2qTLRlGeDAZVNoxqmfQRUT4VzqTOJMCpyE4IQr5cfH0qg8qZiXRm&#10;Yo2vC0pp3Yu5TaFCPMQtg1GVgVxFMorFTY70GFwyZuImE16B51EkHjND/Km1aNCn4XJLA4xMIuJL&#10;0MbUKBSmxKBSkwlDViIM2YnIz05AMRW+iEmkVJGIMkYF1aWSr1eWEQ91oBt2s24Vvwoxb8RQHFg8&#10;Cf7bl8B3w1R4rJ0IB/PJsF05FdsXjMfiiSPxyjPPYuizz2HYc89h7IiRmD6esI4ZjyWjR2Ht7Cko&#10;yklDRW42qgwyVBjlKKdjqS3LQ10pHY0uE435CjqCJDQwEbXmZqIiKRyt/BvruFxvUvF6ZqPZpERb&#10;kQqNhixcYttWoEAnYWwuokUWdRtr+V6C116gxOXyPHRy+94SNdpNckKXhytMtl285r0lWvRV5KGL&#10;NrJbwEMALhWrcMmQgQ4mhm7ue7lMgy5DOjqKeSyC0UOAuiWI8iVF6yB4ou0REHK8l2on2h4C1k6Y&#10;unjMPsLaTci6CGsXtxP7i+3Fa3bV90M22ArIxPG66sRr8Nh8zS4ep7ORrz0AZl89W+7fI167ids2&#10;U1kbCWqDsMgMqnJ3rQEtZGsIWKf+OgCrsKe/LiY4q2lXV1ril6Vr8JvFRvxCWH9ashLfr16N75jJ&#10;vji0H98EuuNLeQw+L8nG55VKPC2X4b0uE7653YgH+mTcyQjHE20K7hpT8X65An9nZvg2LgBf0y59&#10;TRX9O+3zf9asYzJgEhAqTih/Xd//uuLG1e+sSf+7ei1+pG36fu16fLllNz7asBNvr92EJ4T+lpU1&#10;+rZuR8OJw+ihEtaUm6T/MVoroqwQNSJKBLwElfBWUnkr2C+T1DafKltIhTXSElN1aY9LmOUrC1Vc&#10;1qDIqEO+UYtCwttf53KM9ZWJYA7eZTbqRBA0TtY8Km+eNgc6ApirTINOfJ6rTkdaYghyCWuuPAUG&#10;WRLyoqnCSRHQ5fQ/XWVSpxLmZOQTWk2WeKqHdWd6JC7lZ6AvNw65LnuReNwc6Res0crJ2NZYA01K&#10;PPTZMchNiZAe4NDnJCKP6pWbkYACTlw9W50Al+vyMuJQwNcqkNOm89xMVHLL2ZMxfMgQzB75MnwP&#10;LYfadQdSbVYhcPtUOG8YC5u1s7F21lSsmD4eezYvxILJrFNHj8WMCaMxfcxoLBo/HguGvwJP2tNa&#10;KlQJIS3Nl6OsQMVyg0mNwJUZc1DFGryKYFbIE1HFc6lXp6HFKEMjAa03ZKOaUanPQhOhbeL+Tdyn&#10;ha0At511mvhYp5M1WxeB6yCYXaUqdBJSAXRPhR4dpWp0c6ybanmZoHcXytFZmYt2KmwPwekWgJRq&#10;0GuSoYvbdJfn4jKP15OfyevLfQhKN0HpqiN0Qs3EMiHqHoC1hzB2N/WHuIHU1UxIm4olyHsF6GK9&#10;gHRwW7YCTNEOwi+ik9Ex8DrivHoIYRdh7Gym7aVS90ivweOItplgNhqlbUQSaOexBLDdPF57hRpD&#10;RJ36q7i5tIawLiGsS9eyT7trToCW9tvdf640x1esgz4JcMY3xjR83pCLj9oK8W57Md5mPG0rwGut&#10;BnxwvRI/vtWDe6Z03FXE4L4iHl/1VuFvlyvwdrMeH7cX4usmA76ncvyDNvFz1idfrrbAL8vF6/B1&#10;N/EchD2WzmcdsJqx3By/0or/ss4aP9FC/5tw/2OVBb7g9h+x1r2xfSvuEI5G1q11VNVGqmt9WQHq&#10;GLXs15RSQQlrBSGuJLw1rG1rqZ61hLaaylteSnhLSlFSXAtTaS0KyqqQV8F+WTUBL6XqckISWKGu&#10;JqqpgFXcYS7UUY11ShSyn69VwKiRI0+VxciEVkFoCWB6YhjyBLw5qVS/JGgjA2BMjoae6wp5zgVp&#10;MVDRMhbJUqGKj5BAK5DFoduUgUs5Qcix34r4o+bIcTmA3qpiNFSVQpsSR2VNhobH1nN/LRWzgMqc&#10;x1rLQEuZy9cx8vVNHBNfzs/PioYhIwIltJK6KA847zOH1aLJcNi7Ao/q/FARsx918YdQl7gXTVm2&#10;UEWcx6bFMxFgb4VQZzPsMhuBOSOex7iXX8Ak2uKpQ1/GbovlaGApUSZu6BFSAWpZvkp6QKWC8JXS&#10;cdRQ8WuYpKqVyagmrDWqNFRRXQXEtXlZaCCs9UYFFVSD1mItIc5BW6GSgFFVqZ6tJYRSPLXFsWZa&#10;5F5a1nbCeplK00FYeypZyxHW9jIF+pgALjMR9NTk4RIhFooolKtbwE5l7WRJ0V1FxWUS6KNiX+Jr&#10;C1gFhMJ69lIpewiUgLCXgFwmlL3N3F9YU7a9bAdDwNUrxZ/GCOsgoAJ20YoxSXEHliUFllRYHLsU&#10;fa2luHGpHDfbKnCztRzXGkuYCMT5lFCBaZNF8qAdF6raRcgvVWgJq/hoxnwtsHYzfiOovy1fj9/W&#10;WuEn2uDflq0iIJb46NBufKtOwlftpfjsdgM+uNeAD6/X4tOrDNreT/oq8bfrNfjsRg2+vN+IT66U&#10;4+1aNV4vl+PHxx349Fo1/tpZjE96yvH+1Ur89Xo1vmb8q6cM/0wLweebqN7iHDZuxi+r1+NXKupv&#10;VFBYsr5dtYa1MUFmDYs1jBWW0t1qYZ1/NjPHx6vM8DknwmtXG3GVf+ylSiOaCGBjqR71jIYyQkxw&#10;a9gK1a0ppgUmvCW1NTBWdUBW1oGEohaEFrTARlUL64RSrA81YF9EMVyzG5FW2gFjJe2nMQ+FBjWK&#10;CWz/R0JqmPSEmJa4SECrlcPAOtigyYaetjiXgGbEhxKgdBgUhIm1bC5hzU8Rv8+TjnzWvdmezshL&#10;oJ2l8qnjw2HkNpWqJFxlsqtPdGH9uh4Jx1ZD6XGcymDi36BnfRsLLffVJkQgn3DnpifQTlPJZbTC&#10;tL1GWTSKc8JQKvdHfa4v2ozehN8LNRln0ZR+Fk/qfFGRdh7JbqvxQY8LalO24prxMG4UH0K38Sy8&#10;bVYg3X8bKrL3oFZhjcqsXYi7aAnrZZMxf9wIrJk1BfKoYKqiHCV0GhKoVFQBajWdSXmesMVyVBLK&#10;ej2BZI1ZS0jruX09S4t6Xr9GWt0WRhNtcgOjrVSLFjqb9iK1BGwLgW/nWBftcA9r0A6q99UqIzoJ&#10;dl+1kUBSPatYy5Vp0VumxpUBWK+yzmyn1RWwSipJpe0UsNKp9LD26+I+l5kELhkyJej7gSoguAzu&#10;I6KP+11pLkEfgb3Swpb9q4ybzWXSeE8r1bVlcB37jF6hrAJQATr7YlmEOL6Av4+QCsCvtxXjrQ7O&#10;f87TT2nX39Sl4W26i9fUKXifCeo9uoEnlyqZEIpwiWrbW2/kefLvFjfUmHiGiFpUqBkIx2/L1knx&#10;rx0H8JXtaXxhvgr/3LIZfwv2wfsk/R9vX8G/3r2Gbx9fkqD84nEj/v5aC74W8bgF3z25hH+83o5/&#10;vd6Jr2/X4R9vcJnxldj2Vi3+dq0cnxDWTwTYN2vx7aNm/PSkEf+M8sO3y1YSVp4DgfzVjDBabgA2&#10;WLGWXcP6dlV/u24L6+bNjC1cZs1rYY4fFi3El7SXP//tAb567Qreu92Bh731uM5s1VFdiGZC2kCF&#10;rSWgVQS1qqoKuvoOuOY2Y2N8M8yTO+Bl7EblzU9xuugBxoV34RXfFjzjVo9hQW1YntSKINMVGMvr&#10;UZCfK6mriOJ8DQoIagHBLeRELNDlwEBLrM9lS1ss7LBQVgPtsI6qp2MtmhsXAkNaHIwEWR3qA4WP&#10;B1UynSqcCmUqFZDbNOWm4kZ+Cqoi7JFywgIJx9dC5WmLnupiWno18jLjoKd6FvKYebIUKAmrITuJ&#10;4EahID0YtWpfdBa44bLpAnqNR3G96CDuVx2kUm9An2YHPuxygcx7MwrjreiKjuFxzQHcLtuJ+/UH&#10;Ua/YC23ERlwvt8GjhkO4V7UPN8v34U7NUdyqPYPGvJNUSgd0FIXTVgdK39usETfthMJyspWZFCgl&#10;rOUEsJzL5VwWXyWrYtRxuwaTDs10NM0lGjTQtnZwG/FbyJcJZp+wrLS8LVzXyol5WVjGMh2tsA5N&#10;POa1kjz0sBTo5lgHt+2kUnZy2+sEujs/G920wveq9LjO7XsErIStq1ovwdpTkE3YqFw8Zh/r4C5j&#10;FvqoWJeFQnLsBgG9QZDvEKx7AszaAtwTv89cU4C7BOteUynuVbDfUkZYeRzGIKx/DjHWPy6A5zKh&#10;u0z1vtJcgdc7K/GeKQsPLtrg+srFuLtyAW4sn4u/7t6Cu2uW4o75IlxeuRAPLpzARzzHm61FaG8U&#10;9SutMM+jmUloiLC+v3Hi/752C2tX2tAFa/G9syd+u3cDH1+ww0c7N+MD1lHvUaZ/eK8P/37aja8f&#10;NOG7t7vxDfs/vNODfzG+f9rFsS78860u/OuNLi534x/v9o9//3oHvnnShr8T6G8ftuJzKvOXj5rw&#10;zaMW/PvNdvxQqsDX6wjjBkv8YLkF32zbiX9Yb8CP68zxtdkSfLHODH/bsRaf71iHb5cuoW1nnbuG&#10;qruairx0OT6zOwF8fAc/f/IA//3wHr7/4C6+enoTH93vwet9zbjVVomOmmLU1tcis64P1undGO5d&#10;j1dj+rBMdhPRNXdw6cGnyOp8H8dMb2J4SC+G+F7CM6FX8Xz0VcyKakJ0QSutcgFtMWtXQltcoKM9&#10;pqoSWJNki+W0w6KG7Q897XAWLa9RnU11zYCGtWou1dCQkSgpYUFaPIwZSdKd5FzaWiVV1ZARjR7x&#10;bx21sSjys6WqmiPxxBoo3I7jan0JGot0MBJUdWocdFnii/2pyGWdWyKLQL3SC90FTrhRZodrhQSs&#10;cBeuai3xoHgrHlfuwJMqEbtxt9oRcY6WeNJwFq837MSbrUfxtNMRdcqtaMndiWul+3C3di/h3YXH&#10;LXvxqGkvnjTvx+st+/FmxzG82XUWD1sdcavBAxUKNxRnhKGcCcskvtJVTGUsN6CtzIBWJsdLlYVo&#10;rSqUrG8DrW9vNS1sSS5aCWlbKSMtEiaP87hFVyCel26KC5DsbithuqpJRXOYL1Vfzr9Jhys5SWhW&#10;xuExa79bhPROnRE3mQAeixtL+Tm4xUTZHOiKCrezuFZpwHUCdqcmH7c16XhQoEZrRiSu5KXhARPD&#10;TVrzuyUKwpiPmw3laCuQodjjDG5xm1s8pwqXM7ipTkaVlwO644LRzVKixMkOfXQJNzqq0ddS+geY&#10;Iq4S3v4oldprhPUaYb/O7W4Qug8J+dPIi3hsb4k7u6fh7aVj8GTpq3hvw3Q8mDcKj9dMw/1pL+PB&#10;/BHoWj4GfYfW40Nez2uEXdSsTUwkEqy/iAcg1hBWS6raig34efEGfO/hi1+ud+BtT77A0f14z5BG&#10;y1RJ6Lrx6Z0GfPKgGf/68Ab+9d5V/PPdPqot4+0egttLcHvZduOfTzvxn3cu4z9v9+K7NzvwLeH9&#10;/o1ewnkZXz1sw3cE+ou7Tfj7o3Z8e6UGH9kcxD+XrcA39mfwa20pnvKCfXThAL6Wh+Eb2pl/84//&#10;rikPX8R64ovNhHbJSlpk2mJa4U+2WeG/N5vx8xcP8Z9Pb+K/f7vNuIf/fnoPP3xwG1+/1YeP3rgO&#10;3aWrWJfVg7Ex1/BK5DVMTbsD+4b3Ib//NeRX/4rUS0/hW/UaZsbdwpT4G5iT+RjTVU8xPqYHPspa&#10;lJcUUTU0VFUdrZ8OpaxlB2EdBFaCVqjrAKz5VNl81rK65EjkJUVRBVMkuyzGjIRWfORjzEqm8rJe&#10;zYzF5fw0XJaHQO9+EInHVxJW1qyurFlZE9UXalGQTZWmOudnxqOI16Y61x+dhVTSwuO4UrgdfQVb&#10;cI1xv5S1fOE6PK7eijcI3ms12/BW2ykUpx6GIsQS73TY4rXmg3iz3Z+19H7UKPYQzBN4o/UI4TzI&#10;/m681roHb1w6gMeNB7jtEcJ7EA+bD1BpRBzDlZLzKE53RKk+A1VFWjRp01Ec7ovahDA0s57O83FG&#10;c2oMWuNCUeF7ES3xIeigeyiLD0Zvvgzljna45OGEBrfzMO7bgRt0Hg8qtaj0OY96hxNoPHcUtef5&#10;d8X4o4kQ9kR64npUIGodT+FafBA6QjzQcMEGXYnBuJuXgWbXs+h0PoMrGbG4T0vd5HIOzaeO4jET&#10;ZcWFo7jK/XuD3VFne4DHt0F9qDfu0t5ea9TjdlYELrmdQV+UL25GBeB6YijeZu3d4HMRn1Fx24Nc&#10;0KmIx93OagnCaxKYbNu4f5toxVgZbnLddQLbx3q071IJ3u8qx6Ozx9A4+ll84rYJX0Za4y2b+fjQ&#10;leLjZ403jy/FN6EH8eTIMnwdvhNfRO9A36rx6NqzGW8x4bTSGVazjm+i2g6RPle1WIdf19F+igce&#10;WLN+dP4C/t5bhw+ZtT7jhq9VqPCP6y3459U2vMmT+eROG354+zrjCv79/g388P5V/Ehgf2X7MyH+&#10;4QMBbzd+enoFP753Hf8k1P/66w38m/3/PO3D3x+2UGk78PmdJh7jGhXxHv7dZMTrOzbji4QQ/Haj&#10;B9+01eP7R1fx1fuP8dGDW/j0xlV88vQhvvnoCX643IhP4z3w4daV+O+yhfjcYgm+M2Xj529ew38+&#10;vsfj3SGod/EzYf3vJ3fxK8H98KN34JDfh8XK17E46wHW5NzBBs0j7C94DftK3sQm7S0c1l5HUNXr&#10;OKK4ihP5D+DY+Cl2FD6CQ9VDqCpaUWwqoOUTd4/zWKPpUWYUNWw/sH8obJ6wxHLkUU0FrAUCVmUW&#10;8pLFT5XEQi+nLc5VIFeTw20ypbu1Wtat6vhIlMriaV2T0ZbiDaXDLsQfIaw25si4uJcToQo1wn6z&#10;JjWl+6BO48d69CK68m3RnbcTl+RmuKxbTbXZhHsl1nhNKGn1Njyq2Y7XG/fgNQL7sMkRqd5WaNXv&#10;xzuddlTKQMQ4bUJROm3vJXu82XYIrw+qaNt+ArqHynsQrzOetO4jrALoXbjfsAv36nbhVtke9JY4&#10;oL44EZfKeT0IUoWvC2oYlQSnL8wHVVSkXtbmtedOoNvXGQUnD6M62g/3WbM2+zrhKsHo4Pb3CFQZ&#10;E/Sj2jy0BrjiRqAb2j3P4oqPI7rsT6LX3gbt54+h6/wp3PF3Q/3J/bjl7YB7DqfRHeSGB4U5uMrk&#10;UHNgBx5SqXtjg3DJ0RbXnU/jysWzaHc4jh6P07gV4o4b7mdxw8cBdUHueNReJu1b78DkxWt7OdgN&#10;V8O88EQehzqX0xQqGe5SbRt4bu/SXt+kkkqgEs4rEqz9IRT1igCV8F/n8s2OCrzVV4un0b64s3EO&#10;vgnbhb8Gm+HjmFX4IGI13nBeguunqaw+S3D7whzcPjYHN+2m4brXHLxzchE6Vs/FQ7qQSpMWJflK&#10;VLGkGPLvRavwjeV2fLP9MH5YvQk/sYb9KtAfv/ztNfz6zVP8+uWbeLO7Cl+0N+CbxgZ82tYsxUd1&#10;VWxr8M3NNvz7XSos4fyZKvrzBzfw40c38O2bPVS0q/jwjT58fLcTX9COftXXgB8fdNL+tuP9+634&#10;65Mu/PjpA/z4yWP897P7eF2XhL9V5uN91ppv1xbh4ys9+LC7B591teKb62347NZlfHLvLr5+RAW9&#10;fwX/bMzHx0d24G8Lp+LTBHfgi9fwE2H+9yf3CSstMW3xTx/fxy/sf/bBm/DK78Yq1evYZXgKv4rH&#10;iGt7D/4dn+J8+2ewMj3BhcaPEVL3Li4abiK08U2kX/4YQfU3kVBYAaVKjuqKItZlepQT2Aq2Ql1F&#10;7VokPqelJS4cqGELCKxOnoYcKmBhLpWWKqpPjkF+GutLRSbydIRVLUNeThq04oZTdhojGRWyGPTp&#10;49AU7woVYU04thJxx5ZB5n6AdXgL6gxJqM65iCalDVpUB9Gq3oFL6k3o0WxEe7Y52rIscLdoBx5X&#10;7cFbDYSsYT8e1+/Faw378LSNkz3vNHQR23Gv3gFvdQch2H4D9PEH8G6vC94gqG+JaDmEN5oIZ/0+&#10;vNZ4EE9bjxPYQ7hbb03Yd+NJywE8qGedW7MXV0utcbmYKmWg6pQxUUUHoTYxAnURvugI9EDNeVs0&#10;elxA5ZkTqHM7h4cJ4Sigg3pAEbhbqEG1ePKKqnpFqC2Bao0JpoqXoi0iBHUejuilBb2aGIlrAT6o&#10;sD2EPsLVFxEgfU3uepQPrnucQ81+a9xOjSD8OWj0dECnvyseilo3PRa96eFoD/fCJX8PVLqfQWe8&#10;Hy5z377EIFxOCGCCi8fj7hpc5vtUwoRw3ZiBdiaSzqQQ3GGtW+BwEte0qWgJ90etjwtusZa+2VqB&#10;a5fKcJVxva38/yirAPgaa9Xr7aXoqdSwHEnHLas1eHPJaHzhtgpfBpjj80C6x4gN+DbYCu+4LsN3&#10;aVvxY/JOfOaxDl+HbMN/1MfwpdN6dJovxF2KQYEIfQ5KWfcPeY+281/qPPy3ohH/8A/GU7NV+Cw9&#10;ET9/9R6++/gRJ/4buCmkv6YEH9c14r2qOvy9shU/FNTih/JafNVYzTq0E9+zPv3xzU78JNSWCvrD&#10;X+/g6RtX0dFbize6WvCP+iZ8W1qO71sb8cWdHty4dQntd9rxBpX1g7fu4u3HV/DgahPefnAbDxob&#10;8U5FGb5qa8K7deV4l/XP542VeJ829POOZnxYV43HCh2+e/oGfrrXg4+tV+PT49b47V0q+WcP8AMV&#10;9T8CVgnY+/iJ6vrTZ2+g5cZ97Eurw5akVjjo7yCq+T1EdX6AC/VvYW/ZU2zRPMSq8BZsjqlHTEUP&#10;qtu7EUuL6u56GoEudlBmJ0of/1SYxFNRBpQySkyifiWw+WqYBqGlwqoJX3ZKDIoIZiHVVUdYjYQ1&#10;X54Jg/jerfi4JT0JJpn4oSwV1TdN+iWFHlUwqqPskGG3DmF7ZyHediG0QbSf3WWsEV1QELsO9WkW&#10;BNMSrfL1uKTYgPacDbRoG1EZvxh3infS9h6khWIQrLdoXd9o3of3ui8iL3wXevR2eLcrHAm+u6BL&#10;PYn3r7nhvbYDeL/lOGFlTdp6GE/qCGPpTvQZrXAlfxtule7CZdMW3KmmwpfvYr3I82m1xR3a5luV&#10;e9FVeBKtxQkM8a0RAzr1cqqrG0rOc7JnxOF6dhLr53TJCvfEhKC3QIl6qt9lZSqus968V1fAia3C&#10;9bI89FSxjizNww0q752KPNysK8TdYj33z6TD0+Me58JdKtp9I+F0PYNWrwu4b8gmXKxb9ZnSTaae&#10;mkLWipW4VVWAHl7/y+VG9LHuuy7dYDLgKt+nmyVqPJDu8BI62tcnbO82leFOWwVut1XhRmMZk1o5&#10;LteXcrwSj5tpa9tob1vLpY9argtYaXVFSLBK8JbhPpfbqlUokAdDHXoSTzavxmtDhuDtjVPw9Mh8&#10;3Jj7Am6O+wuuDf8f3Fg+Em/YzsG1FS+jc/QQPB7/At6aNRwdY17AXSp5B0sLI11YofgEIl9OG3yZ&#10;NvTGZfx4swVf8iL3eTMT6Vm4372MDx5flZ5bjEkLh6ZUh+6GGtqrOvwjvx6/6OrwU0E9vqmpxDv3&#10;a/G3j1oITzNr0Q78gzXivz95DQ/fvoVLrbX4vKkDPxHwX0yN+FdFEx63NaKytxFlN3uQ31GJlu5K&#10;3LnSyujBk0f38enTp/iiqwd/LTbhq24e80o7vmRS+HtjDb5sqcb3t1gbv/U6PvngA/z7y4/x7UU7&#10;fLBgKn68XIJfvnyIf/3tLqG9R9UmpLTYP31MS/zhQ/z7i/dx9/U3oKzoRGRhF/xM3fAu7oVv2RXa&#10;3xsILu5BVuNt5JQ3Qp6bgWoT6854H8QGn8bhPSuQEOoq3UCpojUpI7BlReKxxv7nkAWw4uGKYqmO&#10;VUPD2jQrMQolebTItLx68TxqZhLyWa+K79jms1bVZyWiSJaFoizWraztGnOjaIOdURS6FSlnFiPH&#10;cQkKgtcjN3QvbjbrUaNyQknSGjTJzNGSsxrNsjVoka1DS/Y6XJJtQHn0YnRr1uNp81G82XSUanoY&#10;b4voOIGblc5QBR/GJzdTUJTEejDXAR/f9MTbnUfxbvsRKugxvNZyBI+omo8I66NaqmnlIfTqd6GA&#10;x23jcS8T3Nzg+aw3D6M2ZxPrXCq6YRv6Sqj0haxJq7RopPvoqCxAO69FG2u+Plq5yyWcO0UatCiS&#10;6RxkuEH3dJXXsYt15dXaAlyuyUev+FyRoF7hvr3iccH6AlypJmRNxeihxb5RXYBbdUVMFgW4UUeb&#10;WVnImlxDFc1jja7ENarP9eL+j3a6+ZriiaVmTvK6XAYTbENFPi7xGO3iXMQXCAiCALWHoHYT/svs&#10;9zZwmWB2iptOVUVoKMtHczX/HgLbKT77bCKsLYSyhYBSYa9fqsQNwi3iOgG/3VmD601M4NogZKTa&#10;IS1wD65e2IP700bgH2cs8FP4FvzovgE/HFmDt6a/iv8G7MV/YrfjW481+Lv9WvzNYib6CPZD6614&#10;UqxFURGhp1MT3yYrY3/I55kN+EBVhG+uNeK1G1Wo4glV1lSjLIf2LTEOIawfUpjlYit0iC1UoMZk&#10;wruaSnyfXoF/ZpRT5QjbnTw0va6iSpbg0yf1+O4R7e279/GEClqjVOJhkhofZ+bjk4wCvJvDP4a2&#10;L5Ee3HCrG9pLtajnG/O0i+fR3YGnPS14eqsTf6Ma/zXfIKnr97SAf+Ob+znt8Xu88B920VK/TWv7&#10;7hPWp2/gUxbjHw9/CX+nMv3698cSrP8hrP9hrSpg/S9h/fHjO/jhk9v49es3gG8+x78/+xhffPo2&#10;Pv3kKT5jfPHRm/j7R6+Bsoy/UeXrlbRKRXFICrLDnp3zsN1qJt9AOR710WUwi4rHwJqpADWclGW0&#10;v8WMknwtbTFBzs+FQZ0NNVW5mOAWMTsKC1xIgIs02chXpMOQmYhCWRJ0SYnITYiDITUaLXlBuFN+&#10;Bs2ZW1EYZonCUAvIPRbDEHcY9zoKWKe6oCrNCs3ZG9CYuRH1GWvRkGmBhrRVqIlfjtLQeWjNXEVY&#10;j+O9dlu8c4nAXjqEd7pOo0XnxHrXE13VkSjLPINPrvvgnXaCTFDfoPo+ajqA+3X7cbuKiaFyN66V&#10;7cKVot3oM+1HSeJq5IYsQmHUClQkbqHdXY/wM6OR6jkD8pD5KE5dh9ZCW7RVpqG5ysQoRFudCe2M&#10;S+JbKBUEk7BcZtvDSSg+gull8r9eY8I18WQPYb1cW4jLhOlGDVW2gcES50q1jq0JfZV69JZpped2&#10;r/IY17jdVSrutSojl6mknJ89rC2vmNToLjPwvUtHpYxlBZNiTYEWlUUGVDCx1jGxNuWrWEaks95X&#10;Ebxy6Zlc8QBCe20xWmqKmHBMqJNu6ogHaQyoZnIQH/s1Mjk0Uanb64u5H61wG0HtEIBSwTvKcKur&#10;Elcu5TMBuyI78TjiMw7B08cC2vBDeOJzGg9XL8Bba2fivtl4PJ08HJ+MGoZ3Fo7F49Xj8GjTVHxw&#10;ygKv7VuLR6zt32TSaS5juZXPMkvMH8JaymQ35OPdnngrNgM9rEvVV0tR2VGPu3kV+MzUhA8rm9Ba&#10;V4bcvhokdpdC1VUBhVaOqlRmx1QdLkdko5Y1WGufAZdva/HBvRL840YjPu6pw1vMOrf0uXiH9V5L&#10;RBJqk7NQr9CgQ61hFi1DUUMRdLQdyup8PLzWhK8uN+ONchM+6mvF0xtt+GsXj9NQi29u3cAPj+/g&#10;k9YafNfTjh8f3sMPTx/iszvd+M/DK/g8IRQfjxuFn4cPw99O7sevn97Gf4TtJbDijvBPtMTCBv/n&#10;o/6xH1kbf/XOTfzAWvb3r17H75++RuAf48cP7+Efb18Hvn0Lf3+tFa/FXsRN5/0oDrTFatqVSJ+j&#10;eNBtwhdPe/HtO9fxxaMevHOTboBvlngQvJ6TsFR8FU+vkp4bFk8uaWQpBDgXJQYN8gmniTVqAevX&#10;fHk6itkXgAplNbEezlckodXgh/uVx9FM1cwNXACl5xxo/JejPNMO9zoLCSutZfxGVCdYoDZhLZV0&#10;JUojlqIsdAnKghajyHsOysIW4d2204SVllbcLKIFfquD9WqhL1U9EbqcMALhjbcFyG0HWZfuxf3a&#10;XbSzu3CVFrrHtB2dhdvQQRVtN25Da54137ftyPFbBm2wOQwRq1n3rqSi7sf1ShtcrzqGZu02lGVv&#10;RltpBFqZUJsIayvhu0QlvMT3uZOWsotq2E172kvlu0yARfTSnvZUss/Ed7WB8AmbSrt6le2VOiOu&#10;1BppR4upqFwnqS1bKvGtxiIqWDF6+RrtvO7ic9hGLetN8USUeL6b17ZKm4NKKm9FIWGljRZf6BDl&#10;S2Uu568sFc20x+KB+mYmCvHRSL1wTKV6VApIxZNtjDJGqQBdPEjDqCzhdvzbOvj3XKH17azPpXgl&#10;oKY4mgkhEikJLF+SjiMkcAM8QtcgIHk7omP3oU4egL5YNzzxPYe37fbhjdVL8dE6C7xnsQJP927B&#10;ayd2ostmMzojndBlyuJriV9CzENlgR75FIN8Ot5CuoEhT2fNQe3BnYiPDYTaqMf94mr8s6ARqL2O&#10;f9V24XZrPap7K3D5SSfe++gBLnfVISLYAzHiZy/TwpAc4ocraiW+LCrEF0oVvs0vxVtU2z7awY8U&#10;Bvxc2opeQwHSFRmQ0668++Qmfv7mr/jq72+j7FIRshqycOUJi3QCX1dDZWI2vd/bhC+vduIrxkc3&#10;+vDVm0/w0a0r+OxqNz7sbMR/n97ETz21+MTpDD4dMQq/vjISvzNT/W3ZXPz3ej1+/eyhdBdYhAD3&#10;P5/cwc9/ex3fvXOP1qcUdXxTOmhz3r3Vjn99eh8/f/0Qv33NJPCQlru7GH8vz0LLnEko/p8hiJ83&#10;Bmet58Dx2Brc7SrAtx9ew0f3WTIQ2q8/vI5PXr+ED+43EVza+8uN6GNt01SRSyiTpN8rFr9gIR78&#10;N2YmsI5JRaFWhlICXcTrUUAbXKJSoIRJrUCTjpb8cNyporLSXir95kEXsBDVSYQg1xGPu4toO12Q&#10;R2BMoQthCplHUBeiKIzKFrIApqBFMPosgCFgMS3tObxBCB/X7MLDmt143MBas9offh5+SI4Kw4NW&#10;Jzyp3c3adC+t7jZcL7FGLwHt1O+gAm9HnWozapWb2W6hM9oofQari7CA0n8JLhccZH13Evcbj9Ka&#10;7mINuI1quQNN3K8535fX1UiFzUcH1a+LsIpfURCPz/U0sv5jXGmklSSYV+rzcZ2w9RHUa02EkPYx&#10;M8xJelzwViNtLvfp4/rbTaW4SlW9zoR4nWM3CNhN8fA713VVm9DCkqRSzXpYnoIaAluuTUWFKo2q&#10;moOqQgGTDiWaLLofBSoKclEmYGWybGB5Ir6t1UJlb60tQi3VVChpeQkVrcQoRamAtTiffUZpIdcX&#10;opLK3UT1b6pSQJvtCUXmOeQqzyE97QhCQrcjKmofomJ2wC3ADG6BFkjPPA5F9jn4elkhO+IkFI57&#10;cU8WirvyQFxL8USfzB/Z7nsQ4LgB7h5WSElygl4VxXOnU2PiyWfiN4oHbjhvhvw71B/3CVzw/n2o&#10;8onD96oG/JLbhm8TivFxVjFrDwM+/Og+3eEj/POjh/j9h49RXKFGgjYMNb1GNDCzfZpfhV/yGvGP&#10;7HJ8qSih7epgrSbHHbUOH1XUIy9PBRkz4qW7nXSgb+Dbp1fxw1ePcOuNVmRWhyGp2AEpRRdR1sua&#10;r4lv1tVqFvp6vHWlEF//tY/xAN/Rov7w/g18fr0IT/Q+eMt2Nb4Y/Rwwchh+GTsWP40eiq/GDse3&#10;qhTg76/jZ9renxj/EfXq5w/w5Xs3acPycJtv4FWRYXWpUKT6oFgbikvMil91qvGG/S48WDQVjw9s&#10;xG37naizWoSKDfMQuGIUPDbPRXWiO766XgOj3xk0qELwqEuPN9q0eJPxbo8Jb12uwJs36vHx43bc&#10;aGXWr9Cik1m7gRe+KCseJiptETN+uYH1CB1JviwNxRotYaUi6+ScYPFo0J6GIWwVNH5mqIy2RGPy&#10;JpTG76IKJaNB7oRs5/nII5SFActYz5rBGGLB7TfRqh5GWfo5tGrPUy3PENId0kc498p24G6pNe43&#10;O8Hh1HGcP3wED5vO4F71NtwlaNcKN6PHuBmtms2oytyAUlrakhRLmJLWSm1ZuiWVaAOKEtagLNGS&#10;cB/E3erttMs7cId2+Xo5VSHfmrBuZbLxQGupCpeqmAyr9egmiD2EqofKeFk8ckfI+qiUV5sZjYW4&#10;SXW81kRL26RHZ2UO4n2PsxYklHUGPBA3bpoLca+lCA+YxB+K8UbaZFrWm0JhWTqJRxI7CHJTQQ6q&#10;dSytgi4wSUagSpfC9zcTTVTCanUOcsMDUMprX8sSpTxPgTLxzHJuDu0u7W0tYa0rprKKZ8cFpHkD&#10;wP4vtAJWAWq5eL6cib62PJewKqFXin+HcgSKHFtERG5FaIg1CgzuCInaDJeAJQR2Kbx8zKFRXUBk&#10;2B7Y2iyBh7M1dGnuyM1wRLifNZIidsHDdzWcfNfA238jfAO2IT7hAkoKM6VfPCkiO+JusIEJZ8jv&#10;1a34Lr8Ihe4X0RYUhTcck/D+qXi8ybbEJRy5WWn4+ONHVJQH+Afbn77/EGVVGtQQpi++e8Tiuxiv&#10;y0vwYw5ryzTaZ9azJQV5SK1SQU+fXdtcBXlPJVS36tB6u5nHeUIr+hg/fH0f7T1qyPOdoK51h7rG&#10;A42XEvH2o3p89eFlqNMOIjVkGZrk5/F+VRY+q8zCm8YQNIdbo81zKd49Mh3fmo/Cl4sm4sOpo/Dv&#10;yaPw+cvP4h2nowATgbC/Eqi0u//97AkedZTjbmIg7oovONvspW0Kgqu9BewOLkDIhZW4F3sY7x9a&#10;ivdXzcDNo2vwVOeNJ4FHaFcW44HlfNSeJDRO+/Ao+AJq183H3QQf3FfGovn4Fjz0PYkHimCEXtyB&#10;3hYlk8VDfPygCR/cYdy9hDcv1+EmlaaTtqyR2bKWdrmIoBbQjhVpaZsJb7FeC5M6C6XKYJSknoY+&#10;Yj/0IVZQ+65Cqqs5a7xU1Kt8oQzYSSt6AMaIIyjP8GD9GYAGXSLq8tJRlSfDpeI43K27gFtlW3Et&#10;fz1uFloR1m143HwKsmgnXNi3EXdr7XCrfCuuF21BV946XMrdiNLkNVRPcygCl0MXTqsbvgqGKHMU&#10;J6xCaZIFSghrAe3vjSLWtKVbuf92wkorXL6XqrwbTbnWaClwJ5CsSwllN9WnR1heKqKIK3W0ugTt&#10;WkMxrlBZr7fRfhan42ajAdokNyR47kdqkA1SQk+jUsn32ZSGRlM6j5+Kq/mhTCbhuFGrwe0WAxVd&#10;hdu1CtTrY1CmjoAx2Zv1fizS/I9DFnOWiTCIahuHRl4PU1oCE08MapkMa6is1XQ1pXLaZLqd6lJa&#10;W9aG1YRW1KjC5lYQRvHtLBHCCou7/+VirFR8a6sQVbTueapomPJiUKQPhU7tDHnOGbh5rUJQkBUy&#10;Uo7DL2wDbBymwsljOmLjVkOjdICb42q4uW9BZKQtCpV+yEg8hcN2U3HadS4iU3fjgsdC2DnMgoOX&#10;OWKTbaDXREqf2xtyxacLOTBqMjHkPzk1uBYchbz0ENqyBNwISMXHXhmot3HDCctNPAEP1FRq8OB6&#10;Iz7/8BHu3utGOi2eV7gLnH1P4/w5O0Tud0DJ0UB0u7HuSlNBRxuTdbMGKS35hNYAdU81iljv9jZU&#10;4vXyKtaknbjxsA7ahhjEFp6BooxevTcRr90z4J2HNbSOF6GWr+Abvg1tPutwd/caPN5pjvfjbHAr&#10;ciOuey3D34KtcOPUUrQtH4sPl03EN9NewfczR+Hewkn4oacUv379iDb4nvTM8NdvX8N9ZsO3bfbj&#10;wfND0LFlGeSRNnA7Zw7fXfNQcmE9vpZdwMfJJ/A4yQYPDD7oTTyDnu0r8Gj0cDRPG43mkBN4t1WG&#10;h64HcW38SyhZOhPX4n3x8Oh2XBo3HNnzJ0AdYIv3b1fgt6/u47PHLfj7m910A9fx3du08HdZh1+u&#10;xdO+WtzvqEBPuQ4NRhkqxW9D6cSXAVQwKLJQrJahKCcRpTkxKJeHozjLH/lpPtL3HsV3PMs1Cag1&#10;0PZphFIoJYstbLWJNqmEdViNMYmT2R03imlvTRvYWuFmySbcqjqIKpU3/M6uQ1fxPsJsTYexFZ15&#10;G9Ck2ARVwHKkuS1B4sUFSHFdgFza7fxIWu6oFSiOFX0LKLzmoV1FyE3W3H8HrpTwbzdYsabdhFqO&#10;txV5UzVNVFMTbaoJ3eV6OoJcqQ7tY815XXy/k2pozAimsrD+zvFEQcxJVCSL3xfehmxHKsthCwSc&#10;5rxz3I6MwMPQBFqhNusk1VyB21To280FrDf90ak7g5K0o/A/ux5nNsyC3GUTWjIO0WVsY7ngjgoF&#10;62cDrWR2BhoKdFLpU1GgJaxq2uQs6bvKVbS+lRKwgyFuKOVL4xVU1ArpBw0YHJdgLTVxXR5yVUGo&#10;MkWgQOtJqJyh016EX9A6HDk+Hj5+FjjlOA8nLsyAp+90pCWbISxoB4ICd+D4yeVUzgOIDT+E06fm&#10;4+j5uTjpthQBwRtondfCwWMBfEI2IDpqLzKS3WDUpkuKKp6CE9+ZHvJutAqVzD6aTvGlYT0+jjXg&#10;+wgdvso2IOOcAxxOHkBdnRZyZSTiMyLhE+mPnaePY+Ph/di+dx9O7T+F+HNBSLHxw0VrG8RnpiG5&#10;sxTJrP/0f72GwuttLOwNeL+2AV/qqvBmUDYqomKhYsZU9mQgUWMPY64N7unc8A69/MN8+nXZXp7g&#10;SjzuOImHwbtQP/plFP1lyP/H1luHVbH2bf/e9267u7sLUQRpUbCwE1sRG0RFQVREFJDu7u7uRhAR&#10;uzv31p12u/fn953lfT/v877H74/rmFmzZq01a63r8z3Pc+aaGbJmjaDJTpeLmydRt2wihet1qJs9&#10;jGdG/Xmh3oZ3g1vysEtLru1Yye+Xivj8oIkPv4oFvllLifsBag3GcH9cTx5Yr+Do+mnYLBtHkfFQ&#10;7mgM4KzJMK6GWlDgtZzIVWrEThmCf9e2JKgPw0l7FFU+tnhsnkPu2lmk9euGU+f22C8Uu+yyk5Cu&#10;7QiePJxc911UJZ7g87OzKmX943o5bx/U807aq6ulPJes++paBb9dLuVRQw43qlI5V5okHTyB/OQI&#10;yVOexAd4Eu3lRqT7cVWuVdRWOaOnPDeTrPgoInyUmyQFEubhIfY5UKquv7QAogXUpIhA1R3TTqbY&#10;cDZtodhcUT+xuo1JUthSF9OY74H3gQWSQfVpTDamLk6yaqSewKqHx/bhOKwdzNENQ3C2GIz3zuGE&#10;7h9H9MHxxB5SI3z/eI6u7EapnxHnU+eIHTbhZIIJtUnzqIydT4qPHplhFtQWxn49BUwUtFayYI0y&#10;TldU9pRkw7Nie88oJ1knuuG6by5eVobkHTUlfbc61Xsnk79VHeelQ9kwYziOW2cStncmiUfmU5do&#10;x+WCQC4VxnGjIkvysiO1EdNJcpgk26rJsaVqJJiP5LqXFCUXbaL2z2GxwQQpagEUJ8aSKwBmCHAp&#10;0UFkCKwp0vGVLKtAqbT05CgVpGkyn5ehnIooCipKm54YRapAq0xTVBZYWR5AkO9O4kK3EOa7GnfX&#10;RRx1nIOlOCBzi76s2tCXbfsms2htH2zth+JxXI3tm9SYt3gI0436sm7peBbN643VnlEYze6K2coR&#10;2IllPn58HHOXtBULbcAJl6Xy/vaE+x0gLMCesGAHUfDDNHOz2EhopKvA40ndITeeTLPh55nW/LbH&#10;jTOOnuwyW0hcog92x3ex3NKcWWvM0F64mLkrLdiwYAvBW10JXHeQ+O1uHNt8GCunI7iWJ+NYmUTg&#10;xRLSyvM5GxLLW/8EHq+155W1L1fCovFLPEpQvgPhoZtoDF/LSa3elDZrxu0ZWjSs1cZ3yxjO1x7h&#10;3cVEfgs5QuYcTSrNTTg1fxzlI7tjK+v6junLjVXa/GmmzquF/fig1Yl3fdpy20iTawl+PG0s582z&#10;89w8XcB6UcnkBeO4MWUgRdrjsDQaj51BPx7MHcbjCT0onT4E+0XjcFw5kSqjPlxp+T2/qKuzp38X&#10;DHq2J2DcYKK6t6ZRti95li4bxg5BX60LS2cOZa/xGLZq9cNi5iguVcXAn5d52JjF8xsC671a3t2r&#10;442o7Muzharhlm9vn+TltSr+uFTCH1fL+OVSBbcbi2goTKI0WTJRsFT+IDfSxP7Eq0ZAeVJZkEFB&#10;epzkXeV8UVHiAMleYp8TpClXwVDO400TJUkOPEFN8mEuZq/ifNoM1Q6mc+JQLuWvJMxxHv52ooCB&#10;hpxLM6E+QY+aWF2xwbqE2Y/Df+94fHaPxctyJN6WwwnZN0ZgnUD84QkCwDicVnQh3XESDXECeoy+&#10;gC5ZNchQlMxIsvZ0saUbqMiPoLoomerceNUpi7UCal26ZM+ceCpi/DiVGioASzE6sRKXjRM4MmMw&#10;4csnUWKhS87GcSRaT8V6sTa1UvRKvbdS5L2JLPf1BO2eRnXUdvL9dlIZuI1TYYuleI5k/6L+lDkY&#10;U7CyN9WrenHXczqW8r9OGNBB8uAGitMkeqQqQEYKoEGyjYHiMCSvisVNVQCVlpUcTVZKjKwXQ3F2&#10;IvlSZJQ92sox1mxZrlzMIE1ATZdcmxjlgafrOhKizHF3n4XDMSPsDhuyx0ZD7LAxO8T1mc7vybr1&#10;A/FymoLbfnW2rRmFu+0c3DdO5dhqHY6KKzzmqMb+vVqsW9mHUF91vLzHsN9RfvugmcQnrSM7cx+R&#10;EdsJj7YgJnkjCalbaLZp+VQiw4+QJQH9lrUrzxYc5MueYJ5beVNkcZBFhrqYrpjBEvPlLDM3R1Nv&#10;GkbzljHLdDX7F9sQMM+GkMW7CDW1xGuDI9v378dXrJC1uz0HlHu8OLly9Yg/XwJi+XzCn2eHvWgU&#10;JYhLOkyE4yKKDi+h9tgCbqzR4pYo2dVvf6Ci9Y/ckQzIm8v8c7OIX6vCeVEYyJUlUyn6/juuak+h&#10;dNl8jvXqQEzf9hSO78m1haN4N3cMr3q04dmogfwa6y+qlcLtphwuVqWwa70JHkYDVXt5rVq1YXz3&#10;lpzYMI1TVlM5ZamH19JxLNPpw4HpQ3k4qQ9/dGzDpSH98RU1XtS3I3VD+/KmX0fOicqHaI9l9bxJ&#10;bLE0RnNyL3ZZzBJ7qU2062Ze36nh0y8NPDidyssbFby9e5L390/x9ma1KGsR765V8+5uvSxr4MPD&#10;U7yX9u5BA3/dquXemXzOl6ZKNoulWpT2ZLqoVIp0HIGxvjyX3JRoYoO9BVZfosXKRYsKpyjHdcMD&#10;pVPGUyYw58UGU5F4iMv5a7mYNUeaMuRwumoP7vmC/dSnbxBIF9CUKVY4SaxwnFjhcD2SXSeR6Kol&#10;TYdEF13JqVNIdtYmzUWHJEd1YgRWl5XdST+iztXsBVzMlOwaZ0RJ+HSKwuaIDdYl0VtUtiCM6uIk&#10;yaQp1EgcUs5+OSn2tUnUtkngPZUaJjbcWWz+BgJ2auO3eiynPDZRf8SCg0ZD2TVzHGunjmHPymls&#10;nTWWhCNzqQxaRv4JU7JcDIiQzp/lOINMh5nsMBmC2fgOZO2YTP32sWTO78UNnwXslX6w0HgQOzfL&#10;NoUepCgrXoCM/HqKnvxWGZIDs5MEQFHUTAEwR37j/IwEirOkWOYkqtZXoC1RBkfI8ixlPWkKzJFB&#10;R3GWPpsQaY6zbI+13WhcPIyxsZrE/m3jsBFbq6P2L+wlexYGraDQcxVFIRY0he+k1NGMi+H7uJ56&#10;kEy3mbjuHsVh615kJ+rgcnwEPlI0vYPViE7UJTNvCUmZq/AJMyZIIk1cxlyaxUTbEx95ABfLFWQs&#10;N+eLWxJvjkXxbH8gdtqzmawxHq0FU5m7Ygm2W20kwLtjPGsRBvrivRfvJmrlYfJ3uRO/wo7jZvtZ&#10;bLaGI66H8T56QKrJXtKc3Ljm6MfPzl48CfHmluSsOL99hPpsoNZ6NqFjuhG0QZOSAzO5umgyNw01&#10;qB3UiV/2rOHUigXkGmhS77SdOgdzTo8cSmOrLmSoj6F8+2pihg/Br3UbvHt3ImZoJ+q6teZZ7+7c&#10;7dKKPz0Oce9yMRVZHhSlOpMSZMu68Z05aiAZwVSHUf3aiXrZU+BjwbGVwzkg1XjL8I4cmzGImztm&#10;Ey6KGt2rM1mLpmAh1jlUPudx/340jhjIjj6dGTO4NSukUg4Z2pE1S/SIDtzL6bJQrtYkcKMmhgvF&#10;Ifx5rURgrVOB+e52DX+dLxSFrRSga8Ue1/FOQH374Cusr2S9n8WJXKlM5XxxAufyY7lYlMAVZeyq&#10;WMjakjySo8MlHvgQExwgljeEyABvATVYdehHscR5yWI781OoTHXgSsEarubO43rBCu5XbqYxaw8F&#10;UfbEeZpTErdbALLkdIaZ5M7pVERNJcdPl2w/PWnTyPSR5mkgsGqSclyD9GMaxO0fhc/GvpT7TOd6&#10;9nxOJ+lRHqohHVGfgpDpFIYbkRm0gLIMP04qo3qKUmkoSqEuP5HT0hqyY6VYpHBGOck76QS5oTsp&#10;8VpBwbFppB00VJ20MHdYZ7YvEnU/sBC3fcsxGNERr63aFHjMoCp4GZWhCykKnC6PjTgTsZZwq/ks&#10;kr6Sv8+Us84zqXc0JE7A3W46kO3rxrFi4UD8nbcKdPHy20RSKLAWSW7NkQKXmxxDphQ/BURFPQsy&#10;BM6cZMrzUijLTZJpMmUCbqmAW5ASqRrooahtZqI3EQHbiPJfg6+nCYfsR7NhdV8CD5mS5DyXOIHQ&#10;y16bR6cPc7/Ejkr3dVyP3s35wNXE79XmfKgl5TsWECUxLkRU+Hz+coKOjiBK3M7xY31JTBxKYYEW&#10;udnTOXRkAEfcxuEaqElE8iyaOR1bibPTSpabjmfFqBGkr7UiZcV2DmjOYPqIkUyeqoH+KlOsD9ni&#10;tdkO1x32zBBYx080wGLORrw3OMgP5EnoFlc2zd/ImvWbCXQ8xoeGMzw5WYXHof0EWO8RGB0oOmZH&#10;qOc2bINWsf+IMRm7TUjeMB0ryZ3hmwz5EH+Ut0EHuLZuDtV9e5DT7N94N/sWy/692DNxKO5t2uH3&#10;XSucWrfjgMzv/6EFDs1bEjd8EEkCV0Lnn6gd3pvKHqK2S4140CTVPf4QeQ7LOLhA1NB4uEC7gxCf&#10;pZivm8hxu7XkhuymXGz3+aFdOT+6HyGLxnLEQh/Tbm0J7TsAn0EdMRNYt48Zit+o4Tipj8RMcmyf&#10;zi1QmzCcbj1aMMtgJBtnjGPvfE1yfPeRH2ZPZZKrZNMCXt6sVI2V/ninnucC46urFbwRlf0gOfb9&#10;wwbeiuq+kudVO6EulHJVYL1cmsxVAfZWeRqXyzPF3vpSkZelsryqnBroL5CGqqxwckQoSZHhxItb&#10;yY6TDikdqzL1KFcK13BdWmXiLjyOrGXhzDksX7yOlfLfrl23jVkzpuF+aA4NOUuoiplGToAO6R6a&#10;xB2bTMxRDaIOf925lOAwnkxnUV37EQRuH0ld2Boups2nIV6TU4l6VIgVzhNFyAzUITt0HrVZPtRL&#10;R6/PS6JRFPZUocAqrTEvntOitEoBOp3jTWnkbqrDdoql3kO4jR5HV40i6fgmrpaLioVJsT+4kSD7&#10;9eR5bOZKxjFOxu0jyX0pJywniiot4VmlO/XB1szq2xbP9cacDN6C++oRBG8fQ4b3bCI8TPE9vowc&#10;UfHS7AiKxakURweSH+lNXrwyLFKxv/+n5aYph3BEVXNEXQXWigJlLHAilZKzS5XBF5kJFGbGi8L6&#10;EiPqqBxbdbSdTF7gEjLl983es4xL0Wv567KdFOkdPKhazLlkU35rsKXCVZ9zcaacTljKpeCtFC+e&#10;zqnFs7jtbsaVlK1EO0j+9pxMSZoGjdXTJGNrc2hXN+z29cfxhDpOHpNJzjGj2WKxHlMmdGKe8TgM&#10;RUXVhw5nTM/+jBoyHHXdyWiZaDNhvjZLDm9ix+5tGBrPQNt4LsPV9Zk+a6kE5i1sX7GL/VsdMDQw&#10;ZdGqtZJdLXmVW8aNjHQO77fEwdmeQ4es2Gm3lL3R5oSeO0bOSRfunY4WW+RE3OHVFC0wJHV4XzJm&#10;aXM78DAlcwxJ6zeY4126Y9auJXsElljTGWzq0R33YaMJ7T9EMutgjo3ojcfAngSM7I/X+P6cEKVO&#10;nDqCw1p98bWcyaWj6ykc1Z2suRoE2i5h96aJBDoZYb1uOMu0e7PFZDwliyfxy4C2XBvQHctBXdAf&#10;0wvtbm04OHYgdXtX439gHbabl6M/pDeje3dgpNjiCe3b0a/dD0zRH4yZ/HZHdAYTojGAVLNpZPtK&#10;cYp05MmZLN6ILX53r54Popwvr0puvVLG6xtVvLtfx2tpL8Umv7hdyx9ij+9Ltr5alc6VihRuVqRy&#10;qypb1CCYJLFtdaWFquFnyl7jBFHSuJBgsXhBYoe9SY0KU50MkJcQQblioVOPcb10M7Wp5swx0WXz&#10;nmMc88vFM7KKoORGYnOvsGbbcVbMHS+AzRIbayTA6QuwyvFWE/L9Tcj2ksce2mS6apDjok7SwdGk&#10;Oi3gvBSChoSFXMk04GKGodjhuZxKmUVBpL6812xq0t1oyBNAVQPe42ksEmil06uuvCA59lxBLGXx&#10;TiR4bpX5QO6d9BeVXkO2ux5V4WvFrvsRccyK1TM0KQw9RuLRjdRGHeNcTjAxJzaTGWDN2QwPLiU7&#10;8UuxNxnHt+C1czaNGfYE203hSrqpbNtCsfkbqc8+Itk5hBqJZeUpEZSIqmaHeFCQGCrWN5Ic5R41&#10;ilpKblWaorC5kq8LlT3vacpVMb3IiPcmOz2ECtUg/hjcnTZibWWI24lZBLmacjnKltvbLfn9xHEe&#10;p1nx6so2HjQYcatkMr+emsOflxbw16XV/HzJmhR3UxxnDiNn0yyqFhlRttIAH01xi/s2EblbjbQg&#10;XfZt6M2h3b2wte7JUcfJ2B8bS3rOCnIK19PMdGh3Zo7rzXITLWaYzWf86oWMnTeD4XOm0l17DEN1&#10;RjFozigWxOzE6WIcWhvn0rXfAHS1jJhpbMqSxaswXbyamTKdt8SMDevX4LRiFXEyH71mBR5iV11c&#10;d2O+cx5bDs7hRNEenCRA374RxZfH1VzK9+dKuBPZ/QcT2ux77Hv1wGP9HOoDDnMzxofobauwHyZZ&#10;pnkbdvXsxU718aKyY7Eb2gPfuepEbJ7PQdn2laKoW9UGsn9CXzyNR+AyY5RYK1EC82mcHNKdpCnj&#10;MZ8+iYgTm7gTuoVas7GUGAzDZmQ3nGZJVTceydFhvZjT/HssJDsf6NdVsrgWF9LcCHKz4fC+zWio&#10;D0KzbwcpGO3IVxvJ/n7tcdm7nJXTxuIlAOeJ/Y7XHU5NtHTodC/+vKrY4FoBVnLrvTpeXa/k96YC&#10;Ptw+KbCe4oWA+lxAfXGzlj+vVHGzJotLZclcr0rlfn0OV0vTifdyIT0shJMlBaSLckYFSmYVWGOC&#10;AlSqGh/oR2KQn6hvgMCRSlNZBrWZzlwrsaAifiPrVqwhLr2R3JIzVNRfpqi6iVNn7+Ltk8gsvbEE&#10;HBZF9DckP0gUMlCfXF+B1EeXLKnmOR4aZLtNIM9VjRRR2NKgrTQkH+NM6nJu5hlxOVOf04lG1KcY&#10;i7U1JjPYmPo0F05LZ6+XfKqcHdMowCpTpTUJwGfyYyiJP05h3EFRXnd5bM0lsdU/ly3idJQxIaKy&#10;HrvmEnh4IwkeO0g+sZ74Y+bEuWwj1tWCqGPryPDaSZbzOm4k23Gn0IlzuXsl0swkPUST20XTqY8Y&#10;z61sybkBZpzK9eFMURQnJSuXKzuYQtwpSFLuORMlShorcCo7kJSxwEqLJD1RgTiC5FhX/L22EB68&#10;najQPaSEWVOaaEl25BL8T0wk1F1fCtdBHsV60jBOT3VLmDvuy6lP0JEiOZg7lZN4UKnB47oJPKwx&#10;oSJTuVGbGmW+C3hctYscse6BJhpcWWPF1ZkbSZoxHt8NA0hyMcRm4yC2rO5HXNRs4uJncKp2Bycr&#10;LWk2b0gP5vfvxgo9DVYesETn4E4MDu5g+qGdjFoyk2ZdfsTMeyeOVyLZKtZFf8pQlmuoYz5rBuZz&#10;5mC7di0W69cKqAs5YLmDsP17SLXcTon5Wh457eeOqy0NHpJd5YfeuVWXqabdsD9sQF7AOsLWzWCr&#10;4Uj2zppEsrYWni07sKRVKw6tmit2KV7yhQc2C42Z3uIn5ord1fvueya1b4lJrw5s7NQSq34dOBV4&#10;lF/O5HF00XRs+3TBrW9ngiYMIn6WBsmbTfAyHibq24OlXdrT/5tmHNkwl79cNnO983c86dGRpBH9&#10;ODFUbPbA7mi1acX+bh24M3Ywv4/oyzX98VhPHE7flj8wsOW/0R3TnYNG4zg7sg9vOrWhrl8XdmuP&#10;YIn+aPmxtQnp1pJrXvs4nxdAU44/jxozeNyUI9CW80agfX6lnIYkP26IxX16TkB+2CRW+Bwvrtby&#10;21llaGUO5/KiuFGexC+NorKlqSR6OZMkdremOF8ya6jA6iOwhoiyBpEkVjhBoE0Uda3PTeV6XaEA&#10;kMzJLBeulmyhLnkztpvWUphRTGVOEVdOnxWbVcelU5cI84llhrYa3nYCq7ceBQF6oqj65PsZkOuj&#10;LUqnSa6bJvkyzRYbnHp0Ik3J27iYvY+rkrOu5U/ncs40AXcGFbECepiORIpZnEw4IhY+hcbcROqz&#10;ojmTG8s5xQbniw3Oi+NsUZxsa5BYY+VyoHs5lbmJi6kmXE/Q4JT/eO7k7eZytrcAGMn5wjDJ1d6c&#10;SfcXZQ2lIc2XJsnEF7ICuJTizZUkZxpj93E6dTelCatIEzv++ORyUVc9scUTqBGlr0/aKe/hIkob&#10;RFVcoDgVP9UgecUGKycbKPY3XTmO+j/HVaPJSAonPcmdhNjd0raQnbxTIocpuTEmNOSaSuERBxE5&#10;nzOi6lc9bLi+byXXDoiC1lrRmGPI9XpjPj1dwf1aNX5pMuRktB5n01ardtpdLVjKxQJT1RUlG/dv&#10;5fEWR5ommImLHEvhRgOy3KcR52MqTmkeFSXzqCyeSWXebOKDtWimLwF9Qe8uzBBLuWCfBUsDnZkb&#10;6MRc36NMtbGkxyw91HcvQ3vvfAwn9iFsznQcRw1jj85E9unqcHj6VDwsLXA/uJfIAzYkSOeIWDCH&#10;/NWLObNqHk92beCh7UbuBEonLgrEdpsJi+f0xG27NhaD2jK7Z3NWGA7nwOQR2LZtz8pW7dDq2pFl&#10;86axYfEcxvz4E4YCsVqLNsyeosmMqZoYdOvExm9bY97sB/aNFVtxaAuJ07Qo69eHiv498W/+Ix5d&#10;2uAsttRxngY7l05jXp9uzJdCcHTJDC7arebmyN7cEnX07NeTlL49ce/VjXH/+jfxg3vxqXtb/mj7&#10;DXWSfU/oazBZCoP1qKGsGtOPZBszTo/uw7NOHWka1I9N3dtIFtbkSk64dDhXblfFUpfmQWmck9j8&#10;dFHJBH45WyA5ppIXYnUfVKZTKx2mPNZPLGOEKGgxj2vz+bOplF9O53ExP4qr0qF/lvknpwspjvQn&#10;xu24WLBsUmLCVFdVjFXtYJL54EDSBNysMOn8uSncO1Omumr8ydTjXC7aJbBaYrthEbW5mdQVFHL3&#10;whVuXbzJrauPCQtJFWWdgN8BXXK9dCkRVS30m0qxnwmFPpJh3QRA16kUuEyj1HsOl9PXcKdoowBq&#10;xvnsGTSmGVKXokdJhB6Z/pMlc6mT4SsKqxrfHMrFwjTOivVtzIriTE6sQCpWWMmvUoyaCiMl00oB&#10;Eptan2bN7fw1XEvU4Wy4OmdjFkkmdhS19uNUtj8NmTJN86c+I4DTmYFUx4saC7ANSR6cSXahLMyS&#10;3AAL4j2WkhW6hNuVm/mj0YJbmdNFxcQROE6gMmKrbLMv1XG+VKWGky+g5iSLsipjfFOU60xHqIYa&#10;KoP1k2IVhQ0jMyWAlARHUhJtSEvdRFamGVlps8mOM5JMLQBKcajfsYgzFqbciljNnaxVfPhlJ68f&#10;ruSfN9t4dlWi1ZnhvH+0mOqk6dzNXUl1kAYNkvNv5CyjNmgLETMm4dmlP6UzN1C+didepjo4rRxF&#10;UeoiMsS1pCSMFWs+hLLM4VTlTKLZuCHdMBJlnTqwG5ozNZnrsp85vk4YHd/PxD1bGS42tLXeeLoM&#10;7Mr6cUMJn2FE6FQdjutr4TJ9Gt6zTfFfsZwA8w3EW+0gfoPAaraEmBULVTfAvb9XqoeTFQ/97Dnr&#10;YctJ//3EHl7HTtMR5HqswnGDFsd3zcdCcwxL2nbAbEA/Jg/oyRjJh+MH9URnYF90u/ZkWNs2TJo4&#10;CvVxIxnWpg1z2nTEvH0X9g4fyLYBnTjWqQVVPXtwtXcfrvQdRHiLVuz98Tv2iXq4SwU7smQWK3rL&#10;d+zSDuM+7UhfMw/PaRrodmjBHIHfpHMnhojyeg/pwwe1Afw6rj9RWv1YYzSQw5JDs5bPx7RHa6aN&#10;7YqjWj+CRIHdenSgxvUA9xtKqUr35vmtYrG1VTw8nUGDdI6HjWn8erGIX84X8fOFYn65UMQf50u4&#10;X5FOjXIrv4QgMv1ciHew4YJkpd/OV3K1LJ1b0h7WZ/P0bCG3ytPJC/UWG5VISniwVNyvqqpAmxot&#10;HUymmaE+nMqI4a5Af1a5YoHkytslNpxPtyb52HbOpsaJ+qSS4uXPAYtdbDWzYMWcxZgZjSbMTr6b&#10;h4nYX+UQyQoqfZdS7rOUErelVHmt5aTfFmq8N3E6fDWXshZzMsmIqoTpFEeJZQ7VlAypIxZV4oWT&#10;OgmiCrXxohSZkaq9vxfExp/Nj6MpT9S1JFkgjRdo46WgRKmgbczz5kLOXm6kL+NWig6X4zSo9pnE&#10;2YStXC4M5pQo6Ln8YBoF0rP5EWKvg7mQESyQCqzJXtQnHudsjjM1YkfLkg9Rl39C8vJ+HlXs5rpk&#10;1/oIdRpCJ3I1c7Mom5tsdyC12eGUp8dSLL9JcUYUhZJbsyWvZsSHq+7mkBwfTJoob1ZyBKlxnqQn&#10;HyUzazd5eWsozFlEieTHwpzFlKSbUeuwiEs2i7gRvZKHFWY8qzbgafVIXlyZLPZ3OL/kD+dtpQkP&#10;C5dyJmAKp/3H8rOs98d5V+J3zsVjySTOBe9l7diBbJwxkgSfxVxJsyHpxAxqyuZz/uR0zpRrcbJI&#10;k8osA5pNHtwNw6Fig4f3YbWAsGDpPAx3W6AlbfyWNUwwX4H+knkYT1JnWe9e7Bjcn2NaE7CfOB5H&#10;bW2c9Q05MW06rrNn4zFvHr6LFxG4fDn+yxYTt2YpRZtXUbl3A+fc9lJpt5aiA2bkHV1HwK5pxByf&#10;KX/cMa42pXLiwHam9O8j2VmPOZPHMX/McHR7dGJi1/aMF5gMxw3HbvcWphtOoVv7FqybNxWLWVJc&#10;xnZnl94w3OU7ZHdoxylR4PvdelPRvRvunTqwup8oqtY4NCXTDuzUin59OtGj849MVxtCj3Y/0r5j&#10;Gzp0aMOwEX2YKu+zakxPDndrR8xUdfbNm8CCBRNw2GfOmHYt6NvqG7TH9mXaULHrY/qwVX8M1gun&#10;sm6+ARcrEvnzcjEf7p1W7VS6V58qoBbw8EwujwW6h4150nLE3ubyy8ksHtRkUJ8ZIdlWKrvnUcIP&#10;7xH7GsupnASqYgK5U5XOM3ndXcmxynmbymmFuXHRRPv6khgarLpWcbo8jpe8WhAXyrXKHO7VFHK2&#10;OE3yojfnU2w4HbaTUwEHKDluQ6G07KO2hFlvxWWd/D87NxBjv44Kv62U+pmzb9kYMlzWUOe/nRrJ&#10;ajVe26iWzFjpup2CIxuJ3z+TcrFmhaHTSPfVI14scphy/NV5CuGOE4l21iHcaTp1ktWVgtFUnKq6&#10;6sLZwiQuiDU/I9n1bJGSXWM4Uxj7dc9wfjjXCqw56avL5XANrsZKp/SayKnoDVQnHqUy0Y2aZDdR&#10;WR/q0wNEhcUCZwbTkCA5McVXFNafplxfatNdxGb7i5KH0pTtyrX0LdwT63gtXZO6wLFcy9xKo6jw&#10;yZRgTuaFSSSIVF3cu0IUXzkjKF/ZyaSMWBJ1VXKrMggiNyWW9AQfMqUIVBZspTxrrhRXI6oT5nGh&#10;cC2XU7fxNOoQtRtmcTvKgs8PnHhRNJfnaRN4UT6JdzcXcjtQmzyNNpxeO4HrXks4c2IaTftnkKQ2&#10;nsala4iZr8vF6F2cMNchwNaAioQlXK84QIC9AdEe2pRmziA30YDi9LlU566l2aShnZg5pDPWvbvi&#10;0KEHi9t3Zb6hPqvXrmTa7GnMnGnEYm1NNk+azMpefVnTpzc240aJ/RyJ/fgxHJk0gaNaGpwwNMBt&#10;+nTcZs7EXcB1XziX40tMcFkxDZdV03BdPw3HxeqcMNMkcNs0wg7OJuLEAs5WhpKbGYCz/S7GtGmP&#10;ZvtumHbpzuLmbVgslti0fy/G9+3IQeu1XD9ToDqrf9XKeYwZ3x+j6eMw0h7Act0hbB/dHQ+xpwFD&#10;exPcrT2+g3twWH0oi8Xuasrrl0gRsNyygWWLZqE+pj/jRw1m7nxTZk81YN50HYwXarJkuTYGmgPp&#10;KQprPGEgi4zHMnlkd4ZJDu744zfMmDhaspkbtZJ/SlP9ifO1pTYnkH2bF3BgkymXS2N4ebOGv66V&#10;cbs2mV9FTe+fFohO5YjdFUAbsngiwD6pEcU9nc1vF0q4XJIkHTGK0sRQ1f1v8uPCSHBxoFys8uXi&#10;JB6fLka5x0tVTjIFiTHEKLAGi7KGBKqOryZJSxFwi+NEMeS1NSnRVEV7UO6+g1o3KyqcLSly2ESJ&#10;4zbKnXcJgPto8D9EU7AD5yOPcibYjtORLiS72pHkvJtU+41kHVhPht16sfyrid6xBL91szm0YBJe&#10;27SIcNDjhOVIjm0dwaGNUiStxuNiORzXXWMIdpCMmCvKV/L1GGtTiVhhZZqfoLLBjcoZNJLXzxTE&#10;isomc0FU9mq+AzdSl1LvN5xz4QaUexuT4GCKm9UCTlgvx1U+P8TeXArDFvzt1hFiu47UE7uIE8eQ&#10;5LqLeOdtxEtBiTkqUcjZigL/vZyOWcWjQmNRNH1Oh+jRELGeRlHhBrHktfnRkgGjqFKu6ZsbR0Vu&#10;AkUZsWRJbs0Udc2ID5UWQF6qFMFMF4pyrSnKmsqpAn0uZszilK8pTxL20LjPjEdH91NqoM+lvct4&#10;Er2JuhkDyBvTgtoDQ8RhSdHznUr56okUr9UgY5cujSeWcWnNIs71Maa6rQ6pw9R47H0EP2NtYrQn&#10;Ey9OJ3rPDHIi9wisy3A9pMPFGntxVRs5XbabZrojurN+QA88OnbFp0UnrL5ty5LvJA8OHor5mNHs&#10;05NsOWwwVqNHsbZvP1b36YvN2DHYjhnBAcl8thNHYD9lLId11TlurCsKO43jMw04NEebnXPU2Dxr&#10;NMe2zMR2vQFWy7Vw2GCM5aJxrJzZly2rNSiVimlvY0Gvzu3p27wVw5u3w1BAXduyE8t/aItxt45o&#10;DOnE6gUaZMe7kia5Y7L6aNq2+I4enZozum97tAe0x2xCX7ZqDMZi7ADMhvZg9dj+LFUfwEKx+Wa9&#10;O3NQ8u/ubWuYLdl2puFEHA/vJSUpikC3Azhar2Hv9oVsNtHAqF9X9CT3GgzswtwhXZnXqz2mfbth&#10;Ir9RgM0GPv7cwPunZ7h7MoUrJeGcLwnlpKiJclz1alU0dxqSeXoul+uVCfzclM/dU1ncPpkuFjVN&#10;5jPFIou9bcgWdU3l5eUynkuOvViWoroOUHl2IjlRIaT7eZId4kVGkDsl0nnKZDtLM0RZlTNAAiTD&#10;+viQGqFcPkSADQwgOSSYeF8vkgO8yfL3pMzHEZcF2qTtWi326xAFThYUHttFyYm9FLnuofjEHio8&#10;9lPttZ9UmzUcXjqTZA8XAm2t2DRlOPumq7F72jh2GY1lq84wNkwayLLRPViv1wfHjWrYmA1k34ph&#10;WC4ciM3y4exeNhDLJYNIFEW+WJ6igvVMkaKmSaJ2X9W1SVFbscGn86IF2hixxYk0qPJ5GDeyN3In&#10;X7ki4youZxzmQpY3V0tFeQtjqIhyIy/AQeywUoxOECSwnkn346SoblGQRKssscQpXtTJc/WxosKJ&#10;zmKTt/N77SruiXW8nLCQi/HmNCUe5IzYb+VyoTX5iarLiKouyC1NuaKFCtbEEGmu5KUfElHYT3nR&#10;TgqyzSQ76pITp0WlWP9qr+lc8VvHLS9LHvg6cPPQfhr2radu91yKxZml6w6g0m0GCQGGWK7sxe6l&#10;I8ShDZftNiLh8ExOOq3i3H5z8hbMJG6+NhfcDlGzYRsF/QyoHjqd+PlzcNw2R/r5fsqyDklxO8q1&#10;Wgdqi7bTzLRVayxbdSCwdVdpXbD7sSNbWnRkh1je7f37ckAg3TlkCDtETdcP6Cuw9mbvqJHYjRqB&#10;3aSROM3T4egSfZzXTMd942wcFxritWm+VN7Z7Fmpw5F1RoRIhfS0mIf1nMl4bV+Bi9VCtMa2Y9TQ&#10;tqiN6kPf3h1p3eYn2rZuTtf2bejV6ke0WrdhZsfOGIpC6o/twVJR0VkGE1kkytjs22a0avkNvQXW&#10;sT3boNW3NYZD2jJ1kBSasf2wmKbGOt0RzJrQi82aI7Ae3BezgT1ZPX8aRoYa2OyxICzYnXhvV7Hi&#10;dnhbbsBz/RJcjLTZ3qcbViMHsmt4f3YP7sPBsUOx7N8DG3UpTot0uFmXLFWznj+ulfLz5RzJotk0&#10;FfhLZvXgRm28KGEKjySrXimLETBzuF0nGVTAvHsyjdsNmdwXW/zb2SJ+PZXNC8myH27Xca8xn7w4&#10;UUfJSiUCZEFsBLmRwQKfcgaOOylidUsykihKjiNBoEz09xc7LMAGi7IGBJISGkaSqG1SsHL7iSCC&#10;rVfiu3oqOfs3UHbMmmKn7aTYmhNvs44IqxWE71xOuKUZbitnsEWcxBK1/kyUgjZVXMlisffLxvRm&#10;qbTFo3uzSNri0b1YMKIryyb1ZO+yEVgt6i/T0diaTcTZwoQcXxvKoiQ/SjY9X6goaaJkTFFTVZN5&#10;AUTJrI2SX5XMqijrKQHnYmkiF7PDuJ1nw68n13A9bztnMn3kPeI4lR0hgEZwMsGNwpCjXCwSwAXY&#10;JCk0F3LDOCcKXhZ9THJxjBSDKMmuYQJuiOTbYE6nOXImbi63Mw35pWINFd561EdJFCsMkqKoXDZU&#10;GQ6pXJEwXnU50ZJMya0KrHEBlGa7UFu+h6qy1VQUL6Nc8mZN4XKxzgupzjSlKEq51M1KmjKseFBw&#10;nKQtM8g+sJjInQbE7tAjxlwLp+l92DixtWrY4w79wRyZM5FNal2x1O+H60ZdEj1Wk+a7nlOJNrgu&#10;n8qKzm0JH6/JjeVWlK5cTtzRFTgdMqY4ZQ/1+cdICjInxH8BzVZ81x7rH9px/Ps2HG3eke3ft2Nd&#10;8/Zs7d0b6xFDsZ0whi3Dh7B17GhW9evHSoF4j6jqLsm4O9R64b1hBr7b5xJksxSvnfOwWziF4P1m&#10;+NguJfLwOmLEUjmZTcdh2TS2G6uz3XQSGxeMx9SkP9p6veg7uDXdev1E5+4t6dS9Pd17d6LfoJ50&#10;k9zYoeX3dGv5E0bq/VkyU4NvmjWja88f6DOiDT0GtGDsmO5Mn9KfmQZ9MTHpjaFuV7QHt2D58K6Y&#10;Syfboj1MlGIouzRHsmFMP8z0x7N/zybC/V3lBztO/G5L4tatIs1iPaHzZ+Onr8WJMUNx1RhLsLEB&#10;vkZ6OOuo46Q1Glf9cThJJTwnmefTz+d5de8kT68W8exKMY/PZXOxJJLHjVmSG5N42JDKpdIole29&#10;I5Delfx6rz6De6KqD5vy+P1iCX+KBf5D5t9dr5SMW8/NhnyBNZhE7+MUKFffy0wi1d+HGHd3Yn18&#10;xbJlUCQ2ONnPW4qMNzF+YsP9lWOsAUT7+ZIUGkqsvy950Z7UJdgRYKHHoZljyTtkLio7ha2aA9ip&#10;J/+bkRrbDcawcfJgVo/rw8oJ/Zkt8WFE+x+YOXYQyzSGCbwDWCLLl4hbWTFpAKs0+7F8UldslmiS&#10;4raNorADnM705YqAcqsqjQcn87hTnceNshyulWVwvTyVGxVp3JDpTZleFedwRdqt2kzJ1inyWyVw&#10;ozKdK0Vx3CmL4FLaPi6nreKv+n3cqw7kdk0OVyszuVMvKp3pRY2o5o3yZIkFcQLrXu7UyGtL41SH&#10;cm5UJkmUUM7mCeeC5GFl9Ne1khDOJq7ieqoJt7IWcTZhOecyrDmd6y2QxgmkyhUN46TFUy/zJ0X5&#10;FTtcI8+V5R0hR9Q0L38ORZJBK8sWUFsyj+rCBZJt5xDmo0uYqGvoMeWEfxNSjy8nZv8cQjbr4Ld2&#10;MinmM7hqZU666XTSVs7npu1O7jrs4qrDbgpXLZQ+pcGOKb2IP2xG9P6FuG4yxmGjCNxWE+I3LSJ1&#10;21wKAlcQ6Tud8twt5CZtpzDJVnL0Dpot/b49u35qz5Ef27JXoN3wXVvWNu/ADsmn1sOGsH/SODaP&#10;HCJtOGv69mdZj+5sGzOYg2KVjiydhNMKLVUFObRqCsc2TePoWiOxupJPpeLsXzYFl00zCbNfK/Zp&#10;BtaLNbA112Pb+kmsXT2OpYtHMstoEHpSsdXG92aAqGynPu3o1rsVnfu3o3X37xk1ogNqI1szflwX&#10;tKXDrZ4/nvWL1VgmU91JvTCc0I3lxoPZsWYy+yymsmeZNhuH9mKL2Gfrft3YM7o/1mqD2SyqsVcs&#10;cLjrAcnKhwlXLpW5YTXxSxeSumQhGYsXEKA5iTiTqWSsW0nCqmXk7bQgevVCCnab4yqd3GHmRCqj&#10;T1CXEcDTC4X8db2cZ5cKeXaxkEenM0VVs3h2voC7or6XSqNFYXO5L9b3QUOGPC+gKnn1XAHPlL3C&#10;YoF/rpfnpLPdr8nk50vV3DpdRlVKJJm+zhRHBJLk7UGUmxuRXt5iiVLJDBcl9fYk+oQrCf4BRHl5&#10;kSCqGxsgTeBVlDUn8gg3y2wlt60m8+gcnFcOwXpqdzZpdmeDRh/WSjRYIeppOrAD8wa1F3vfFh1x&#10;JnqDO2IsxW/2+O6YjuvK7HGdWKjehY2GA9k8rT87Zg0ixmE9/zxsVB2C+vVSGU8vlvHLuVKenauQ&#10;VsnTs5X8er5csnqZ/A6y/EIpT2X6q0yVfP7snDgKmf51pVL1ezw9k8Pv4jQelPhT6TeXu1lz+bXW&#10;lnulATxW7tJQK8qc6kZNuIPk/BQuZEsxO7aVX+T3fFAjmTfDW3X/pFtKYaxO4q+Lxby6UcWLK7k0&#10;RG+WzLqbq2m7OZ9xjPp0d2qzRFmLYqkVKGtzo6kR9T6ZG0ONtMLkIHEugeTEHyQpdhVZGUsoLpJ+&#10;kS5Qxmnj5T4WH7dJONgOxe3oOELctXHZOZ6iY2u46bWXR5L3f/M+xPNEf16JSr8Sd/TU34vH9ge5&#10;5WDPh7RY/nA/zh/HDnL1uDUXJXeX2a4h1mYBYU7L8bAzwWrxIJy2aeJopUlMwGJyU83wd9XG2VaH&#10;3ORNoqzft8Va4DwssFr/2J5V8nh1i/ZY9ujDrsGDsB47nA1DB7B1tKhTn36s6iP2eMJQvFYaE7Rz&#10;Li4r9XFdZUTYnmXEHFxP4G4zYiXsx8iPGuVgLn/wRqlAys2Q5uK6dTqHt+mzbsFg1s0exM7Zo7DT&#10;GsK+EX0wE6s5vmc72rf7F/1GtmSMVm/GqLXFykqdJUsGMLDHt8wa2oUNfdth1a8je8YPZGm/Tsxs&#10;/SOr2jZnc8dWbOvTEfOB3VnRrg3bWrRm//etsG0p36uLgNu9K3slewdZrCbKzpKQDcvJtFhH1oa1&#10;pC1YSOmiZURoapO9fClFe3YStXIpqeZrVNe+zbPahI/JFA7ojiJ69zqi9m+SbBXKC1HInwXAn5ty&#10;peXwi0yfncsXQEVZlOOrAubPZ/Ok5cpz+arHj0RNn5zNl/XzuC7W7pK8j3Lx6HjPI2RG+FEQGUhp&#10;eACRR+zJFvhSxN5G+PmQnxYvVlkyq8Aa7+ZBrKs7yb7+RLm7kSCgxvv6EefrSalqUIK56lKilzIX&#10;UxMzg3QXZeztMNZotGWxuJIlwzuxbEQX1k/qzTK1zqw17If5rCGsmt6bTXMHsnXBUDbO6cc2+Z9s&#10;lo7Eep5k1MXDxfZOUZ3a90as+6vbtapT/d6JK3gr7c3dBl7daeDT/SY+3jsj65zitSx7//icPHeK&#10;lzerVWcffW0NPFfOSLpXw9+PLvCoIpF898Wcj5/Lz2VbyHFdSmXIYcmenhT725BxbBNnEk8Qc3gD&#10;3ttNOZPiTnnEYdJcNnMx05tGedyY5knssS2EHlwn/W8jQdazuVvgy9XcUE4rF1hT3SwqUtRTLLOo&#10;/f1zZdw/W8ztRimuZ4rE2SjX0cqTmJNJY6k3RRnbSIw0JClenbAoDRyPDyAqSksgnk5spCZBruoU&#10;+ZrxS/RRXvo48eaoFBQ7O54mR/Luyik+XmviTVMdH2sqobSUD7FRvHA4xG87dvDc+Qgvwj34Pc6b&#10;j2cyOZt9goAjC9mzUQN3h7k47NfBZucYEsNWkhG5QWLOOsKDVik2uLVKWQ9K29WiMwq8q1p0YFvX&#10;nuwZNlSUdTzmIwazVazvxn59MRdwt48ejMXg7jLfmV0TBrN38khsdMeyR18Nu2lTcF46Ez+LpRyY&#10;q43d7MkcmT8Fh/laOAjYjhtEec0ky4qtddZWx2NAH2L7DcJt4CCM+rRn0Lj2aM0bzOjRbZku0Dqs&#10;HykZ1xDdfq1Z178X+1u3w+G7luz5viXrvm3O6m9bsUe2/fA3rbH7tiU7BdJl3/3EFgH1ePNOuEoB&#10;OiSvsW/Xgb0y3SfAJu+U/LZ5FZmb15K7bRO5q1ZROGchKYbTyV+zmmq7PSSJsqasWEzm6mWUbFlP&#10;3AJjjuuMoWz/Fk457+OcvyP38yOl+qdxrzZFpZ7Knt7fRFkfnhLrK8v+uKQoSpHY3iKZFovaKMdc&#10;C/lZBXG+WL406mO9qAjzIFOsuXLt4MBD+4l3PUpBSKDkGm8B0IdwPy8KM6VDx0eT5CMW+LhyJ3NP&#10;4gTYVF9fYt09SQ0MkizrTlncAW6UrqM+Xo/zmcod4KZRGzuNfD9jTlgMx9KkB1v1u7NZuys7p/Vg&#10;x4zueFhq4rZrEo7bx+BkNRa3/Ro47VLjuJUazjvG42g+HOetaqwy7C9WNIGPj84LcPW8u1ungvXj&#10;wzO8f3Ca1/eU+x+d+nopncdneSPLXkl7+/A0n59I55XnX9yq4U+x/u8eyfqPT6uGXKrO+b1TyuuL&#10;KTxr8JeCkM3H+6f5++cLUuQyaUh04cuDOm6Vx0i0Ws+bG+Wi4tlURB3l7ycNfH4gBUNiyUOJIQ/r&#10;07lbJfa6JIy7Ek2enS+msUS5ILfk5BJR0fwo1c688xUSS5okwog7eC/bqlwC6J1s6/uHTVJ0qjlT&#10;7ExewjJKcxaQlmlAYckMCoumExOpRkTweJJ9jLmT4sAvESf4LcSbPxKieVdXxadfb/Hur4d8/u0R&#10;b5/c4s2FBv709OK3jdt5vcaC52ZruLx9Hb+lhPO8Opu/753mUZ3EpuIQydSh5Ibbkp9gieshA7au&#10;GY2X42JiJLPm5x6hmZl0cCtRVfsf2rPz+46YfdsWs5/asaVnb3YMGcjuCaNYL4AqO5g29evN1uGD&#10;MR/Qlw09urF76CD2ScbbN24oduojsJ88joNa6thqquNiKsq7djGHpmlyXFTp6LTJuC41wWPlTJzn&#10;6nNEeyLHJqjj2mcAgf0HsaN3N4b2/IbJ8wYxzqAPE7v9xNZubdkvtviQ5Ke5nVuwtnd39rRoi4PY&#10;dfsfO2D5Y0dWCKwWsr12AuXB79qwr3kbLGTeQoA+0qoj3pLDfVp14ESr9rhKEbL9qY3kUSOyxeKm&#10;bhRgBcSSrZsoNF1A8cx55C1dRv1eK07v2kbarOnkzp1ByjQD8pfO4vphS372OMSd4/toOrSDUidL&#10;GpK8uVwYyfWKeO6eTOUXsXbKTaUfSKd5eb1KLF8Zf10u4ako6++XSngs6qvsFb5bly7ZK4Ub0olq&#10;Ir1I93Ii9PB+Io4cIsrFiXiXYySJasaIkirjgcvyU8lPiiHex4d4gTPquAsJLq6y3gmSvcUGS7ZN&#10;8nOhNvUQ1wul4ETocDFrPmfTlEuw6FIda0CGh8QAm4m4bxL41g3EffNwAnaPpTBkHiFH1Al31paC&#10;oUm8lx6RbjqEHNPC/+AkvPaNxddemxVGAwk+sgueXuPNzRrp1Cd5fetr+/jgDB8eNPJGOYtIaQq4&#10;Dxv4+Ms53goE7xT7fEvUWCD88EjAFXV9KbAr18p6de+UQC7r3j/Ly9s1/H6tXOA/I7/fSV6Jkjem&#10;evLPk0YeSUGMdDQXUHN4f6eW06k+/P24kc+PGvkkn/P3r5f4++l5Pj8WgOX5j/J57x6coqlMUdYI&#10;LlSmcbE6i3rJqkpmrcgIoy43khfiFJRC8upODc+lmLy53SDwl3Oz3p/TxQ6UZlmQn7Kc+BAjYvyn&#10;khg8m7yANTzJ8OGFKOmH4mx4eB1e/sKH54949+djPv35BF484W2VWP99+/m0aS9v1uzgzVoLTq5b&#10;wItTuZLN07knUel6RTLXKxO5fTKB+/XJ4soSOVMYgP1ObZz2aRPiNo+yXHtFWVthJcp0QDr/1u87&#10;sOK7dqxs3p5NPXqya/Rw9kwaK8o6iC2jhmEhymY+tB8re3XDashgdotN3jesD/Zj+uGoPgzHiSNw&#10;nDQSR63x2GmMJ3DVElzmGeNkoMkxI23cFgisolDu84yw15rA3pGjsOnRF8fBIzDu04bxGh0wXjiM&#10;EaM7YdqrK45tu+LyfTtsf2zJxvatWdO1E1YtBUpZprS9AuVq2f7VoqKKlT8orsD+hzbY/NSBLd+1&#10;kGlb/Fp3I6JNN0I69SCwVVdcpSjZd+9J1rrV5GxeL7CupcxqK3nzFlA+cwGVS1Zw2nIr9w7u4dRK&#10;qap6k6hePI9nLgd45GTNVeu1XNm1isbda6g4totkyR8nk304mxvOzfIEnigg1iZKx8oUUJVbXlaL&#10;BZQcJWrySjr4cwFYaW+kI72W5a+lM16V/JTlcZj44weJdjlCtIczwY4OhB1xIML5OOHe7hTlJFKQ&#10;Gk+Yq0Dq7UuMWOGYY87EuRwn2tmZFG8fAdaBxiygwi2oAAD/9ElEQVR7ruavoC5mGtfyV3Euw4Sm&#10;FG3qk3QpD9OnKHAqWZ66ZEpLd59CQdBUqsV+hjqOIdVfX6y1RIFQQ9ID9Yn1mCKfr0nocQ1CXQzY&#10;uVodM5OJAuZ5PkoHV25K9lL5HmKHX934eu/eNwLee+XKksqdEB6fUQH9UrHNigKr7j0kcCpwyGPl&#10;CpTv7zfy6q7ALMqmnNOrvJ9y4sNLRX1vSCG4VCXfwU8U9DS3pBP7267ijytFYp9P05jkyV9nC/hN&#10;nIpir5UbnCkF4NUdKZKSXz/J+z6VjHyrLou6rAiaipN5dKGKi1VpnCxQ7p0aTWNRPE8vVais+mvl&#10;pIobyrBQ+T7yX725W6NSbOXc5PpMZ34+H82pbAf5/dfSlOXKn1XJfCrJ5J+Tpby/foYvfzzg4+8P&#10;+fD0rijrHT5dFPvv78sb+wN8OegiVtmDx/vsyFk+mztZwTw4ncU1cWD3T2UIqClcr0ngphRwZQDN&#10;EylIuVG7ObhVnfQQc5KDJbMu+b41lqI+tj90EEXqyGJRJ7MW7TDv1p0doqI2ApX5mCFYjB7G5mED&#10;MRvQkzX9urN7UB8OSjsxZiA+GsPx1hyBr/YoAgwkiBuO59jksTiZTMVj+TwcdCdy2HAKJxbP5sRC&#10;Y46Z6GI3SY1dw0Zi2Wcw2/oNRntEO+YsH4m6bldG923Loi6dJW924Nj3bTj4Y2u2durAkk7t2NRc&#10;AbIThwTWfc3bYfFDW1Z800KlpvsVO/9Da7H0knV/FIX9d3OOyHfyFEC9xD34y/Oeoq7KOgHqkyiw&#10;2kLednNq9u8ib9UKsmbMptBkDtetdnB9nwBrvZGmJZJ99u7gt8DjPHLey4ODm2lcP4ecZcbk2ltS&#10;HOjCybRgTmWGSlaMU+04uS+q+lAy0B+XBc6r0gGuSOc5X8LvZ4v465Jy71pRJekMb29XC9RZlImV&#10;aojzozLSjwQ3ZyJdnUXVjhN2SFTW4TCRJ1xEWdNIUwbye7oT4epGnFeAQOpFtKwXr6jsMVcyfA5z&#10;ocCW+uQlhNiqUxK+lFPpy2jKnsGpNAOq4gwoidCWpqO6fGhBkDbVCcq1f2cR7jianGAF0inkRxqR&#10;H24kiq1NrOcU4jy1iPLQ58TBWWiM7MhVUadPD8Xm/ie3vhdoP4pSKgr3QTr925sCneqKGKKwN0Xh&#10;VOB+VdNXAuNHUWAl5yoqqsCs3O3vpbyXAulHgf3F1QpeK8XtWqVY3pM0ZviLTT7J75fLZTu38exS&#10;kVjvBs6lePPnqSxeXpZMqKi3bMfb2/U8v1KiuovhJ1HVt/caVOp9R9arSgvi6dVqnt85I9Y4iZrc&#10;KKoywzmVF83PF8qliMo2y+eo7nYo9lRxCh9FuVUAS8b+56lk8XsV1Ge5czrTh3tlcdyS//5WRoT8&#10;t5VSUG7wvKmGF6fL+HL5JH9EB/HO8wTv/b15HxXHh5Iy/r5xgT8rsrkq//d52Z6zymGo/DDV6Ksb&#10;oq7KHu8LRZKrC4K5UavcncCVilQHihNFWZeJXbSUTmwjHdpc1HWxZNhVLcRGdu3O9mGDsJ6ixtox&#10;g9miPkZUdTBLRFUtBvXGfkhvvMcMIEBtEP4TBhKgMQR/rSEE6Y8gZIYaftM1cTDQwnfVAuynTOCg&#10;wOq80IRjc6dyyHAy+yeMY9cgyVB9hmI2qBdzZw7EZOFgRg5pwbIJw9g6eih7BvfFXtTcvq9kq6G9&#10;MZOcvK5lS+zEARz6rr0obntxBWKFv2nJSoHaWoqOYpEdBOC98h02Kt9Nio/jT51xEniP/9QSZ4H1&#10;6DfyvKhv6pYNZFtupmjnFnIF2tSVy8iaZsLJ2XP5+eBeSmfqUTdzKgXiCH4JPcavnvb8fnwPZ8wX&#10;kSLLMvZZkXB0P1XxvtyUan2nJkOqfyZn0qLEhvpSEyxZVBQ6ZO0yguV3KBAL+bA0XmXh/rolaiud&#10;4EF9Jn9eKudZfRYXUoIFfk/SPD2JFUWNOHyYqMNHCBZoy7KSVWODlQERsaKsIc5uJHgGiLKeIO6I&#10;C8lHnMk4Yc21MnsyAxaxbe4IUaFFAvZsytOWcCZnNtWJ+lTEaEvTkaZLcZgobtpMapJmEuE0irww&#10;Q7JlWV64HsXR00jz0yHRR5skUdtEH30iPBYzbmgrEoKcxXJeUx0j/iwwvLleo7r37mvp7IrCKjuh&#10;3irKK0AqO5MU5VWy6muB4J3AqED8WiBWoFBy70uB8p1Y6fc3RVGlmL2+ViHASZZUVFqgacwKkEJw&#10;mt/kuahjO0Th8lXnA5/PDuC9/IafBdz3D8S6yvu9ke14LnHj04OTquUfJE9/fHJWlZsbciNUAzHO&#10;lydTI0qruur/f1pFuvz28T6yTiSNecqdz6O4JPb5Ylk01yTiKNb0anmc2NV4mvJCZJsCeVSfweO6&#10;TC5mR/DyYg0frp7iY1MFT5MieBLkycsgbz5Fh/EmL4cnWTnyHR6I4j7k77tXeV6aw930SHE/0ZzO&#10;DqYuM5CaND/qpDCdTPenVtxErRSEM4WBVKe7UpNx4qsNVmBVLOV6Uasl0rnXyuNt3Xqye+xI9uhP&#10;ZOPEkWyaOJqNw4exULLq9qH9sevfFe+RPfAd1Qvv0b0I1hpMwJRBBBsMJWTWeDwMxnPIQAOvFfOw&#10;0RiH/dQpuCw2wW3xDA6LLd43aiR7+w1hU9/+rJjUh/WLR2Gs1hHj7u3ZIhZ7gwC8ZexAtklRsOrf&#10;k80y3akxGjOBdY8UlsM/dOSQTG0F1o2y3Utlu7cqsIqSHhU7fECg3KEAK5l2d/PO8rgjTvK8Yved&#10;B47CV8eAnP1WlLgqF3szx2aWHnt0J1Ai9rjSdC4FUw0IGjGQZCMtsucbU7pmDrWLp3Nj8zIeHdpG&#10;+ur5xO2yINF+F2dC3LkY5EHViaN4bVjDXqPp2Ovq4jBBDZs+vXERu++uoU6wAN4Y5MRrsWh/XS0T&#10;1VU6t3SwW5X82ZjABame59LcacyNIeKYLSEODoQfOkrIgX3SueIpTAjlqJU5oUdtSPZxIF7gTPHY&#10;R9wxR2IdjpHjs5/bVQ74HpjJUp1RHN00H9tNugS6zKYh24zaFGMq4/SoijUUWA0ojZwinW4mtckz&#10;CT86UiDVF1XVFVUV5Y2dLtBrkyrApgXqkeStQ1LgErQ1emBvvZ4vjy/y/Fyx6ppSLy6W8U4BVoFU&#10;gU5RJlG5r1Zf7KSimALLC7H/Six4Je2zKKFyxQxFPT8q6nxVosHFUt5cFudxSWylgK6o5XNZtyk3&#10;WKBrUF1NI9FtN4/P5MCz8+IYRHHlt/v8SBRbUXn57BcXxP7K531+KODIZ77/T/ssmfZhUz7VipqV&#10;iN2syxHbKflVrHBlerjqMq+5MT7kxfiRHeFOU2EMJzMCBCAfHil7/M/m80TZky/vobTG9ADuiA3+&#10;WwrB62u1fLhQzceL8rnXRI2bTvJXYSavKvP4cqORL7/c49dLYvkly378/QGfrpyDUyd5HB/F07wE&#10;HlSncaUikQslsTTkhIrVDqZe2klpNQq8mb6cyvKn2apvxQYLqLtFadbJdJl09PUC646uXzPrbunA&#10;69WGYjFhNBajRrBAYN08ZACHh/fHd3x/vMb0wF9DFFZvGAFGIwmbo07IAk0CTfU4aqLP8YUzVLn3&#10;oLEOrktniA024YCmOgfFAh/qNZhNvXqzdepwtmsOwmbseBxG6nK0tzrW3YZiP3IS+7oNY3+7gdj0&#10;Hs4BtcmsEOu7Q/LpkRadcPqpHUdESXcJuMqOMXMB9HDrLhwTIB0F5AMtO7Fdlm0TUB3b9MLpu47i&#10;BiZSbLVdcuomSm22SO60I+XwHtYYabBg3EDC1i8jdeE8wjQm4jxyIKkrTMlYNpfKtYvInaLOZbN5&#10;/HpsN6cPWRK/Yx2Vh/aQNG8WB3v3kmgwjMNzFuK8ajOB81ZwYoQaxwcM5WDfgRwaORxncRQZ9pt5&#10;KhX5T+ngT8+Vqs5rfVydQNguE+JsjYl0WESlAFsY6UHY0aPEHj9Evrc118UW1cU7kei4nDKfVdQH&#10;LedOkgUZjgvkNTuJdRFY/W24W3mQSKcFrDIcR/C+xThvN+b43rlkhc6XP9xUbK8+1XHGlEXrUx49&#10;hSZFcZNmiL0cSW6oHkWyPDdUSwVrTrCe5FgdybE6JHhpkhoynxkz+mOxfh78fJkPAugHUUOlvVeU&#10;UtobxeIrh3dk+kFRUZV61vNayaICk7KOCirJ82/F6n4QxX0lcL7+T3shheyjaj3Jq4qFFtAuFIaJ&#10;ciq2uY407/3cr0uHXy9wNieA18oVJO98LQhK1HgnBeCroorayms/KLCK6qpuTibwn86LELVM5n5j&#10;gepE/7PFyrBHKYTxgRTEB6tuW5kX7c3dU7mcyRWLnB4o2fq06h5Kyo6rL08a+eeXszyoTVadYPD7&#10;5Qp4dJGP52r5dOGUKPsZPosd/ufn23z57S7vXj3i7dsnfHj3hDdvH/Hh5X35vc7y5XQdf8XHcj/A&#10;kwfZouKFUVwuiRdLHEmT2OIz0k6pwJW8nBUkmTmQZoqa7hJQraXjr/mxnQpWcwFBgXXv+NHYTdPC&#10;XH0kW8UGb5fHS/r2YqMo394h/XAa0QdvDbHBYn2DZqoTMFsDP1NNTsycyBHd8ZyYN4MDxrrs1VTD&#10;YZYBjguNcJkvqjNJnUPSiY/3HMKeHgMkC/fHqkd/QtTmEzZxFaGjluA7eoGAtYigofMJGbZAHpvi&#10;NFyX9a17slUgPCJQukg2dZFtPvhjJzYJnJtadeJAh244t+qCu+Ra1xZdONC2Kztk+cF2PXDo1o+8&#10;HVsoXLWU9HEjiR41WBRS4Dy6jy2Lp7Fl4VQ2GKljO3mcfI9pOGqNI8TUiExzM3LWm5FraMTJubO5&#10;d2AnN08cpmD3Nk7utMC9t/xW3/6EZb+huGzYzsFNNhydbYbdEDUcR03g0MTJ2KmrcWT6FEq97Xki&#10;1vfn0wVcFEt8ePM89s2bhPnE7gK5Dk6bjYh33ynK50OWvw+Znns5Hbmeq2m2nI/aSb3nHC766fFL&#10;lDb55oNpdF9Kttcuoo/bURq1l9tl1qSdWMi+xePFGs8l8sB8rFcaEO83j7qsuVQliLLGGVIWM0VU&#10;dgrn8+ZRlThDXj+O7GAdSuOUy4pqUS5AK7ZYUdYkgTXRZwppoXNZsHAEK5caic2Uzi9q+Fby+BuZ&#10;vrwiNlgAVeysClRRxncCl+ru+KKcCrTv5fFLgfSVtA8KtFfKv0Iqaqoo4iuxvp/u1qqurayo9CfJ&#10;jF8kB18qDlddzlW5fUqq137VXnflrgvncwNVd9F/f1dAleKnWOBPoqgfRGmVQ0NKU2BVNZn/JCp4&#10;W2xrXVaoaqfTxfIkmpTsmhElmTBU5VwKE0IoEHVVrtpxLle57JDkTtmmDw+lID1QpgLlI2UHWaUA&#10;5K/aOfX3g8u8aZLlZ+U7X5BY8PAK73++ydufb/HpxWPev/qFz38JsH/c5/WTq3x5IBGisZb3yYli&#10;lf25F+PL/cpkrgisZ8WqXygIF3CjOFcotl3U9ZSAekqAbbZZVEjJb3tFsRRYVwi85srY4O692CuA&#10;2ppos1FjJFsmC6wTx7Bm5FAW9+nD7vFj2DdiAPaiRgcnDeWovqii3ngOSzugPZaj08T2zjFin94k&#10;dmtPwmnBDFxXzMF5ngl2auM5OnAI7j0HcqCrWN2OokpdRxGjtZHQMWsJHbmGwNFr8R+9muARqwgZ&#10;tZaAsatFpQyxat2HzbK9+1p25fiPnXEWN+AkGXa3bLNFu25Yd+yLS6c++Amovi274NGuJwfk/de1&#10;6iDWXBTFfj/lxtMJ+de3hPbvT77NNrzF2q5VG8BOsY47TbXxWDYTr5m6WI3sTcjKeaRttyB5xTJi&#10;NXTIFGDLVi6iSixw+tb1BE03wFneJ1Sec9KfxUbtWcwbq88mNUP5nvrsGTSGbb0GsqF7bw7pTSHT&#10;YRe3iuK4W5WuGqZ3Wv6E9YYDObx4CttMxmO5Qou8qAMEH7Ug5MhO8ny20hi5mJPxWzkTbUOm1UTq&#10;j0/icYwh4UsGkbVXsqXrJrHBe0UNrbhdsY0cp1lYGvTGf5eopMcqAg8sx8VmKmUJ88QKGwmsugLr&#10;ZFFZHS4WCKwJxpJ9x4mSSp4VSHNDJNMmmJAfMZUUgTXFX5ckHy2BdR4rlo1jwexJKqurKOvHG6KC&#10;YuffSHt3vZYXojSvxBq/kvz6UbLpJ8mc7wTYV1fLVTC+FwjfC9ivzhfzWppifZX5d2KR34s6vlDW&#10;kxyqXAbnw/16UbPTXCwKUann2zsNJLvt5abkR/64xMX8IP48X8AbeT/Fin9SBlwoSvr/NOWSr4pC&#10;fxZ1fX2rTvK7qKtA+rCphDNFAmtWDCVJ4RQmhlGUGEJhXADXq7M5nx9LfWqA6iofSgH4eulYyeEP&#10;6lQ7uB5fLOHj02t8vnWBT401vG+o4uMlJSPfUu0Rfv/bbf55cY8vr5/wz8tnfL57jT9PKpHhLP9I&#10;e5kUx+fYSO6GuHE9PYRbFUny3ZK5qqhsgShsXqg4gRDJtCECrMC6VeBUhhnuEWVdLbCaKQol2W67&#10;ZNa9Yl/3CazrJ49im84Etkh23TZJjaX9+7J6UD9sNMdJG81ueX6fKOl+PXXsDCaqsqqTiS72+pOx&#10;VfKpoQ7HFs3mhORXp1lG2I6SPNV7IF7d+3OoywC2d+jNvj4axOhuJWTMesJGryN0vDlB4zcQOnYD&#10;EeM2yeP1uPbWx7ZlX6wEzN0CqaNkUWfJqCd+6IyDwLu3Qy9sOvTBtVNfgtv3JqBtd4La9sSzQ1+2&#10;de9B8q4tFB20JNlEi6DWrQmdPAm7BVNZ1ac1AX27ENCrGwd1pJAs0GP/sN5s79cZW0N1UszXkbl0&#10;GcHjJpFlOod8swWkLphNyjozavbuIMZQH6fBw3DSMJDvP0eK0wx2DJ/I7gGjOTh0HPsHjsBSLP++&#10;0WNJ2L6OM1Ge1IS7UBZ4nOMbZrNGqzfrNAeyY/5kti2fjOc+Uzx2G2NrNoYwq0nciVvEvawDVPlu&#10;E9ttwhW/WZTaD+VCkhl53ouxmC1Ox2waeaFreVS9lXArDdZNaE/cQVOiBWb3zSZiiWdSE7NAdSX+&#10;6mg91U6m2iR9sV/zRGGnkeA2QQVpVaIJRZHKuZUmFEQKrGKDUwP0SPTWVMG6fpUGswzGCHxVX5VV&#10;4HulAPqfpgCqqKuissoOp5fKOgLiO2UnkiiqAqcCqdJenC1UPf4s6378D9Bvb0unV661rOTcu3Wi&#10;Qg1czAtUHat+e+cUye42okAx/PPsHNfEHv9yKovXAquyF/nT/wPpO3mt0j48+ArrB5n//EjUtSad&#10;uoxgnl4sl+yaR7Uoq3Jx9SKBVVHYorhALpWmieuIpS5FYL0jqilwflRBL8otllyx+H//eoW/n13n&#10;g+TRDycreF1Xwoe753l3/5Ko+mVeXj/Fs4Z8Xsh3+/VaGb+fzuSPohhelafz+UIlz5KCeZko7iAl&#10;iFvR7jwsjOWqPK9cLUS5tM8FmTYJqI05ITQoymopoO4TSHdLDlz5Q1uBtR0WythggdVWMpr93KmY&#10;a6uxTVtdrPAotquPZedENcwG9WHl0D6ybCRWWuPZoz9JdakXG+2J2Augtnoa2Olrst9gCnbGhgLq&#10;QjxXL8JJ5u2GjsCpa1/8uvbnWOcB7GjbB4dh04jWtSRkrDlhowRYNQvC1LcRMnoTYeMsiJy0Gc8+&#10;U3FpITCKTXf9vj3+Amm45NWo7zsRKvPeoqRuYoGDW3YmsU134sUqpzbvQoSsGz9Fl1onW/Ldd1Po&#10;bk3GknlsGzKIxVJs9uqOJmFEfwJai6sQS6s9ugc2841YPKALm9UGk7BiPglGRiRo6pE5dw4loqxZ&#10;Uw2J0ZGOLMsjho/ihNhsvwFj8R6hicewSXj0H4N7jyH49R2Bd5+R+A+WLD9mMicE6pz5c6gS0KN1&#10;J+M7si8xk4ZwtFt7ojTHc6RvezJNhlG9fCznN2txdas6VXO6cctpJX8lH6NxrSYX1qvxcJ8W5w4Z&#10;8WvZIezWqmOm3pfkE3N4WruDdCt9NvT8Ed/ZoyhxWIKn5Rw8bEwpj19Kg3KbxjgdAVSTk8n6XC5a&#10;oII1yWPiV2VNmE6JqHZ5/HRyw/QFVF0BVmCVzJoeMpdN8vnGU4YJmKJ+oqDvRV2V9lpAfStgKtOX&#10;onKvLpWrFE+lupdFLc8V8eZCyf+AqrQPAroC6jvleXlOAfqTMlDitsCh2GaB/IO0awUh/CZ2V1HF&#10;3IDDXBKbyM9nuF4YrooUX8SSK6qpumvg/wOsCloB7N1/Muzb+w08u1QmuTBcdbbO5fIU6rKjKUsO&#10;F1AVWMMoSQjmdE4MpzMjBNZA1emNyl77h1IYlHa/LkN1JY8Pjy8IyE3y3Wp5WVvKy9OV/P3HbSks&#10;Ytmv1/NrRSpXYtx5UBDF3dwAHlX6cSvzIH8mH+WSz2aafCy4FmHH3YQTPEjy5UqsJ/fFCl8SSM/k&#10;hNGUFcalXFFYya7KGUfNdit7VAVW5bCHAupKaVsFVkuxwXY6GtiaCqw6AuqUSeyYOB4rzQmilFPY&#10;qTEOi3HDWSN5c+OYoar5naLEdgLpwalTxP5qcmiaPjb6Uzg4xwQX6eBuokiH9bU5NHg4zp37ECDq&#10;59FpIDtb9MZLfRlRU6wJH7uNyHGbCRdQwydaCqjbRF3l8SQLvHroEfBdN5JbdRMIu5P9QzeKfupC&#10;kQCZ/1Nn8mV5dutu5Mp3KZDvUSjTku87ktq6Iw3mq6ly2IHPrqVsWWOM8/bVLNYby9ypkqe3LueQ&#10;kRbz27VhYqfWTO7fCZNxg9ksrsJsVF92idV3HT6I6LETSDOeRuo0beKGDcO9eXvc/tUS72/aECK5&#10;2f+bDrJ9nQn8Xtq3HQgRex7yXXtCZD6iRQ9i2/QmRtxA/PdtyWnTjdJWHbnatSu3O3XifpfuPOre&#10;hz969+FFtw7SWvFHr1a8H96Np11+4o/FU/l4eAd3B3Xit95t+at/Wx4O7cJrq3lc2rUIh9b/4pzL&#10;fJ6V78TXdCSOaiOJm6dLoaUpzltmsH2DDlnR86nLnE5F7GQqYydJRzT4H1iTPSdJZtWWrGpEaawB&#10;RVH6ZIfokiawJnpPIclTSwXr5o1TmDplML+dKxY7K2qqACjtrQDwVlTyvUCqtLcXREHPlUhHFqsr&#10;YL49/xVUBdgPki0/i+qqMqvk1bcC68uzRbJ+kdjqaj4pqqwosAKwwH89L/jrBdJv1lMQ4shl6bh/&#10;C5jXJNM9bcrj7yfnBMT/A+p/FVWZVwBWFPV/t4+y7qtb1fyhjC6TQnOnLp/ypFBKxQorTblB87Xy&#10;LC4rFysX1VNy9weB/IPYbNVUlPqFFKJnklef35UCcO/cV0W9e4HPv96RrN7Eb8oItrIQfk49xsui&#10;MJ4XBPNrtTcXUjdT4WBA3t5xNAQvpMBrGbUhu3heG8cDAfqm5OCHYvOvFEdzryqJ68Uxsh1RUqAi&#10;aLZPMusBAXbXTx1ZLh18ldjLbQqsirJK1jywYDoW+hps1Z6MpbYmy0cPxXH5LNXVBO0MJmMjcO4W&#10;VbWZKpZ3mib2RpPZK+s7zjbGabYJu3WncGjeLFxWL1Gp62EdgbffYNw69ia4XW982vfHrt0QQqaI&#10;5VW3Inq8JVHjtxAiLWj8DlHa7QLrFqI1tuDbRZPo77qQLZY984cO5P67I+UCR6EAWfhDJwq+bUe+&#10;tGJR0lKBpPC7juR805GIrr2oFyAzlhsSvHMpe1bOxWzCaEzafc92se9TxgxUXe6l50/fYdi2Nc59&#10;e2LTtSMbBVj9QV2Y078Lx8YOIV5jolh1TTKNppAyYigBLUXd/9WWAIEyUH7DkO/aEimfG/tdBwFS&#10;1FygTPquHWnyfKpM079tQ57EjmKZlkm7KM//+mNrXrdsx28/tOT375vz+ofmfPyxLV9+asvH5s35&#10;3KoFH35szospamBtwZs+3Xn/U3NpP/KuUzv+7NOOF8N7cWtQZ37xXsCj4m0ErtNneve2HJP8HTZP&#10;g6ANJkS5LqY6eT6nUg2pjNKmOlZfOuJUrgisVaKiaT6TyQ6aIrnXQFTVUCywwC22WDlsk+glsHoo&#10;sJqydYuO6uynn8XCfhLo3iuHbQTMdwLj2yYBqrGA16clR55R5gt5K9PXyryA+lHZAaQoqXIIR/Ke&#10;snNJGRL4+WYt7+R9XstrVVAL4Cr1/Q/Y13ODeH6hSKzxaUrCj9GU5s/fAs2NsliUE/yVm2crsCqD&#10;GP7/YFUs8P80AU2BTdkR9eXRaf755SI/n6ugUmCtSI5QnehfniCqlpPAOeWu62mhquPEqptzK+8l&#10;Cq6MvPryQBn/fI6Pf1zly8s7fHnzgA9/3uXlDSkEkrmfVQVzP3MP591mk7Z8ODdid/N7sRPXIldx&#10;LdVMoFxOWeQcgo9oczZ1Fzdz7fm9NpA72Z48Lo9SWWblnr8XC0O4IrCezw2lmd2PbbAXSBVlVcEq&#10;nU7JhLu6dcdOV1Ryvgk7DLXZoaPJLkMtgXW4qKwaR+bo47poBk4LjDksVtnB1JBDM3U4MH0y1gKv&#10;69IFHJlpzG69KTgsmovLqsV4ip20E+jtBFaPjn0IatMD79a9ce0uEGhvlVy6nYgx24gSOCNEUYMF&#10;1iA1S6In7SR6+AJ8mvcl/PsuJIqSZUnnz/+2PSXS8gUM1WMBpVhpYo1zRc1yv+tEevOuuLdqS8yg&#10;XuTJtuUf2oHl6MEE9OlJyaD+HBg2kF7tmtO1R2d6t27Bjg5taOjVnZLu3bDo2AqDTq3YpozUkvVC&#10;xo8lzkCHKLWxpI8fQ/qYcbhJ4fAR8CIlO0cKiHFS9BKlSCRI0UiUx0nyXPJ3bUiT7cqQZXlKMfm2&#10;LaXSLn7bkhet2/O5XSfeft+ST83b8eq7Frxp0ZZPrdrxuXUb6NJZnu/AK/XR/G29kRf9evGxhazb&#10;ph3/9B/El/69+dyhLa+GdeE3qdS3Sixx3mTC5G4SbWZOIddqNf4LNYlznMuFgmUCqC410bpihfUE&#10;XIG1eAHVicak+WmIkmpTGmNAZYIRhZF65IiyKsMOE71EXd01yQiSLL5Dh7ET+/CgoYAvoohvBZY3&#10;Z/IFSgGtUayqAPrqTBEvlWlTER8uiNKKAisDHd7KVFHgN8qdCQTGF03yGlHXD6KmCpTvL5TxXmB9&#10;c7ZYZY0Vm/yPqJnKBp/O5svtBsoF1tNJXvDbJW5XJ4ktzeBvgfXdwyaB8P+A+n8p6/+CVTmk898M&#10;q2TcTwLhL+fLqE4Kk7weKQobrYL1fH6S5HlFWUNVo66U9VTvo9htKQyflOLw8AzvfrnAx+c3+fD2&#10;Lm9+v8L7G/X83JDCsxpPGlMWUhcwibLjk/i5bg+/x5hLpBnI49RtPKiy4EzBWrLDlwucx7lXaE11&#10;9Dru1/pQ4m5BacAe7tWGcj7HVey+AqzAekBgPfDD19E/K0RV10qns5ZMuKt7D5WldVhowjadySpY&#10;94r9WzVmhGRUUVLJsTZ6E0RRNdgnirrfSBM7UVdFWW3EUrqbLcZ2qp4s18dp2QJc1izBefEsbCdL&#10;ru3RT5RVbLDkSq/mPQgdPEuAtCJo5A7Cx+wU6yvqqr6HkAl7CBy3i6hxWwjrpkPQD10IEDijBM4M&#10;UdJCyarlAqYCa55q2oEymRbJ8txvRW0Fmlx5HPlTG1LbtcenV2ccZkzmmNZoigf1o6ZtB5Z++x0d&#10;23zHyBF90e3fD5+BQznbrTdVffqxt3sn1vToxHGB171zNzwGDCJKnEGy9hTC+w8ga5waaSPGENq2&#10;K+HiUKIVNZXtSlaabEvCN+1IkCKSINAmynanSMuR5cXKdsryM/9uxVNxMe+kOL79prkA24Iv8jkf&#10;O3biQ9s2/NO5M5/aKdC253dR+49bV/J2yEA+tG8PA/vzpVsf3rWVdVu04kmP5jyTP/587nbW6o9E&#10;XV6/ctwIvKSghq3Qp0CU9XrxSmpTJa/GKsqqI6rxVVlrk43JCNQQJZ0isE6lMn6a2GADgVVHYNUl&#10;wXMK8R4apAcYYbVTl2FqUuhi/Hlcksrz+iLenROwBMq3YnvfnROVvVjBeyXTKnCq7Kyy11eUUmzu&#10;K1Hf14oKK5lW2mtRZZVVFmVVYFZssqLUH2ReUeHPAsp1gfXX+izJyLUqWOsT3eGva9wWm3i/Nvl/&#10;YFWNYhLFVSD9b1Ng/b/AlabMK1ZYpZBPmlTn39YqsCaIqiZ+hfVScRrXS9JVsCo7iD48/vq6/75e&#10;2TOs7CF++1gU9veb8OEJz5+cl2ybJnE6nse1rjRmLOZc4Wz+uHuQ6qj5PAxaT/7otjwKWcGTOuU0&#10;xjXkBCyX72ROkY0edXazBFxXYg6YSOHcwOsboTytcuCXKjful7l9hdVebNcu6TTLBdYNP3ViT4vO&#10;WHfvyQH9yRyRP3u3kQ6WAuxeUZVVo0awU1MdW8mxtjoCqwBtI+vtF+trJ9NDU7VwmD0Vz1VL2Cd5&#10;1U5gdVu1FN/Na3BdMof948azW/Kqa6d+BHfsi2+rASSMWiM51U4Uy57YibYCrp3YXnvC1GwF3j0k&#10;DN9EUjddQiUXen7TikDJ2LHS4XMkG5bJsiKBI09UtEDscKkUm3yxoTmKkv3QljgB0rdbJ1HFYexV&#10;H4x63xaYju7FseF9CRnQh2DZNhfLNRydr8/GEQNZ37Ej21u1ZHvfHszr0xGLob3x69ETn1ZdOCTZ&#10;99iAgcRrapE8ahwJ/QaQP3YMRWrqeH/filABMPrf7UVRO5Ak25Eg8Crz8bI9sQqwYpMzZZ2vsLan&#10;VuC9Ks/98WNn3n3bmo/f/8TfHdrzqWMHPndsz98y/SSu4G/Jtr+J/f1gvY4Xgwbwvq0or2TdLy07&#10;qZ77LFb6QfcWPIteTVO2FesM1FFr34klY0exVWMs3ot0KD8yn/u5a6kXG1wer0N1jC6nVbDO52TK&#10;dDKDNKRpURxpSEXcdIqjDVRKmx6oTbynpsA6SYCexm4rQ4aM602ky2Hy3Fwo8/fibFIkD8oyeSl2&#10;8vPVk2KPa8XiKjuaREHF6r4ROF825PFKbO57AfnDtRreKjullB1UV6r4eLmKd8rxWlmmWGRFfVU5&#10;+D97im/mh/KoIkkUuI7SiGNUxByH3y+L8iRxtyqef54qsCqn6SmwKvcQ+r9h/e/0f8OqnNKnKKWy&#10;Y+o3KTQqWBOjqEyMoSJeYC1I4WZpBqcUWBXll9cp0P/39aq9wqrjuWKNn53l5eM67p+P52zWbs4W&#10;bBJlXsmLy9t5enkFDy8tpixuBr/XuRI4oydNPjO4WWJG7cHpJC6fgOPS/qSsH03BnBHUHJhNvf8S&#10;buRs48+yHZJ7LXh1aq+4lSM0U85jPSid30pgXSqd21wU1kZg3SOZ1WbSWA7M1GPnlAlYawmUklnN&#10;hg5h68Tx2OpOFFgnslcUV7momq1kU1uZt5N2fK4Jx+bPxFLWszfUxW35ItwFioOGeuweOoptHXri&#10;2KU//h364t9uDKlqVsRPdCJqgj3RAmvsJHvipMVMOEjsWBsyh1mQ3GUKXt+0xkWaj1jNcGXHkSin&#10;oqr5Ms37pgMFAmyeQJAuFjNVoI5t244jAtyyIW2ZM7EXowd3ZPCQ7vTp2pqBzf+FldjEs1nhVDhZ&#10;UzZxKHkDRPF79MJQsuDQTi3QG96blUN74SKFy7NNNxzbd8N9+EgStbTJ1xKLOHoUKaOHkTxiOO4/&#10;tiJAPjtC7He0ABkrmTpGLG+8PE6UbY2TiJEswCp2vUhgLfkPtFWyztVv2vJcnvsk6vr3Dy34+FNL&#10;ldX9W6D8R+wwrTrxXBT2+TJT/hoyiI8y/0XU/lObjnxp0Z6PYp0f9G7Db/EbOJu/j2NbVjGxWw/2&#10;L5lPwJYNnFioT47VbBr9FnApa57AKsoao8OZ9OlcLppLXZoxWcGKsmpRFCEwC6zKTqYcUdo0fwXW&#10;KSR4KTBPZ9cOffqN7EHwsYNkubiS6epKuutxMt2PUxjowamEUG6XZPBbkyjntTqxhXUqcN9fqhSQ&#10;a/goUCqW9+2VSl7L9MNVAUFgfa86TlutOoTzTqzxOwH2gyjvh4vl3BJYf65J5fPdRikmxymJPCo2&#10;+KKoahI3y6NBYH2vjAFWKej/raJK+5o1/1cTS6uCVdZXhj3+caGCOsmrlaKsVQJrVUI4l/KTBah0&#10;GpJCeK7spVZeJ+t+bcrOpgaVjX53t5rfr6ZyMmsfVRnbqM9bxaOLFjy/uJPbLlN4Lvn/ZYOexJP5&#10;ZG2ZSPzgltRZTyHvhCaZc3qJO5NCvnEM1ZFLueg6nzO2BtwMW8DvyWZ8KF7Hy4pVvK41502DNc3s&#10;RU0PSbMUAJYJrJvFAtu16sqezj04PGWSWN5xbB0/AnvJnrbyeO2IYSwXK7Zx1GDMRw3DfMwYNo4c&#10;hfnIkVgo02HD2aerxaHpuuxWVwZIaHFiwRxRYC3sJ2qwZ/BIzDv3Zl/HXvi27UNYTz1SNQ4QOtaO&#10;ILHAEWo2hKvtJUTsr9+oXQQM20bK8PXEdNPE6V+tcJHO7/tDV0JFVRPF7mZLJ88Vdcr7trMqpyrK&#10;lSjfI1NyYuxPrfFQE0VdZoC+bj8GDWhJz26t6datLd06/cihvas5tncdu4b14Vy3DlyX9Yt69WFZ&#10;zy6ode/IHFm+YVgPjvXvg6/k7GO9+uE/dhyJoqwp6uoEiZVOnCDFRpY5C2g+Al6QFI4Isd7R0mJk&#10;uxRLnCJTRVXTpCnFpPTHLgJsRyqad6FCik3tv1pw69tWvPqhNX+LSn6S/Pq5peTVTgJjG1HWNh14&#10;2bwVr2cb89fEsSpl/Udy9IdePSTPCqw/Nedev9Y8TzKnNn4bCyeMQL1DR5arjcZafndbgwlEr59J&#10;5g49LiUoGVWPmnhdmjKNJbPOpT5jOrnhmqKkUyiM0FfZ4LJ4A3LDlLHBusR56Aiwk8kMnM6OLTr0&#10;HNoZn8N7SXVyIM3ZiUyPE+R4e5Lt40WWryeZvu7kB3tTlxTOjSLlsqtidS9U8up0MX9VZfBHaaJM&#10;U77uMVbGAqv2CItlVh6fLfq6k+lMIS/qc/hwtkRgDeFRjax/q56yGFeKQg7DL+dUqqpcHfEfmf8K&#10;39dDNMqd+ZSmnKOqnF+rnD73dU+ucmKAcnKBcjaOrCvzn++e4s/z5ZwUZa2Mj6QyTtQ1NpRz2fHc&#10;lG0/lRDMn6LwynFcZQSWMipLNfZZXquMrnok+fRqiQfn8vZRm76JsrS5XG9cyqfrIjZ9mlE7t4dY&#10;2+Wku0wmzrgvpe1/IHzsT0RZDeKXjGWc2jEBn/lDcF07iDsec3h0UIf38cv4ErqAT3HL+FxtzpeT&#10;m3hZsp5mR0QBDivKKrlpuUy3iao6tuqJbXtRv4lq2It6WqmPwWGqvsAqeVPyqrXWRHbrTJI2md3a&#10;OuzW0mGP5hT2TpbsOkVHFFbA1JuMnaxrJ7Dai6Ie0NXmqKyzs88Q1nfphWW7nri1GkzyuDUkathK&#10;Tt1LxMRdBEte9R+7nUC1bfiP36l6nKK2iaCO4zn+77Z4Sm71/74Lod92Ik7AyFSU9YfOklk7C7gK&#10;rG1J/q4VOWIrM/7VksxJE6l12Y/jVlM2LdJktfYYpvRqy8RR3Zg3bzLL5mizb8wAGrq352bv7ri0&#10;b8PkH/+Ffq92bBjdG4dJ/QmdNJKAcaNwGTqIE9Ii1dVI19MjSWsyeWLzU8arcfzbFniKovsJmMGy&#10;Xcrx3xhpCbJNKQJoiqKqP3zdGVYg6+VJK5biUi6t4ts2NAisj8XdvJR1XokrePODANu6LXTuxJf2&#10;HfirVWteL5/DMwNtXnwvCty+M//068M/3brwWTLsw2GdeJG+RTrcFpZMGoWm5N45w/pjMVmNHZOG&#10;4zlfm8gVUyg6ri9Z1UjWmyKwTueqwHpKYC2InKJS0vxwPbGBU0Vd9ckLF1hFWeM8vlrhzMAZbN+i&#10;SzdxKN4Hd5F61J7kowelIzqR7eFOtqcnOX4+ksN8yQmUFuBNgb83JWF+1CWGcjUzjl8EgFflkj9P&#10;5vNRFO2DcmxWrPKrc4W8PVvI+8ZCXtbl8EKakn//lpx6pyiC+xVxqnHF5bFu5PrawpMzPK5TRvuE&#10;8I/MK2f3KCOYlJ1MimIqj/97GRnltL3/NuUEAaWpxiwrA/5l+te5MiksYoPjIr62GIE1M5YbBcmc&#10;igvi+Xmx47fr+XDrpKq9v6WcfCEu4V6t2PlSKRqhkm+dqYgwk/eZwx/3tvK6aQNn1g/l3OGpVOXs&#10;Zarat9ia9CLUsDtn7Q25l2DMlyubST6owdElIyi00eHJdi1+WTGSl4eNuGUxnNfOUyFhOe9Sl/Ey&#10;byXNjouqHhUrbNVcGb3Ulm2SWQ//1JX97bpzaLQoquZYDkkW3aOlzmEDUUxdDZlqC4A6HJ5qgKOx&#10;MUeMTVTTo9K8Fi4g1GwZwUsW4G06E7dZJrjNnYvDNCPcp5lgN2w8uwYOw7rnMFy7a5FlsE/s725C&#10;x4uSjtksgG4lSG2HALKDEA1L1eGchHHr8Wk7Eud/tcFT1DRAwAz9tiOxAmymsjNJgVaAyJCOnqdq&#10;7STPCgz/bkdMx27kb1tJgft+LgccpdZoMgXDerFrTG+0BMZx/TpIHh9LxIR+5BmM5aB8351z9Dm+&#10;ejah60zIs5hD5YZ5FK+ZR5XFKpJM9MmaaUCeiQlR4ycQOXIE0eImXH5ohaeoub/AFyTbpBxjVQ7j&#10;xAmcCQKmAmyWzOfKOgXS8qTlyPIigbtU3EDZNy1pkm2+Jpb4niz/VQrO+59EXVu1h+Zt+eO7H3m+&#10;aDp/zZnNs29/5G+xv58kX3+RXPtaLPONYV34M2sHpzKtObp2MbpdurPT1BjfHZtwmmdAud0GnKYP&#10;ojFyETXJemL5tDiTMY0rhaaczjCmOEpbYNUiJ1RH8pXk1nh9CiK0SfHXUp3PqgzkzwycydZNunQd&#10;0B6v/TtJs7MhRVrawQNkOh4h+5jYYTdXAdaL3CBfaf4UBQdRHBZEYagy70NFuJ8AEMqNvBSeCbAv&#10;m5Q9wOV8FAV9cyqXl9WZMs3j0wWxwWKVP92o5WF5LPdKI8UmV1KbIAXB2wYkMz49lc61/CD+Uazv&#10;3XrVQArlPriKAipNGZ/8fx5/Hav833llhJQy+OKLcgKAfHaDuICa+Aiq48IlIoRxPiOGm4XJnI4L&#10;lkJSxhdR9Y83T35tMv9WcuxfZ/N4fiabZ3Xx/FoXRGmQwJq2mtTgKZRHqXMl1xi/w8Nw2qmGy04t&#10;PPZMwttuFBkOWpQe1qDMawqOm0aR5jiDpwEruKzZm/rRPajfrs9d/8U8PaDL440jeRs4l3/KNtHM&#10;pUUHjssfv0eaMjZ4V6suHJFm11G5p8tI3Iy18FowHTt9scRih3erj2PvpAnYTFTngJZYLLGEtlpi&#10;kbW1OaCnK+or2XLOTELmzyJiwSziVywieu0K/JYuwEVbD6dBY7EfMJK9/cfhrbaQeL29BIxVDtFY&#10;EThBFHWSJUEaorCTdxIwSZR1oiWx41dzosUAXL9ph4fYRz+xlsECRKRAmiqdPUvAyPhWsqp09lwB&#10;tfDHjmT92IEigTlU4K3Yt53aSG8aj+7hysQBnG/zL9JM1Nk8X4dNc3RYpjGUFSM7Y6HeEwvt4WzW&#10;GcH2yUPYKT9cpOlEsiTzFa6ZTc02M1JmapMxTSzN+FEkjhtPuvokgnr0lSzdEi+xwYGyTaHSwmS7&#10;IgXOKAEvVmBMEljTZZon21ioKKw4gJzvFXDbqvJrqSyvkFb575Y0SC6/Kcv/kMdf5D/hu9b8+c2P&#10;/GE4mZfy2/7y0498atmKL10780Ws8luxxZdGduVF4R6y/cyYP3oIGvL/zZP/a+tULRxnahG4QIqU&#10;w0yuF66gIkGTasmtKhtcOIfGLBNKJcOqYFUO3yjHWmN1KYzSJdlXvquXwKpS1lls2ahH90EdcLPe&#10;RNrOHaRZCrS7rUmz2Uv2wYPSER3I83AjX9Q1V9Q1X4AtDg6kLDSIsrBgUdlAAddPlntRFiJWOSqQ&#10;SymRPBYVe1mbz+fzkm0l376XrKrsYPooefG+gHq7KJR318o5k+ZPlocNfwt0vzdkcjXHny/K9aCU&#10;M39u1PBB4FaaApVqXln+/9duyXOijl9k+kJgPZ0UQa2oak2sQKvAmh7DrYIkGmJFWZuKVHul3ys7&#10;mpTPkHklW3+4VMJvtSk8qpDty3Mm7/g8qgOWkXVQkxyPCaSlaePmPBCPTf2Jmj+Im/6LyJVCGGU5&#10;gnjDAfivGcjxfSNJddXlRvB8ygz74Nz1G4p8V3On7jCP/JbzeMskvgTN41Peapo5/dhWYG33dSC/&#10;KKuVgHpUaZJZXdRG4SZKFLxSlHGmLpbSQe30p2CtPoHDYn8P6OhwSAA8pK3LQV09HAwNOCxTG8lx&#10;YfONCZ2tR5ipAQlr5hO0eDaHR4hKt+0phaELq7+X9x+7jAidPQSq7xIVtSZYU0DVsiZwyh6Cta0J&#10;0LQmSBnFNGIRzj/0xl1US1FWHwFWUa8ImSoQKMcvs2SaKaDmKXuDFesptjNVAI7sOYgm7+MUR3hQ&#10;EerKjSO7uLZuPhe9bCSjHSRo3xq2TBiMWYcf2dW3sxSRbtgM6IZd/+64jexDnShsxQJDasznc8rS&#10;jFp5bdlcA0IH9CZ34mSixCUcFQvrIWD6yfYEynaFyueGq1pbIkUpYwXORLHE6bJduQJmvtjefGUq&#10;QJYqxUReWySPSySSlMs61eIIzvy7Dbf/LZDKf/JegP3j25Y8GjWMd8sW83Or5nxq25p/lD3Crdrw&#10;Wizy5Qk9eVm6jxSPhcxTH8Y4AXnmyP5sUh9B0NKp4nYmcL9giyjvNKqTtEVFdFSwXi0ypSlnpkpJ&#10;c0MVK6xNSbS+6rECa5IKVk2VsmYFzmHzel2692+L157NZOyyJNVyB6m7rci03UPuYXtyDh+kxN2V&#10;En8vikVdy0MDqQwJpCIkgDIBt9Tfj/IAfyoCAij18abY24OyAC+qI/xoTAzjem48z0+X8P5SlWov&#10;8qdrFdwtjuBabiAfBNZLmcGku+7mi1ji52dyuJLpx9/KWGIB8NP1GmnVfFTatWrVvLLs438AVoH2&#10;n/n3ApsC3xdZ9vJsKY0C60mBtVZgPanAmhrNHSkgDdECq+TnTwqcKlilKVdqVE7fU5bdqeXpxTzu&#10;iRUu8V5JlasppVaTSd4xhDhfTTzthxGwayTZy0cRPb2NxAUNindOJLz9N/jqdVMpbbKPLj5Wg0mx&#10;mUiqwzSqqveSmLqYK8mreHrQgCebh/I2ap7A2rw9x0RdbVp2ZK2o0e7WPTggMO3u3B1nsb4uUzXx&#10;mqdYXAP2aitXKpzFQWMjDurpYy+295DJDA7PkGViC53mzOHw9OkCrg6+C2YSvnIOkStFXdctImL5&#10;QhyGj+Voh14cbNudHW2HE6K1kzABM1RD4Jxohb/GNjwnbcdDYyfeGjtwG7cF75Gb8O01HfcfeuEt&#10;1tfn+84CRSfVjhxFvZQRQrkCiWoQhABRJNueJ8qbJh0/6N+tKFi6VH74SPJDJeuEe1EZEUBTQhAl&#10;4c6UhziR5GBB6LLpOHQStfi+NW7NW3OseRscFVvbsT2XVppydf0CrtuZ89jrAJf2beKq9Toq5hqT&#10;NkGDQ6Korj91xEM+20sKhr9sU5gAFy4ARsi2xcryWNnWONm+ZCkq2bKsQJ5TDjMV/9iJQlmmgJut&#10;ssdtqZZtr5X1T3/TnisC+iMB9VcB9tG/mnO3d3/erlzJb+3b8k+HDnwSe/y32OU//vUdlyb04Xnx&#10;bk5FrsNuvj4aPbpgYTiBDKvVuJkM46T3fG4UL6Mxw4i6eF2qE6ZwRsmsCqzZMwXgqaodSjli4UqU&#10;gf4KrJHKuayTifeeosqsWYGmbFmvT/d+bfGxsSDDxoosgbRIcmu5iyNlzkdkepQqL1eq/D2okcxa&#10;J+paL61OwK2R/Frq6UaR5NtSb1FWf18VyLVRomZxkVTGSl6MDlaB8+JspWqo4ccr5TwojeVqdpDk&#10;2zKu5YWorh38UcB9dSaXyyle/K3AI3B+lPz78drX9uGqkocrVfOqMcYCmQqu/wInTVn+RYB+1SSw&#10;JgqkCqjS6qIF1uQoUUuxwQLrH6cLVMCrxkFfU8ZC1/JOHr+Wxy8kB798cpbfrpdxpcCVk75rOO+5&#10;imLJqhlO06iM2kRNxBayHGZwZG43kg8ZUbZbXIzxCGKW6XJk3RBCD2gQYj2eUi8jSoNnkZ22nPzc&#10;FdxJWsWv+/V46ziVTxmirI4tOuLYvCO7W3Rijcxvkay6s3tfto+QHDZzKs4mBjgY6LBPW4vDJlOx&#10;nT2Ng5JF7WfOYNfM6eybPQu7uaZYyrJ9C+diN0s2as4sXBYvwGP9Cjw3LidgnRlhZstxUlPHWd77&#10;WLcBOA00JG3mEcK1bIjU2k+45h4CJu/AfdI2jk/Ygsv4TRwfuRHv4RuJGmyKj8Dq+10nscCd8f/f&#10;sCpqJY9zRMlyBZpcASblmzYkijJFdR/A1WBf8sI8yQv3JD/KVyxeMPnxfuTGeEqldyHl0BYybdbj&#10;NW4Ex5v9hJ+83kve77iAHty5CxeXz+bJvo08crfhUdBRzh/axuvAYzRJfj0gYDuKep4Q6E7ItnjI&#10;NvgKiEGi6qEyjZRtUwZKKMMPY+W5ZIEyS9ZX9ggrI5mUnU1fjwe3l+IiFl62u1LWq5b16sTyn5d1&#10;74pbuC9KfPtfLbnSuiN/SmZ92q49778XKyxqiwD9V7PvuDqpNy/KrEm31sVrtg7G3VtLEZ2M8zR1&#10;iSBjeVS2mQu5ppxLm6q6O3eNwHpWgVUy61lR1iqBNU9gzRZYi0RRy+P0BFbFBmsKrFoqWLMlO21e&#10;Z0C3vm0ItN8u1teSbLvdNHi5cMrLmXpxMI1+bjT4nuCU2NwmKYxng7w5J+A2+XlQ6+tOoaxbKv9J&#10;VVQopfJ8ZUQI1dGSFWOjOJUQS1NyPFXxYdwqyeDD5WreXCrj55NpXM8PE7UVIATauCObeHuplJeN&#10;2ZxNdvuqeldq+XxFlFSBVgBUjYgS0N8LtO+kKQMuFDg/SlMGayhNmf9b1n1+qoAz8pn1MRHUR0mL&#10;CeWCFPg7uYmS8YN4caaYz5J9FfurtE+3JBtfFzW/3cCHZ9d5/9c93j67wuvbVfxWGMLLbC9uh1rS&#10;5LWJX0sD+aM4gGvJBzgdasPFkAPcTznAg8wDxO6bz8Hl/TkbtYzn2RacddTguocJD2PXcj9+Nb97&#10;LeLO2tG8dDTkn7yNNDsgauIoarS1dScWt+vA0r69WaWthuUMQ/Yb6nBwqh7WGhps09Hk8JzpHJgx&#10;le3T9dk8axrmAutW42nsEFVdM28m6+eYyGMBeOY0bGYZc2TTZpKCgjlutRXvFUvFEs/GdeBA7Fr1&#10;4MTgWaTNPkKojg3hOvsE2r34TbLCbcI2nNUsODFhE96SWSMm7xJYZ4tqdSVQVCpAlOer3exMiKJY&#10;0nIkm6o6/Y/SBJQ46fQRzVqRqzNNfvxAMoPcqEwKITfCk+KkYEqTgqiM9yfP7zBJB7eSc8SaqI1L&#10;sBd1PSGv9ZD3dvz2J5IH9JMfag9PDm7jZ/f9PI314IarDc89D/HgwC4cRN2OfNMKV1FNN4HMQ8Dy&#10;E/ACJGuGCIyKsiqwKi1OHis7mRTLniPL82UdBdgsUVDVuGHZ7nwVrG2pEVBrZXmTQHpT3vO6PL4q&#10;xeOuRJXnOlo8bd+Vf6RQfPq2BV++bS2w/pt7Bv15XWtN/C49NvRpS/B8KbJaY9gwqgsXkrZyqXg1&#10;9VlLuZQxg7qUyZxM0OVChslXWHNnUZ2sXCRNRwWrMi5YGR9cGKlPqp828WKB4yW3ZgeZYr5Gn679&#10;WhNx1JpM623kWe8QJXHmnJ/A6u8k0DpxKciTah8nasTNnAvz5mqYL5fD/LgQHUpegAcpPm6Ui5oW&#10;i0WuDQsT2xnJ2cRIbgT6cN31BFcTIrkusLxpLBZYK/mlNo1rBYG8vVDBpZxQ4o5uFOtaxtumAs4m&#10;ufFFgfTSST5eFiVVjt8K1Mpx2s+iqn805Qqokn2VEVGXKvgsWViZvhKL/WeTZGSB+rV8zsWECE5F&#10;K8oawfnYQB7HCWSZ8ZyN9ud5YyHvbtfz+YYCaLXM1/Lmqlhu5QoRv97mw1/3+fT6Abx+yNvzVbzM&#10;kgwefYInOSH8VZPGz1mBPEj35x8pMG/rc/izNJk/KmPIOroG/20TeZK3lb8rLHlwXIdnJ6byyGYS&#10;z/Zpcd98BB/d5/AyaC6vUpfSzKFNBw636YxZm7YsHzGYzfqTWWAwgRXTtNhnpM+2YUPZ3m8A1jqT&#10;2b/MFMfli9gmYC4ylk4xZyY75s3HYvYctpotY/38OawynorN/NkcEGW1WrKCKN8AYsIDOWaxAd/l&#10;SzmupYn5Tz0IUFtFookDoXr7Cdbag79kU5+JO/FQ347nxG34aO6Q7GpDvO5+QvsZ4/HvTgRKB/aT&#10;FiCABorKBgkkiaK0Rd90oVByngJqioARL/OhAmvW1BnUxASKSgRRKCpaGHKCquQQyhIDyQ87Qb7X&#10;YVIOW5LnZs/Z8BMUW28keMQonETF3P/9IwVqo3nlbc/z49b84WrHb5J7fw06xlPnvfzqcYB4bSlg&#10;osaeUjw8BTwfgTFQtiFEtiFCbHiUKGq8PKfYYGXoYaqsoxxeUnaAFch6RVJ8CkTFlZ1j2QKpMma4&#10;Rp5XWq289oKsc0OAvfGv1tyT6ZPvWvOb2niede7J3+06S+vIp5/aiA1uxuMZg/mtZBM3i7exQ2cI&#10;89t2YsmALpQELeFB+QZRzUU4WGtwqcCchmRt6hJ1OJcpsIoNPi+w1gqsBRECa4iWwCrKGj+VwgiD&#10;/4E1wUtRXVM2rdanR3+B1dGSLEsLcnZuotHVgfOBJyhyseWkjyPVHoc4G+tNtucBziYEUK8AmxLD&#10;ufgoydQu5CfJNEyKZaA/tZHhUkwkH/q7k6KmRkj/AeSIS3sg7/ekIlngquZPgfVCuju/ncvnQnEk&#10;sUcteCvQ/dmQI+/vCReVUVAVvLleLCpbybPTWQJzocBdoroCxc+nM3h7uYwP58r5Iln4o+TgvwRg&#10;1aVhLxbzorGIS5KXz8SEcFNUtUT6coYUxTrz1dwRt/CiJk/e9zR/i3q/uFzML2fzeHmrgS9Pb/Hp&#10;51u8/fkGb/+8zcfXj/j85KZscx2v6gv4+94F+PUOr0SFn0lxeXGtjjc3z/Dx7kU+iyr/eiqLZw1x&#10;XEjYyptCC95lr+ZFshkP96rxxW8+fx3V5VPCEv4uM+ev7GU029u1q+TTbqzs14tFk0ezdY4RS3Um&#10;slptHAtbtWPJ9y3Y1q0PWzXUWTlvGhZzZ2E214TpJnqsWTSP7QsXsVBs8up5M7BUzhHV18N2urEA&#10;O58N02ZyYPMOXJyd2LZmFVsF4i1GetiMmyqKup04Y0fCph7AT9TTW30HXtI8Jm7HR8OSYJ29BGvb&#10;EqdjS2ifaWJPuxKqAKpYYAE0QEBVxgknSI6t/qG7KFJH1eggZXhfzL/FiirKOn0WRe5OpNvvJc3e&#10;ivQTdqodTXkhLmS4HyD9mCx32UelhwPxq+aRt30lGVKAHJv9SNCPLSkznCQqupc3Tlb8ccKWF/G+&#10;vE305cmRHTxzsqbcdBZHZF1/+UzlrJsAgS1UgFUscJiAGSmAKhZYGdifLNuaIVMlX3+1wW1UeVUZ&#10;IFGoZFd5j0ppigWulOUnZf1LMn9HgL0tlv5PAfvxNy24JwXk2dChvJFMTbfufBE39PKnH3g0axBP&#10;SzZwrWgpBQFLWKrZm5jjs7iQt4QbJRZ4bpnOynG9yA9aT2PBfOoSNDiXNY2rxaayzixOphhRGPUf&#10;WAVaZYxwgcCa4isW+H/Bun6lLt0E1hD5DUIlCuQd3MUZKYRZx+X/srXgijiYAils5zPCyQs6TkmU&#10;F8nOtlxKj+ZUbBgRDgfJESCK0hPIDPanPCaM6zkJlGxcQWS7dni0bk5gmxac3bCcR6UJ/HWhlGui&#10;QifTXbkiHbupNJLEI1v5PcWXRzHHOBXvIuor+VQZBSVAPq5P4VZlnKip2OeaVNU1mZT7DSn3yn1Q&#10;ky7qWMdnWfdpYx7vHzeqBkf8eqaQGzlx3M5O5KRkcL+uPfHo05XUFdNIXTqNzwIeyiGgxiweVESp&#10;Ls726ZmA+lRU9d413j+8zps/bvP+7WPePr3DpzsX+Hy9iY/3r/Lu2R3eP7vB61+u8ebpDZ7fv8SH&#10;X27x5Zeb/COw8+sN/miI5teMTXwq3civaUt4nbAY8tbzKWkxbzKX8rl2E6/LzWm2oH9PVvfvj7HA&#10;qj16IPM0J2Au+XTPyPGsatuVFV16smroCBZMmcS8ecaYiKIuXGTK7HmzWLhkPnOXzsFohjbL9TRZ&#10;Mngga3v2wVZbn60LTJkvEK9fvBCTmYbMlqxrunAms2Ybsm/GSmJnHCDG+Aie2ta4T96Jl6YVnpNF&#10;XWUaoL2HYN19RBk5kjnNidCu+gR801k12EBRVX/FCv/UWZUvE78RJWregwqBIkMASBaYE3/oIsra&#10;mtIZcyg7Zk/sejOiNq0kUyp/to8DqS425B3bQ55YuYZAZ3K2rsV1zEBq1ohVHzWWYwJg5qAh3LJc&#10;xQv33bw4tJXnAYd5mxnE23gv7knG/evoHrLEJbg2ay52vB3hYsGDv2tLmAKqNGWccIRsX4yqoHQg&#10;TYpJtgKrPC5QmjyvwFokTqFAtr1QHpfL4yr5DsoQxDr5XipYpQjclff5XQrBw3/9wIPJavw5QY2X&#10;//6eL23a8K55S/78/jsezBrC0/KNXMifI3Zfj/RAQ0rDDcTirhbINrF3zDDse/fhwMwxlCetpVG5&#10;+HeWocA9m0uirHUKrNG6ZIdpirIqe4QNKZDXK5k1wVtDYFUO65iyaoU2nQe2wcthB7Zm84k4uJNM&#10;Tzvi3CXGOO5QHe4oCXYl3deBUzF+XEsIperQHq4EnKAxPoQ4F0fS/b2pyUnF1+UQGRF+xEmsqHaz&#10;o2TxLCJ79yK3W1euyf91vyCOmsJQTtdGqS60farMl/oMX/LdbLi0wpDzU4ZwNdxRdfsS5eoUT0/l&#10;cq0qTnXrzU/3T/LzqXR+v1TAz5cLeXGzhF8bkiTTisLeOsUfl8r543Ip//x+mT9vnuRCQTxFIW7E&#10;W20mSk+XY107kL5Il+o9S/jD/zCP967luulkHjhu4fODC3z5XXKqKOSba+d4d/8K7/+8x6e3P389&#10;n/VcLe8qiyQPn+O9APrx+T3+fvWIT5Jt3wugHwXod4oaP7nBe1HiLwL/71n7+Fxkzpe6rbwqWcPb&#10;qg28L1jN69wVvC5dy6taK5qNHCFwrV2Fs7UVyxfNwmTSeNZOmsjSTp1ZM2w4xiOGMtfYEB1jfZaZ&#10;LWaS0RSsbXfj7emOnfMRtBbMYLZk1XXjJ6LTqg1Th/fH3NSYFUtmoW00CWNTfRatm8/UuYaMnqbB&#10;5PlGmE9fRsJcR4LEArtqCaT6e/ExtFGB66ezh5CpoqaGB4icepRUfYf/j6e/DpArOazFYdmJYVkr&#10;llbMzDQjjTSkYWZmZmZmxu6B7mFmZibBgGbE0oLtdewkDrzEsZPYiV/e+U715vf9UXP7Ul3oOnS7&#10;6g4qv7yHqh/vRSUbvMirEipR6Ue7FbazlY19+ud7FGNYxe+YvT/dh04qcP22T9Bx5RY2pLloC3ZD&#10;Z5Q/FmXF6MqOQU9aKDqCnTBIJe11MOe56KDHSgftt64h+68+RcG2T9Fx+iz+NiscH0Lt8XdRbgz7&#10;MfhDSwH+3F6M37FR/nthElqvXEYxj1NLcIm3UciogtU8BwFUUcQT4SZBKARpLwE7xOkIgTpKxRW9&#10;mMZZxvhZzIufbubE02CCVeTVpyxvWO+HH3+O99zut8y4/8Lz+uczZ/GHs+fwh5/8DP+zYyf+whjz&#10;+5//DH9regF/R7v7YtgEE1X30FV4leDTx1ijJyK1ryHj4AHUXziOgKO7kWyjjJV+V6wP6xKsBgSr&#10;/g9gbRJgVfoBrFTW8ToNdEmorKV3CNY7GJAbwsZWCTvP7ESYvw3C3WzgqHefy7PRXpmM/CRvrPRU&#10;oa82A0UxzhiL9UevkR7qL57DsLk+s6AUyb5O3F4CSWYCnJ2MUF+dj/gEb0wPVuGbkQa8SovFkIka&#10;lvPDsNonx1xfBV4vtmKruxxvpyR4zulscRy+c1TFL7Qu40NrDl7M1uH5fB1++3IE75504vlcPf74&#10;q0X87UY/Nier8Q9zjfiXunS88zfDL/NC8T/fPCHAe2mBx/GPtMQzA9UYa5ciN84XzcWp+FBfRaV3&#10;wJChCqYf3cTmjZP4LbP/v5z/Ei9sHuK/vn+D//4t7e97KvOHDfzHr17jP//xFwQkwfrtK/zn2DD+&#10;WN+A33W3Mde+xX//4bf4r//zPf78u1/gz3/7Lf791wTq31CRqbh/osr+v+9f4p+HsvGvvQTnlBP+&#10;dcQW/znnjn+nU/rvJX/8cd4H//Q0GtuUNe+hIj8H2ZGRyM5NgYebHcyUbkFl7y7YPnqAh7xxSg6G&#10;uEJFNTI3ImhV4ebjiqzsTEjrawg+Q5iZmMD6oTp0Hj3EHVN13NNThb6RNm5pKOEBQWBOhbproY6b&#10;dtq4rPkAwQaeqDdORdE9gl4jFlWGBKRRGip1k1GhEQeZViLk2imoVk9H/e0oSLffhfTHtJps7JW0&#10;wOKJcAk/l1KRRMeIXiptP0HcRTB3Mb+2c3nHX21H2U+/wKiLI5bLsvGEuXW4PAu1oR7oDnXHoL8t&#10;6nSVUHz6GDJ37kbtkROQfbSTwONx/orKwX3neQ1vA62x5qiFX4U54k2oNX5XFYt/q0nFX5pp765d&#10;QemPPkYtz6GGpZrHFaoqQKroFMGisMEEaA/LCFV/gtNpntssQTlBIE4y2yryK+dXOF0jaFe5/jlJ&#10;42su+4ZAfvljqupPvsB//+gL/P6Tz/BPJw7hj598Dmzfi798sh1/+Osf4R+sLuMfZtyxNWSIUcld&#10;9Jepol1iB3/9a3D/ahfqVC/iXaY3EsTAhmMHkB2khZdTXnhDG/xyVIs2WBOTjaoYIlhH6u5hskkD&#10;o8IGlymhvViAVQl9Nfqwsb6NL8/sgqOjDgoj/eBnb47y1Agsj9dgaUAANQdx8a5oZnRo0nwI923b&#10;4P8Vrz/IlRk1D+4uZoiM9EV0sBekpZlwjnSCY5obkuoSkCtPwPxwLXrrc5Ca5YuVqTaCvw6Pe2R4&#10;3FuA901U0c5SzFbE4pmXIX6R5I4Pg6UE5QBmRkvx69cD+O2rEXz3agDvNzrwbLEO756147swK6xf&#10;2IP5KwfwdboP/rI1hqe9ZXg1X4u1iSqsTNSjIDsUQVGOiEj1Q5MkAwNlKfiuQ4Jmg3t4onQG317e&#10;zwhyDP/UlI//+c0b/PnVOv77zRr+6/1z/Of3r/Gnf/oF/kJb/Kcn8/jPri78vqUFf1ido4pSWX/7&#10;C/yJoP3PX7/Fv//iHf7zu/f48/df489UYfEk+f/97tf4/UIr/qnbA//F7/DPKz74w7Qvvhvype0O&#10;x7+sp+Kb8Thsu33yKMLcnBDi7w47D2s8NH6Iu2o3ce3meVxWuQJVb3PccDfCZSrkNTUlXHhwE8q6&#10;DxGVngD/xGgc1VTCbUNNaFjo4YaxOvbevQhbHy9Uy+oRl5kJLU87XHPRhZK/KbT87fBAVROZJmGo&#10;VI9B0f0oFKtHo0I/CVLDZFQbEbSP4iHTToZcLw1SjSRU3wxC9Ze3aSkJKKFebPxVBGcZSzEBIpZ3&#10;CMASrN0EQ8/P9ike6rRSleoJusqDJzDq54kB5qZleSHkLlZoczJHn4sJeq000X37Ksp/9Cmat31B&#10;+0yw/Ww7qj76lPmTyrxnH5bN1fDE2whzBkpYNVPBP0si8bv6VGC8Bb23bkGy7SOq6m7ImT2rfr5L&#10;oa61P/tSYY3r6ACaPt6L5o93o422vZMOoI/Lxj7dh/FP92Bh9zEMfbwPvVw2zPXzH+/H6mcH8Ozj&#10;XXjz+R58v52N6/MD2PhkD379xX785cvD+P3uffjj9Yv4E8nlj1/sw//ZsQ/fffopful6l8rqho1e&#10;bUzKdSDLMYe5xnlY7NmNuJ10HVE2kCY7odVeFb6f7ITFhUNoLrHEhwUfWmddAkIdE43MpQTrcO09&#10;flbHaK0aOgnWTmbW9mJlgtUAlmY3sOvMbri6G8DbTAulybHwtmfc6CrD4/Yy2tY2mDjpICfEFa1W&#10;Zginm3Lz1kNBfjiqCtJgTydzVe82kuWZKGsogpqHLmyyPWCX7wHnQi80UUkTM4ORyPixTlv7anEA&#10;7xZ78XyoDC9lSdiqz8KUPB7PapLx9+s92Ogrwd8utOH1szaMjBfj338zjz/+zSKz4Ty6p0qwzjz4&#10;3tcYa1ZKWJAF4O2zGvxmrQ8TPSWoqIvG0hMZ/uWXs0jJ9oJGmD5sM93gHG6Dhup0TLYVIzPIAs+r&#10;M/BPsnR8K+JPjxx/O9yBf3ksnibP4d/ePCEAN/E/v32Pv2ys0M524HdT/cytm8DffcCf36/jzy8e&#10;4982RQeKV1Tlr/Gn7z8QuJz+HUH8r7/G//0//8Dtn+CfJqLxl9lA/PFJFH63korF/ii8WSzC85Es&#10;rDfEYJvaqaO4e/0MbmndxGW1q7huqIyz2rdw6OZZnNW6g6P6d3HGWh0XzFRxgxb2qpkmLujcx33a&#10;3JOPlHHFTh8XbLVw2VkPn9+/gIu6msjIy0NJbj7q6uoQUZCBc466OOWmi5u2ejBVM0aRbgSK74Wh&#10;WDMeJY9iUamfDIleIir0klDFItNNQ5V+KoEcg4o7AZDvuY/aH+0j+JhFf74fZZ8cQCoVKpkqKN5s&#10;WPf5QTR8tp/TfZATHFI27rKfEcgf7UMVl1fdoy2MC0ZnUgQi715Hi6M1qi10UEUCqrpzC2lfHEDR&#10;9oPI+XIfEr7YjaTPdiL3073I/5IE8PAG3if64n24E56a3cc/Fofi7xsymF8bkXXsFGKoxtGf7kbE&#10;Z7sRSaWL+3IPEnbsRuKeAwhnPVFcFr19D/y/3A2v7TuRdOYc/HfsQtrJk8yQx+H92Zdwozr68rhh&#10;X+xB2r5DSKS9zdxOhT5yDEX7DyLi8+0o2LkHbdy+nODruX8bDSePI+WLzxG7ewdS9u1Gt5cyfrPg&#10;jlejtmgsMoPR7dPQ+fIAvBhNOvn9FMU4QkP9HFpz3JF96TjcvvgSIfrXsT4YhlcT1nja85C2+R4G&#10;5XcJUhWCVQPDcvGWiLsKsHYws/bXGMLC5Dp2nvwSXr4m8LLQhae1ER7pK8GfhN5D+9vQXAArHzPE&#10;JfuiMC0AUQUBUIs0gVOCOzqaa1AlKYJdmBOMeD6aIRawSPNAfEcu1EONYJHrjtC8QBTVZSCNNvgX&#10;z8aw0FLCBtuJdfG/ZaZrsDUmp01PxRSBOUXgLQ8W4EVfMTYWG1DVl46VJQn+9nkP/uXvn6BlqhAL&#10;y5V4O5yLxZlcyB7no32qGN8+68fG4w6UtySg71k55rdqEC8Phpc0BKbBptD31UUCs2mrPAsZyf60&#10;6DX4u9ej+Hpajt/Nd+PP757g//3Na/zll8yrv9hght1U/P+af2itwR8m+/B/v9/CX/7mJf779TP8&#10;5ekc/ufZNP64LAbnP8P//A0B/Bta6N98zdzKDPsvv8Wffv9P+O9//pZWNw//NhmI7yej8IdvO7E0&#10;UYJ//jCJ364O4PuxKmw7d+oQzt89j703j+PwnTM4p30bJzVu4jwbxKE7l3Hg/hVctnyEY3p3cNZU&#10;FSfp43fevYDjBOpJgwe4QJu7S/sGDlmp4lPlCzDw9EBtYx3iwwNQWlKIuJJcgl0Xl3wscNFAHT5a&#10;TqgySIREOwnF+ikoehSnAGypdjwqDVIJ0hRU6KRAopOI/IeRKFeOgOSwCa3wHZTuvY3wXadhv+sr&#10;RCk9gNeFqwi+fgfOBIbf4WNwYs5OvqWEqEvX4HXwCKJOn4fHvq+gxEwXbKyFeFsT3Pr058izt0Sq&#10;mQ5i9R5Cfft2nN/2I1z88Y9x7a9+jFs//glUtv0UWtt+gqu0cNnXzmAlwBq/kMRgwUOHFjgJ/zNa&#10;j8mECNz60V/jBm3p1U8+xYWPPsb1zz6F6ZlTcBUjksyN8eDQAah8tQ9Ke3fi7lf78fD0SUS5OuAy&#10;weVBUrt7+AAu7N+FPR//lOVnOEHwXdy1C2d3bsfJj36K27t24Oxnn2DvRzyXPbugtG8Pzn3yc1ip&#10;KMHwygXcOvQVLovhfPv2I9z2Jv52PRoLnT4wfXAUap+Kf4eyC1kql9BY4ANP8/voKmKDdKObSHdA&#10;zI4veI/20nE44sOsF22hOq3vPQzX3MdoDcHaoIHBalXaX6GqSooXpvXLjWFicBU7TmyHmxdV1ugB&#10;zG01oWanAX1nHSQXhcDcRxeBmX5wSneHizQQykH6OGZwk2rlgcn+Vkx01GFirBPeyQE46/EIt3wN&#10;ECCJhUGkLVTDzeAqC0NIXRxc4hzQ11KMwc4iFBYHY2mkHE+f1mNuuQm9tWkYGs7BwlY1ZkcysT5T&#10;jraBbOQMpqJmMgvffTuM7pUKtC2VomepDANrFchYzIZ7VxhKB7Lwj1/P4i+/eYy//34WQ2syxI1G&#10;4lGyPjxTfeAW7gANf21YJFihZkgKtwArJOf6om2mACPPqjG3UI9//+0m/kI1/fd3T/Ef36zivz88&#10;xb8Mt+L33bW0r120whP4y+Np/GFuCH8z2Y6/W+zHf67O48+rU/gf8Xvtb98qXgL+57//nkD9Df70&#10;x3/E//zbb/H7rUr883IM5nuC8E/fDWFlsgrvN3vxNzzP9xtt2Lbj7BGcULqKPddO4fDDazhBljyk&#10;dg0Hbl3EqUcqBO9DnNdXxVGt2zhHS3jM8AE+v3UepwxUcUT/Hg7q3MMOzRu44GKAfao3cVzlHkJT&#10;U5EvKUOmtBw6AW7YQaW+4mMOFVNDFNkxk2onEqCJyKZy5hKQRZpxKNNJQoVBGmQmWZDqpaJANQK5&#10;97lOOQmtzK7td8NRcdcXhkdu4+rpcwjy94WJrg5c7Oxwfv8+aF65jNNs6Lq3leGmawDreyow5rkc&#10;2bcLX/71T2lnvBFI0tG7dQYFUT4oYG7N8LGFo9YD2OlpwJpW3s5IE44GGvAkiNMdzZHlbYXpaFd8&#10;I43G73qL8bowCH9ozcJ/d8rgq6aCz/7qR9i943Ps/PIzbN/+Kfax6N29iRAXe0T7eOL60cNQOn4E&#10;twiKm4cP4wEzbmSwHy6fPY4IXw+uP4hzB/ZgL4Gz/YvPsOvzz3CUhLPz409x/OB+nNy/F/u/+AJ7&#10;vvwShwnU/Tu/xFEqq66yMlQuX8YpLvtq+0c4tmsvYj118P3TbCQ5qeER74PZR58j+tZpAi0ED9Uu&#10;oCzWFAsV3vBzUENMgCHaqYwhn9PCu6nhm/kQPOnVUnTmH615gBG5AKx4/9J9tJaKzKqMNoK1r8YE&#10;etrnsf3kF/DwN8RDKrMlAablbYCLxkow9TeGrr8OLJOdcdNLCypRFjhkfBdnTTRQ0S5Df20+KuJ9&#10;MNHbiFRJLq55c/t4d6gFWEIlwAzW0kio5bnhVqQZdCLs4E3b6ZruAT0/DUxMlaNiIgel/bkYaylC&#10;Z1sK6ifSMTaWj+HBXDRsSpDxOAvh3TEonMxE7EAYJOvFSHuSi9wtCYLGUmDbEoqxdz34/fsx/GZa&#10;yrw5jjffjCFtMQsaGebQ8jWHmqse9KLNoZdjA2d5EHQjTGEYbsBtspG9nIOUsVSML9bgL9+t4z/f&#10;EKjfELhvH+NfR1vwx4E6/JHx6D/GO/E/M0P4l5VedPM8V+bqCOh5/OtMFX5Flf/LL5fxp1+/wn/8&#10;3a/wp3//Df7vn/4Bf/nbb/GvJIOvlxJQ3+WPhYUqdI0WUvnlkM2WQUpLv+3A7Ys4/fAW9l07i+Ma&#10;t2l7lXFY5y4O0v7dsjHENSrQOSriTScTPAhxxklrHezVUsZFKwMc01fDEUNVnKJynjDXwkGNeziu&#10;fh9nNNWg6eGKU4aP8JWRKnbo38EFB12YW9qg1Dwe0odU0kcJKFKLheQRVfRRMkrUEyDRSkYls2qx&#10;agzKRXmQAOmDdDRpF6NeORVSlRjondHE6XNX4OzlCU1NTdjY2eLEka9w69I5HNu7F0eppDcvXMCN&#10;ixexZ+8efEIQHDtwAKUJYXAjwUiy4tFRnYl2SRp6qgvRWy9Bb50E3bVlaGem7awpRE9NDp4O0Pqs&#10;dOEfxyrJmoX4t/EK/GtPAX5fn4J/bZPA+PoVfPrxz7GbNnT7ju0E6xf4aucXMFS5SyB6ItzLHWf3&#10;78FFKutFgvUot7l16Tyiw4Nw/dJZxIUE4srhrxRg3bfzc4L1Y2z/7GPsZT3bqZ6HviJQ9+zA3l3b&#10;sZdKu5cqu48KfZh1Xjh6CA9vXMHJQzu57iMc3bUbCcxlzzriYX9iPxwI1NCbpyHN8cbli4cQQdUb&#10;LHPFVkcMenJdoHbrJMrSPSE3vIVspUPY6A/AVr8FpprVmFdVFMoqxrX2SO8pXu7dWvIDYPsJVjXN&#10;U/j8+Odw8zPAFfWzUPXQxk07Ney/dw5mAXZQdn6EG3Qg+3Wu4I6nMa46G+LwozsIT4vGaGcDWspz&#10;0D/YjvCiZBw2vgPNGGeqqymMs4Nwzc8UBkneUI6wxzFLFZhEuuC6mzYeeT9CD21vREMgqicrsTba&#10;hBKqdll/CmanKtHUHYvi1TT4j0fBrikcOc/KEDgUhtiNfDiPxCJ4KRves1nwHsrE1Ks+/IkZ9VcT&#10;ZQTbKL759QLix9JgJvGCsp8RicMMpvEO0E+wgIc8FHepsg9CDRE5kw+nngjErmSjcDoJL1Zb8BfR&#10;MeLDhqL31B/GWvCf/fX4t5FW/MtYG/4ww7bzfoKKXIxvfjmB//h2Cr/sTsbXjQH4w4tGxX/Z+xMz&#10;7X//4VfM2FsKlf5mtBTt43HwLXNEW38BZEO5cCVh6BT5wHskDdvOKF3D/vPHFOXk3Ss4qnIVB5Uv&#10;4eS9Kzitcg039FRxVfchrpto4Zj2PZwxVMcJ7QdQsjHFaQLzrJEabjrzM9efN9HBFYNHuEKlum9n&#10;gfuu1lD2sMYJqrGqgwmi3YJQYZ6EeuNMVJulQW6cjhrjbNQYZaHWOAsyowzIxDLDVNQZpqFGNwM1&#10;OtxWk0U1FRX6CdA9rYrrl2/B1c0DhvoGsHOww5GD+3D8qz04efAADu3Zi5//5K/wKS3p57S4n370&#10;cyhfu4ScqECc2b2TSrQdhqo3oH33Iq6cOoY9Oz/Dnh2fYScVat+ezwiKTwg6Anznp7i84yM4Xz2G&#10;jfwIbEkTsJLhjb8pj8E/99fi0YVz+OxnP8NnBOxnzIWff8p9P/0URg/uIyEkGLH+/jhLkji0cwd2&#10;fPwxfkJLfePyFaQmJuDO9euIj4zC5aNHceXIERzY8SU+++gjfEFF3fnp5/jy44+w90sClADftf1z&#10;RdnDDHtw524coMqeOrAf6rdv4avd23Fw927s+ugTRAcaYybVHV4//SvE3TiGkhSS5em98GM86cq0&#10;xlJFAPLFQ5ZqP5RE2+Du5SMYKwtBkcEFVMRo4fWYJ5VV/LvH+xgSo2/kDwhW8ToX0TeYmVWAVW6C&#10;++onsP34dlg5a+Cq1lU8cDfAGTNGI6VzuGyizjagioNaN3HKTBWXHAxwmFZ5H+/3XTNdOAX5IjYn&#10;DUb+zrjmoI8DJvdx2kUXt0NscI9R46DaVdy318ddqv5Xhteh4mmAa/aqsA00x/xCHewiddE9UYs3&#10;BIK8NgqtVNll5thuArFsPRNxT/Jh3x6LpLk8RM+nwn08Fr6jKUhYKkLkRjUcO5MhHZHi9eth/O33&#10;U3j3i0m0rrciYCQDtxPMKUbW8CyKhpK9FoyDLRAoCYNmhCXuR5kgZqYIHn0JSH1ajKSZWFT0RuM3&#10;70bx/5hX/3trCX8ca8UfBxvwb0NNzJ2t+M1qJ/pXqpjHI7HwuBH/9fdP8a9rdfjQHYn3L6T48L4f&#10;//4Pa/jwagC/ezmA//eLx3g71wifSrrHYi+E0sVJZiW4n2EFwwo/hC2nY9utO+dx/cYZXL9+Gtdv&#10;nsHVG6dx9eYpXLlxnPOncEeJ2Yjb3GSuPU+rfPbaSZy8fILTMzhz6STL8f9ddhwnLxzH+cuncO4S&#10;y/VzOMN6T984xXICulRgexV1OJ5+AKfTanC8qAbXC5pwv6gH1/O6cL+gB6/LBvC+Ygi/q0bwv2oI&#10;38uiGMHvsjGCrpnC44o2lA6cxoUjR3HxzEncV76NB1SyQ3u/xJG923Fs3w6W3fjkr7fhi4/+Gl9+&#10;+lNs//mPYUcb722hi93MfruYWe9eOgpb5u37V8/h+J6dOM3cePrALpw7shcnDuygBd2Fk6zr7Jcf&#10;I1zrHubSwzCbF4mxJC/8uj4TCwUxuLD7U6rgz7Hjk7/Gz/9qG6cfYTez8cPLF2CqqY5rJ4/jIDPo&#10;ToLwrwnUbSxHaNfV7ivj1LEj8HJxUiw/RsXc8/mnCjB/9OMf4ec/+pFi+c9+vA2f/fwn+PRnf41P&#10;CMCPf/RjfPGTn+Lzn/w1bfLPcP3cKZLAT7H7k0/wMY8f4WOISSpUwY0jkMbTbZzbD2fjhygJUMNy&#10;ezj6s3wQQTs8VyM6Mbgh2kUbVnrX0Z/hAa/7J9FZaYtnPaYKGzxc+xAD1ffRLREdIoSyCrAys8rM&#10;oKx6EtuPfg4bJ4JV7QrO6tzCOcP7OKR6DZeM1XGVlvcwXdlNOyNcszPGQW0VnDHSwhldNRzVUMZt&#10;B1OctdCCso89Aa2DSy7GeBTpBJ+sYIQl+iIqORB+Kb6wCbZGRHogvKKcIJNl4N3TXuTl+OHVxhi+&#10;WRnCUFsO5ocq8O5ZHwami9H6XIqCpWLEDWcjdzof+Uv5COuN4rJSJC0UwbYvEbY9qQjvy4dfXRTy&#10;VyQIH0pD+FwpXMcLcMLHALd9rKAdTiIxpTN00YdDtidU422gV+SF2MVyuPckImw2D97D0ch7ko2R&#10;5zW0smv4r40Z/GG0A/9KoP7TXBvWpmWomylE6HA8fAbjUDqag66pUrx9VY/BrhAU0wEUPimEfKEY&#10;qYNhmFkvwe+eN2FlvBKe1RG4l+cO00xPRA/nwbImEKm8lvgnSdg21inFeHcFhtvLaFMkmODnkbYS&#10;9DfnY6ClEP1NtIoNBeipz0N3fQE6WFrr8tHeUIT2ukK01+ShvTYXrSzNsmy0yHLRJuN62sn22gLO&#10;Z6NDnoNZ2sr+mnx0F2WjtywXXeVZ6CzKUvQV7SzIRnserWlOFtqzOc3KQGtGKlrSk9GRlYLuvHR0&#10;cdqSFo+6jBhUZcVAkhsHSX48JKKbW14MavJjUJkViYrMSNQVJEKex2ycH4uagmg0ki2bCqNRWxiD&#10;upI4tEkSmZ8y0cNG0CXhcYoS2CgTqSLxbJhx6K5MQo8kAUOSGDxuSMF4gQ/WalPxtjEL7+SJmM4L&#10;RGWCO6QZwShJ9ke0tzUyIz2RHe6JGHdLBDmZItDBCJHuVoqOA5HeDgjztEWAixk8bQ0Q7mOH+EAX&#10;uLOx+ljpwION19lUA65mj+BuqQcHUy3YGz8ioajDms7GhmRjqXkPFmzsdjrM2Dr3EOxoBB9rbbhY&#10;asNe7y5q4u0x7G+E6SovnLqwGyZqqoh3uINeiSsaqRA+5owAsbYoDjLEXHsU6lKN4WOjjnJfG8Tc&#10;vg0n7atUTmdMtxgr3mo4UHUP3dIfwCp6L3WKzEqw3n1wCtuPbIebuy4uXvwKR0gK526fxYmrJ3BB&#10;5RLOktgPXjyCy+q3cOr+VRy4egrHrp/H0atncfTmOZxXu4lL2ndxVVsZx7ntKdWL0LR7iNqGDHRW&#10;p/A7yUFzBaNPZTpaOK0pjOV3GYHq9AB+Zxlo5vfTXp6IshRvnlcshhtz0FabjOKyIEhrYlEuJUDz&#10;/VFeEoRaeTRKCwOQKg9DSHsc/DoS4d8UD6sqP/iPpiFoKgMxz8rh2p2GfYY3oOJjDiVPQ1wyVMY9&#10;W1UEyKKgFG0Mh7pIxEwWwqMlFgH96fAaiEfskwzE94Tiw+te/M/zSfzHWDetbx+GuwqRNZ2LSALM&#10;szcBviQEX6qpa5U75BN0lX1hSJ2Kg9dYOuwbw+C/lALpciI+jGeiuzkc2esS2A6mQjnVjueVDo/B&#10;THiQdIIXE7CtvSQRLWWJaCxLQF1xLJrYYJvYqJt5I5rLE9DEdU2lCWguS0JrZRraZQRZXR56G4sI&#10;4iK0Md81ydJRX5mMhspUdDYS4C3lGGqRYKyzEj0Edje3aa9OI/iLMNUixUxTCaa572RdGabqyzDX&#10;KMVsA5fXSjBXW4G5OlGkmK8pxXJdMRbkeXhcm48VHndalomJmmxatkLMNLPUcV6Wqnif7CSnc5xf&#10;4PHmG/IwKk/HcE06huoyMN9VipGmbEy252ORnxc6izHLGzvbXoDp1hxMN2djtkm85jIDy40Z2OzI&#10;x/u+QrzvycbfjBbjtyNV+GVnEf6+uxB/11+CZ3VpmKgikGVpGGcj6qdNHuD9mm3MY53FmGsrxkgV&#10;j89GN1ydjhGWWZ7vUrcEk/W5WOks5/HyuX0uRiqSFfVMkUBmG3Ixy/VzDVxXy/Pi9U5VZWCqIgVT&#10;0kRMlsdhojQa8xXxmJREoL8gHMN5vtioi4dc/xbkASrw9dTCPebieHdV1GZZYKQuDmHWKmjNC0W0&#10;9SOsDqSiK8cMJbHWKA2yRbmWJh59dRo2BncwwFw6WqOqeHlad4USOspohUvvoaNQmRnfArdVTuHj&#10;vR8jI9UL9aVxqGRbkZAsy/OiUVwQhWI6kMKcCORmhyMjPRSZKSFIjfdHYqwPUpMCkZ4SiLS0IKSm&#10;BCCNKpqZSbtXQtfC+z3KezogT+X3lYXx5gKMUDCG+L0O8jsUQB2oJ5lL4/iZ87yfA2x3fQT4eD0B&#10;WxqLjqp4NJZHoyo/hCQdgsbCEDQUMucWB0DWnoTyzhRUtiQjvyYSBbTE+QNJKBhNRmpDLEzctGDN&#10;/K1toQx1vdtQ0jgPMx8d3LC8DttEK4RKfeGZ64CU1hgESd0R3RQAzyRDPBsrwb9NM6cyq85IMxAZ&#10;ZYuwhjD4tkYqfjf2LPSBa74LrGlnCxr9MdgTjfTmAHg0R8Ao3wNhw1lIoNq+Hs9GeYEN4kbjETSS&#10;DcsSf/h3ZiCA7c++LgRRiznYVk+lkmdEoTI9AhXp4ahICUN5fOAPJTGEDBZO9WBJCkNpUggKEgOR&#10;He+H7IQAJIV5IINqUpIQiEJ+GbmRHihLCkZ5ZjRKMqIhzRHKx/CfwS+QX1p5cihkyRGojQpGfVQI&#10;qqMiUBMVDnlYKGrCwlHHUhsYCnlwGGShYZwPRV2wL6q9XFDtYYsqKlihqwmKvSxQwlLmbYlqf1vI&#10;AuxQ4WsNiWLeBpVUi+ogR9TGeqMq0QfytAAqQxJqM3mMrDB0FcRTyaPQlBmMhiQ/yGPcIYvkMUIc&#10;UcH9K/wt0RnngemsEDwricarqmRsVafiJRvG9w3Z+L4pD4tslGUePBcfM+S6GyHdWQcZLnoo9DNH&#10;cbANSgKtke2qhzwPQxT5mHJqhLJAK8ijnVAeZA15hBPKaFtLvY0g9TXj+bP4mKDKyxhysns9623w&#10;NkED52vd9dDgqY02Hz30+OljgGUmwgKTYaYYCzRFn68OnhYEQ/rgFny2/xXvgS7srO9C7cFlFIXo&#10;Y67aC53JDkjTv4P29BA8aYlEfaKx4slwYYgZstVuw+TMfajcuMLGra342WagSryG9D46y1UUD5kU&#10;D5jklrh77wx+tucjpCe4EMjRJPFYtEqTSOp0JySv1upkqmIi3VQ6ugm0ntps9DUVYLCNZEn3NsLp&#10;IJ1bH8msjeBrIwj7mnIxRQKd6ijGRFcRSzEme0ox2VeGmd4yLA1U4NlEPZaGqrAxVYcXM02K/w7+&#10;bFSO55P1eD5ahydDMiyTUOcHpZgbqcTckATzfSWY6yMZD+VjZKoYA5NFmJ4ox/JkJZ7O12FxoRLT&#10;K2UYn6KrHCzBRH8pRtsLMdrKbUm67fXpqK1JRE19PNqovs2dSRhiHZ29aeii6rXWxmC9Jx/fkJzf&#10;tJSgNScMFTmByMv2QXymG6JSXBAZY4+oCGv4Bxsik7n4xUghkqKNmN91YOehBTcvQzg4q2KxgU4x&#10;wQomTiowcFOHvsNDaFrdhqr1Hdy2uo67djew7WVPA74ebsfbgRZ8M9qJb8e68GGwGb/ob8bbFjle&#10;d9RyXRu+G+nGh64GvOqswWanHJs99djsbcZaRwPeDXbj3UAnpx140deMzf42vOT8y752PO9uwRrL&#10;5kA7nnXXcV0LXrQ2YLVG/CfvOqy11GO1sQ5P62uxVleD5w01eFZTiRWZBE+osutU2SfSQjyTFOKp&#10;tAhzxdl4XFWMJ1WFWCzNwtOqAqxWF2JFkoM5WusZCdWxMg8LFVTi+nIsNktYyrHULOWUX2JdKeZr&#10;qXxU6zlZHiaryOISqmMZlbKUrJ4Xj+HcWEwS0AsE+FpVNtaqs7FOR/GWceBrWv9vG8uwKS/CIEmp&#10;hyTXmSre9BeBAdruTubbbpLTYHY0+jLC0J/J5VnRGKQt7//fZQNcNpQZg77UYHQl+KA/OQB9cb4Y&#10;jPPDYIw3hqI9MRrji9FIb4xGeWAyyg3zES5YDnPEEyrhWqAdNoOdsBXsgI1AS8wHmuFpXjjynSxg&#10;tmMPPPd+grokSxiY3oOjsTK6Mq3wTB6O2AeHsSaLwUCJG0JdNWGgewPTVJ2wO5egq6wC5esHqab6&#10;in+d0V9JZS1TQZdQ1dK7itwqMus95TP4KZU1jY1QlumPyuwQknIESjNJxIwcQmmL+bk8O4zLw1GQ&#10;RiJPDUI9nVkH72NzRSaaeM/ljB+FuaEoyQuDnArdQbfURgfRJc8i0BmFhJrSdfQ35GCyowTrBKtw&#10;R68I1NezTZho4XfcK8GGAPFAJRYJ5JkBEeNKCU4CdrQSs0N0LwMlmJkow9hEKfoHCzA1UYX1uVa8&#10;mGe7XGrA8uNajE6WoLY6BvUVcXSIdJqVCegi6QzTcfW3ZGKkm22LIJ8Y5v4jdHpjEjybkePtQgP+&#10;frEFv59uxj9NNOLv5tvwfqYR7xdaFP2ZN+YasTpNMplrwtsV4muxAS+GSvF+qgov5urwfKoWmxPi&#10;HyfL8GawUAH8+cFSDPUWoLcjB33t2ehqS0V7RxI66QS2VTkYkrFt0elrjwZmrXZPGwwGuaDbzRyD&#10;HlYYD3ZGn58tBn3tMO7vjMkQV0yFu2OKqjoX5YvF+BDFC8mW4kKwHB+K5YQwLCdHYbOAdjQxCmu5&#10;adgozMSWJA9rklxsVhbgFcH3pqIIHxor8aqmDFvyMrxqqMAaAfasNIPbJ2GrOBlrYqhVcQrelmfi&#10;vTQXr0tz8KG6GG+rS/C+phzvuO9bWQmVrwivufwDwfiKoNxslOBNUyXesM53LdVYK8/Dt+21eEm7&#10;/aG9Bl+3y7BOQL8kcDdZXtGKf9Mmw9et1dxHqpj+ups3VlaMX/fy5nP+Q2slfslt3tVJeBwZviUh&#10;fSCJfTvUQavcxPlWvO2qxQeS34e2Wh6jFt+xjq97mvE1SetdRxO+62nB9yStdyTBb9q4rrMBbzp4&#10;zFZa7P89zruWKjK1HF+38TybOW2V4Ruu/5rX812DBL/lNX5LovoFr/f72jK8L8vEOzbyZ7TNniY6&#10;sFFSgeFnn8Hr0HZ0Mbdp6l5GpIsWRgod8bwlCYsSL6QGG0BJ5TTmO+IgNb+HIE0laKucRE+DK2Za&#10;9DEoF+8IVkJXmTI6mVfbS+4QsMo/ZFal0/irXT8nAL0x31qIsbpcjDcUKspkUzHGG0tou8WbOYow&#10;zDLA0idIsZmRh9/NWGM5xngvBzhtqcpFZ00B+uqL0F9XoHimMdJUhmFuO8SoNN9bg8Ve8a/6a/By&#10;phnPRuR4RaC9XWjDYk851kdr8YJAWR2vw+pUA1bGarBAxV3kdkvjNVTXSswPs0xUY3KsAoNU2tkx&#10;ObbmO/FqtgMvFzqwutSCSQK4uTYNlYyBUmbikpxQSHKDGe+SUFFKh1cZhcmRUgz35WFisIh1luOp&#10;+P8zE3X4x6lm/PtwPf65twq/6q/Cq/5KbA1VY2O0Bk9Hq6nu5VgZ5LKZOoJUhq3uPLweKsaLMSle&#10;0QG8ZvnAc/vVcCle9+TicT/vQXs6I2YyiYcxoD2NZJGEqaF0bGv0tESB0UOkPryGvEd3ITXVRLmp&#10;GirN1FBnqYUGO11UW2tCYnQfFbpcr3sbhWqXUGukBLnuTUjUL0CidgE1erdQ8egaZDq3IdW6iWLV&#10;q8h7cAnFGtdRrHkdhRo3ING7D5mxGkq17qBcTwklOneRpXIdcbfOI+rmOcTcOoN0Fe6jfhmlahdR&#10;9PASSjSuoUJfGRLt2yhVv4oyzRvIVDqHoke3UKJ9l9veRaHqLeSznpQ7FxDNOqKVLiBV5Soy719B&#10;sZYScu/dQJH6HUgMH6DGQhvVvEapwUOU6txDzoMrvCZei/FDyE3VuV4LchMNyMTL3jjtcrVAvZ0+&#10;6uwNUG9viCoLHbS4W6POywYtAU5o83VEVyDJTRAcia3Tzx5d7pbocDVHl4clev0c0Rvohn6x3scG&#10;3bTy/SS+fm87jDJCDIV7oCfIGWPRPujldDjCEyORXphKCMZkXBCGI30wlRiEKcaQ+dQIPGFkGSVR&#10;TkX7YyEvCQvZyRhlLFlvzkCYHbPquXPQPn0VNj/5DCnXDlGpwqChfQmSeBvMVnmjI8saGqpnMdgY&#10;h2qtc4i/dh7OBlROiSvWhnge4m0RcmX0Vt5BVzlVuZRWmMraSeD2yc2gRGX90Y6foTTND6/bpHha&#10;kU2yLcJGVR4eS4TryaUzohOSF2KjSULnRBImSDdINpvN1XhCYn5Mol1tZWMmmT0RrwBtqaTLooNq&#10;q8ACCXWZBPW4Q441kt9GZy22emqx2lGF5/0NWBOlrxbrvTK8GKihUtVhg2DeGqGCDdO5DTfg5UQr&#10;1aoNz8ebsDbWQFVuwhNOl4Zq8ZzrPsx04/UY148S6BPNBF8dBlqK0S7LRXt1HpoltLhSuqyWAnTR&#10;pnfXZ2NxrBYzBN3yGIlhshkvpljPdDv+Yb4Xv5/qwt+PNuI7nsurXorCoPifqjxPgnilT47HnH89&#10;14FfUHlf90vxboTkP1OLX8w24FczLNN1+Duq7Hcj5byGEjqGfEy152CFVn68K5cEQSIcLsK2x2TE&#10;lZpcLFfSQpak4Fl9IV62S7EqycR8ViztJ+1fG60Dv4xnJbSFpcl4TLv3jJltndZrjRZoljZuMjkQ&#10;6+XpWJdmYSUzEuNhLphnHpxP9sdUrBe38cdMaiAWM0Ixnh6A+YIozGeGYTzam7nMCnVs5N383Bvh&#10;gbE4L4zFeKAvxAnDnA7HeWMiORjz6dEYjw9Gs5cdFrPiMJYYzOKPcdrHLu7f5GUJqYshStho65z0&#10;0eFpii5/KzS6m6E7kCAKsEF/mDPBZY8RHqvd1xbVNo9IRmqQ2RCczJ2l1hqodTWAjHVILVRZHqLc&#10;8gHy9G8hXe0yskk6WZo3EaN8Ftm6d5BFYkolieSQyEos1LmdMkr17pBMSCza11HAfYq1byGPn7M1&#10;LiGLxFaodRWJN48i4dYJxNw4gXSSWu6jG4i9eQJxt09y2TEk3xPEcwrxyucQe/c0ctRuIF35AtJJ&#10;VBlcl3j7NEqNVLnPFfhdOoiqcHVsjCdD6eJu3Dx7HkaHTsPr5x/xXK6jURIAB9M7mKmPgr+dMmrz&#10;/NHrrY2ITz9HuPJ1SFPs8bTLFyMVaoq8Kn5n7a9UVtjgDtrfztI7CsD2VJvgNjPrT/Z9jqRAGxSY&#10;a6LYiMRO8pOZaZHUTNBKgqpzYs52MkFnkCuztz2KbQxQ5WQJubMFKqwNUOdigYEoWv7EMHSQjPri&#10;AjGeFsEpv8u0GEznJGEyMxYzGXGYTY1mGyBZZSZgoSwfgzkpGC1IxWhOPIbSojDM7SYLkjHG9jCU&#10;yviRFo7BdE7ZdgfzEjFWxkycn4T+wlTMVOUz6mRw+1RMFYnIk4gFOW0tndUondYEI9U4HeAEHd6M&#10;rAiT1fmYEy/ZY5xaaGKkainHPCPVCvGw0VGD1a46rA+1Y0O8WG24DSuMko8H27E0SOUf7sDyaDen&#10;nZgZ7mJpw/JwK5ZINotDTbTSzczYzXgy0oJn423YIHmsDTeSOGoIzloqaQOmR5owPlxLoMppv2uw&#10;ba48BWu0Hy9pX1YItucNZMmGYryilXxJm/WKLPesXoqtFhk260tp2SqwxekmAf6+qQjvKjPwJC8a&#10;W8wjL7nfs6ocrDI7rhSk4FVdCW0lrVpDOR4XJWOdjPW2poj10LKSgZ6UZGCdWXEuP55MXKBg4ye0&#10;u6sVeVgqTMYrWSEtbCZWSQAvaZtWyeCbtaVYZ0bd4I18UV9Cxi7F85pibPLmbnD/icJEdEd4YTE1&#10;FE8yw/G0MJYEkoEtZs8V5tAN1rcpzeE0B4u5yYpzWKLdXitNwROeyxrP7ynvxxOS11Nm2UUS00iy&#10;H7NyHCZzozCRGYUxNohp5s9Zzs/lx2CcGXSOtn25knWS5BZ5zHnmtYWMEEwn+mI43AWPS5Ixm8Nt&#10;U4KwnBtDNfTHSKwfxuIDOPXHLBtYK5V6MMZHkVkHIz3RR5UdTgrgcWIwkRZG0vJFL0lwJJ51Jvii&#10;kxm2wdMB9X42GC6xwnfzIajPNcWpQ59B485d2Bw4jfBPPkZ/gC6Ksh3hYHIfceGWPL4bYrd/AqeD&#10;5xFhpoKlanfM1Zihv1xd8fR3tFYDfRX3CFahqsysJbcVYO2V/wDWnx/4EuFuBojWuEoXcwYZdFGZ&#10;ateRxhJPVxN/VxDNOfhcOAq7Y7thfWQn7I/ugeuJPQi+fAThV48gioQUcf04Qi8fRdjV4wpXFXX9&#10;FCKvn0X4dX6+cRZRV04h6uIJxTT27hUE37oE35uXEKhMguI2EfeuIYzLU7VUkKZ+Dwn3biJD7wES&#10;1G4hTvU2EnVUEaOrikith4jSfohYXTUk62sg0/ARsgw1UWZrgmJrIxRZm6DMyQolLBIXG0hcSeJe&#10;zqj0ckJjsA/qfFw4b49KXwcUuphD6uUAub87ioO80chI11gjRUdTLZrrKtHWUovWljo0NMrQ1t6I&#10;9s5mNDDyNHc3o7mjAR2djWhsr0etmHa2oLW7DZ0DPejs7eK6VrR0NaOO69r7OtHS3YrG7ha0D3Sh&#10;rb8T25YlGWhiA+iN8cRSbjRa/RwwmRqOKdGw2CDXmTlW2YBXZcyTbMzr5Wls3DF4LknFalEcQRGM&#10;x9mR+J6W6A3zx4Y0G69qi9nQM/GGANuSFeADQfWS+76pzsLj4iSsEiAvWqV4znXrbOCbtQV4QjA9&#10;IQCfN1ZQyeUEIBWeOWY6NQxDsYFYLs7E44oCrmcWZXZcJWOu0Qls8phPCMCnJIgtZqVZKv9zMuhy&#10;VgxW0kOxSkCtFpIMihKwXpqKF9xuMTOG50xAZUXjSUUOlgnUrQoSB0lBWLgnPJ95ktjTinQslSdj&#10;koAcEYAkEfQKoKTwfEriMZUdionsYC4ncAnmcR5rnsdZYlnhsZYEgAvjMBrnicViLi9IwGRCACZi&#10;vPGsIAZP86LoFHywWpzKPJ9F0EfyXJIxnRaCmQQ6kiS6kbxYLPL6ZrjNcjmJsTwVCwrwhlKBQvGM&#10;ijCaHYWVBl+8GLTBYqs+UgNVcPLgPpgqacB9z0Ek7/kU0yU+cHe8j5EyfxRd+Ape+0/BQlkT8e5q&#10;eNXpirlSTfQUMQJk30e3VDwNVqX1vU3w0gozt3aL/3UjM2FmPcPM+hnSIhx5r3k/YnzRQ3XsIeFM&#10;8n6OZkSgk8uag11RF+CIHBsdpDJaZNgYIs1KB/Whrqj2sUIhHU2Fgy5KzDWo0I9Qbm+EUkt9VDqb&#10;ocTWEPmmWijjPtkGGkgg8IJuXkDY/esIVbmJsAe3EXzvKuIe3UGc+m0EEtj+BLR4UOZFEAeQKNwv&#10;HoPtmcMwOX4IRse/gsmpA7A6exDmJA9nkojj2SNwPX8UvldPwZf7el9jHXcvw4dk4XvlDIKuX4D7&#10;+WPwvHwKrueOw+XSaZidOgLdQ3tgcuwALFmH5tlDMHmkAjMjbXg5WsGNwHeyNoQbXYSDvRnsHC1g&#10;42gOG352JAHYO1nDydUezm6OcCIRuBPwziQC71AfeAR5wdXPDR7+HvAJ8YFXoBf8wvxY/BEaG4Hg&#10;6DBsmy9PQnMEs1KKHxtMMlZFY2fDeVKcRjWgshSx0ZYRCLQIW6VclhWFp2wc76g6WwVsSMm+zFbu&#10;eM7G+zQ/miCIwgtpOl7LstgIE7FaEId1NszllAAsEDybldkEfBYtTRqeEhzPq3MxxToXqK7LPNaG&#10;sCopkRhmTlvivqts8C+pmIvF6XjTXEXlK8Fr5qDFfDZ+EsoGVfNpMVWxlMAiEayQRNbrC/BYmkK1&#10;onVmg1/lOT0lkJ7yPASxrOfznEhMT9noN0gWq2VJCns+lxGO5bJ0rJI4HpcmYZnXt0Lrv0hSWKTr&#10;EMQ2R4JaLo7nuREgBdFY4fxUFhWcruEpr2khm0AiIAeomvNFiXhWzf3KY7FWTQeRE0mQxjFCcBuC&#10;fpr2fpHxYY7HnuH5zZYmkCR4z0oSsUgFFuck1F486V7md7BItzFFMDwRRFAk3tUbicdcvkBCedUf&#10;ic0BC4zK7mG81gJ+Dndw5shXcFXRQMDOvZArncJvJrLR7aSGwC++hJeKJh5cOYHGAhu8GWJkoap2&#10;ZTPTZz6ANO0OOiRq6JT8oKrdJXdZlNAnM8at26cUYM2JccVKZSbGSHzdCSG0ozHoEtY2KQSDySEK&#10;wI6QfPpIKo10Cd2MMeINHT3pIYp/ZdLKqNOmaHeBCiLsTApCR1wA2mP80BRBxQrzQifr7WDs6U8K&#10;RSuXNZEU6sK9UB3oio7EEDRE+6GF+zQy71cHOkJGcih3t0aFtx3KvWwU21f6OCLPyRQSXztUBjgg&#10;x9EIha6WqA524zJbqqQ1ylwtUORqBam/M6oDXCD1tIWE9UhYT4G7JUo87ZBkZQgv9bvwe6QMP1Uq&#10;t7E6TK6dhr+zFSIJtpgQb8SwzoggRwR4WyE02BlRvO4gzgf62MGLx3BzNIEjY4CdpR7sbfRhb2sA&#10;R5KUCwnKydEYLm6W8PJ1hB+vz9vPEV4+DnCnc3IhwD08nbHtbYsEL6gkqwTf07IUrFdk4ZVQUgL2&#10;Bf26eGK6ygbxgtbxZVkqnuVE4w3Z/S1B/Y6N/IMsE68qU7CSS+VJC8YU8+MGG+ki8+gGG/oW95mj&#10;lXtOO7lFML2lQr+knX1B9V0sTKKKECC0oc8KkvCSCrJFBXnKvLGUEYVNHmcpi/USbEsEzAoBuUXl&#10;myaDzxLgq7SWT2ht1wmwJ7TZcwSfsKCzBP4IbfBEagjBzmvifnNZbNhU2Mdct04CmE8hkGktnxQk&#10;4jFt/GwirW5yEJ4RCBOciuNO0HYO05aO02ks8DoWeH8msiMwz+2HqJaTqSJLRWCKx52mAi6T4Nao&#10;+N1UjzwzqhP3nxPbU4GnMml/CfBZQQpUziXuNxPvh9kEPwxHeXB5CAkoirmNFjjWE0N0Ow3u5mgP&#10;dcNkOhU7O57WOQhDbMzTzHcdtPrlToasNwY1QTZ42uKNrSErjBCsfaUqaCk0grbmeShduQ7P6yrI&#10;3LUD05qXITn8FQKU1PDo9nUk+6vgxag/XvRaYJFKOp7zAA1J91GZqgIJAdsuVae63kVX8S10lSqh&#10;l2C9SbD+9a7PkRPtzFwZijHe50mh9IwHMylhmIwPpJPwxzDt/Xh6GIEWgKYgWkgXQzQFOxBQNuhn&#10;2xilW+mlq+gnabXHeGG0KB5NdBzVvk6cD0A9wdpD0h7IjKOYeGMwJRQj/N67SARSur+WuCC0J0ei&#10;KSEYXRmR6KDDayNJ9ibx3iSHooGfG6K8UMEM3RjkgpYwd1QRsK0x/jyOH+qjCP5oHs/fgcvtCW57&#10;LuM61isj6JqifNFEtyALd1ccoz4mEA1cJ0AuD3JGkbMJggxUUcyMXVNdClllIWro0mQkMAmdWjVF&#10;pIoEX0myrWAbLMmNQxXbYWluIgr4nVVSfKrLs1HJDF1ZmokKTiuYlSuqi1BZXQxpVSHKpfmQ0k1W&#10;SgpRXVGMbe8JxudlmSy0lQTKCyrbW9rWF8xtwla+YrD+hoB+K8tV/GMnoVCvqcCvSuKwycb3hpn1&#10;G+bcN/I8vCDQ39LKvqJivmZ23SLgf8n9X9I6/4KE8JI2cIXK8HVTGb7hMV7XMnfy4raoSq9om59z&#10;/XM2+g0q5tdU3OcE/SrJYZOW9IWcCkymfs5t5zPC8LaKak8APRf2msq7WZWHRbE/61uixd2g1d6Q&#10;ZDPLihycgzWez3Oq+grV+1lJOvNqHB5z+zUBTgJ1LScKz2lzl7lskcdcI7CfkBDWqOArLCJzPiOh&#10;LXG5sKHPSFZPuOwxr22ZdnmBij7HfYXirVczE1dkKvoUTxOQC4n+GI1xZ9b0whgz7Es6j2U2ckEO&#10;iySFmeQAKn4EJmN9aPuDSThxaHAzg4S2UQC/l4AdZsNaEqrK+zNG11HtxnzlYIA+Klhvsic2Omin&#10;u00wTNDJE2+iKkaJ+dUWmtePwlj5AeJuKKF25yHkHL8GCy112OiexVqXE7Z6rajKpnjcoE7w3UVb&#10;zF1UcN/C2NuQZt1Dl1SNNvgOugja7ioj3LhxCj/ZTbBG2qMrzA7t/jboDnNGk68VegIIBhJMnYsx&#10;6txNUWSpzmyojBo3zrsao97THFWuJijlegk/l9rrQcZGLyegWgmsNgKo2t0GbaFeKLQzRpED74GH&#10;PZdZI93gISo9rdDCHN9FImiPFJ1lHAlkqqe/IxWRAI6kIod6KsBYx8/t8f6oFQ8eA6mYVMsaX2cM&#10;JEdATvWsoPLWEvSV7lYoYw5tCPNFbbhQ6iA0sG6h7qK+etr5Tqp3TaALZEJ5qXb1BGs7STzURB0l&#10;BGt1JQEmzUO9rJif8wmsPMhYqghGBSDpJMsJzorSLC7LQS0BWS8vU4CwsryA+3C/qmLIaysgr69C&#10;pVyCan6uaaxGHUsTS2NDFbYtJDFzMR8tkAHXafseE4xLbDjrtLCv5MyUFdl4yay5Xsicykb0guUd&#10;rfNqZjA2skIUdlIo5nNhealar5ir1nKpomzITzkd50VNkz1naPnGaQkG/e2xIJ4g85hPWefT4mg8&#10;oxo+p9qtEqQCnPNctymyH9VvjQBdp218QUBsEoirVOintJ0L3GaL4NjijXhKRXtCZloh2SwRWDNU&#10;vE2CZ004AYJ5i9fxlOe3QWurUGIy3ms57S8Bt0GS2ChjtqRFX6GCC2chsuVLMuNGYQKeEMTrdAhP&#10;edxNbv+MBKJ4YEWHsCTAzfknJKxlHm+eQBJ1P6smKYjMS+chrlXcz+k4gol1zFONVqkq8wTxY7qH&#10;earCQmY4VZ+Rgtc5Q4u+SmJZyWWsyKFak5jWeI+fCMubTRfC/acJckGsjxk7pqjUi5IIvB9ivd1m&#10;aMq+gcLwW6iMuI+eBIItzRgPLx6Gj64xAk7dgI+6HoxVzmNCZoXXgyZUVSPFfz5fHzbCSN5tugEl&#10;yEJYR9Rd5BCw9QUPCdT/fchUYYSr107iZ3u+RFqINVoFWP0IVipXo7e14uFXd4gjxhJo8RlBarxM&#10;0RfphhESVH803QKdxkhioOKBXGukB6o9LNDkaYOYB9cRpX4DBda6KLDSRZ6FDoqYWz2unkS68SOq&#10;sjnSDO6j3NUUld42tLnWBLAVymkppW4WtMheaA7zQAmtZJmrOeT+TgSVIwodSBIEcl2wOwIf3kKo&#10;mhJKXKxJCn5oJAiLbfXRwPVJhqoo8XJAe2o0GuND0EolbaXFbgp1R4m9IQFtrnAyHVTbeiqrUON+&#10;urJwM3Xk0KrXEXjV/3+wFqCKQC0qSEYxSzLryqYzKuFnCQWkgA4pKTYIBTkpqCBQZQRqhZRTWSnk&#10;8nJOJSzlqKmRoqW5Fk3NNWhsrUVzWx22bdDaLbMRrTBLLbCxLmbFsFGmYYOKIfKSeEjyjMBb5g1+&#10;TKuzzoYsgLXBxi+U71ke8x8t6DPayVmqxXJ2NOYIsuEo2kRaPPFTyWS8N1ay2OjYmIV6PSVgpsiO&#10;i2yIT/IjsCiyJQE2w/y2RLs6L8DIfLfC8pjKI4hkjoqzJGwuG/8KyyKzzxL3HxXHICuPkEVXS1IV&#10;tnqe9Y3zmEMxHrSOvhiK9mJeDlE09ik2nIXMEBIFSYHTearfOkE8z/UiUz8mYUwmBPIYJC0CYYok&#10;s5TKXEnLNh3rheEIV0yyjnEW8QBoJNYbC8JGs4ylBmAs2Z+kkYgZAvQxrd0a7+8qwf6MAF0lGEWG&#10;nghn3uP+a7zWLUYB8QzgMdetUo2fMBc/5n2d5v0QsWKjiOREG/1CEArnJ2N4X3nM9dJEuhRmXZ7r&#10;fL4/vhkNx2SNPkriLyEv9AqV5jpz/23MlD1CfZYxtJSuwMvGAYZqdyCJ18KHcSe8GzbFy2EzzLaq&#10;YaVXCwttj6gsl5gXbyA/8DoyIm8hP/4G2ktU0Ukb3FVphkvXT+FnO7cjJdgKE1n8zvidz6ZGEpy8&#10;BzlxvO5w2ngPjER7YDrJT/FwTTiXaWbW1gB7tIc4Y4Lfm7hfU7z3w1TTwTDaTh8btIa4YiI9Em0h&#10;7uilOrYRLP1UNYV7YC7t4rSPdriT67ppa9v9bNFK1RQK2Evr20QAyllPpTdVNIiZVKimgyHKnMyQ&#10;aqqFBEN15FoZIJ8gLyQZdERSScO8qfJ2iNZXh8e9G3C9ex2JprrIYK7Mt9RHkZUeCm1E0UcewR1r&#10;oIJYk4fIdjSEKwnG3VIXObTqRQW0uoVpyGCEyyYgJVTUCmkuqipzUVqShpKiVBTlJSOLhBAT4YfE&#10;hDCUleUgPz8d2TnJKJPko6g4BwUFWQRqBWprKiGXSVFN8FZUl0NSUUIb3FWD9921eNNdg3d9Dfim&#10;vxnf9jVz2oD3fY34ZrCF80340FmDX3L+W27zoacOH3rrFZ+/Fdv0ip46otSz1OGb7jq8a6nE1+2i&#10;R04F3rf9f6VaUV43VeBVcyVet1Txs0Tx1PhNQ6kij76mRX7TVonntMmPmWHXebFrVL9VWto18fRY&#10;ns+ShydU/GVa96fcZpkqM5uXiDVakNVK8bNPEgGTgufV3I45YZo3cJmZeI2qt0T1f8pMscJtxJPp&#10;ZQLqSTkzLNVrnoQ0m0aloqLNk3SmCYbptCCMx3kxv/pgMMINg5HuCuUYIBGME5ijCT4YJmGMM4cO&#10;J/uhN8qVQOa2kWx4JIxxAnyOABX/IKrdxwpDwU4K4M+yzmnWMcHtxiJceAyCMCWQeTkQXXQgHYH2&#10;JDoXDIVzHRv/EBVKdD1cTArEGM+hh/lvlMAdItv3x9vhdS/PqVQTksjrKPa5jKbw68x3l7HQqIHX&#10;c17wtr+Be1cuwc9GBa8mPPFq0BjrbTp4O26LJ70GGKy6gaU+A/SUKKMy6Bwqgm8gK/AqssKvoTKN&#10;ebX8ITqlZjh35Sg+Ilgzw21J5HQMvLZp2nJxz0apmlM8/2nej0Ha0uEgB4zz+kZ4voIAuwnUjiAn&#10;9FJV5+gmxPkPk8yHqcbdtNADzK6NXnboDqbqOpqhM9CV95HAJHg7glzRRPs6TDcykhqB/nBm+3AP&#10;dHJdF7N8Z3wwwedLy+oHCdWyJzMWXUmhaGaEqPW2Qwu3byfgq9wsf5gnSMXPL5XezlTREFQHeiL0&#10;0UOEP1KBjHa5MZAEEuCMZqp0I+1vpbslCgjWfII/004POc5GCDPTQC6PK5RVJitDXS3tq6wIEkku&#10;GhqkaGisQH2DhEWKujqqJdWzsb4Sne31VEwZGv63NLXWoaGlFvXi55+2JrSwNLc2KqaNLfXcpkax&#10;ftvbrka8bK/jl92EV30teMGy1duMVz0tnG/H64EuvOxpxcvuZrzk8hcsWwT0FgG91dOEF1z+urcF&#10;b/taFX2I3w514VUvP/fz80AHSzve9HN/7veadb7pb2dGascLrnvJbd8Od+PdYCc+8PM3I12ctuMd&#10;933H/T4MduA9P3890Kro2veO0/eDrXjDY7/m8jc8tw/cThzrtaiXn19zuzcDPB+xnfjMY78T58Pz&#10;fMtrfM/re8/zfdfTjA+s5x3J5i2J5n2vIB2SUlc93nTW4kWbDFutlXjbKSN5VOFlsxRbJJVNZvAN&#10;EsvzhjJsNJbiWR0JhPOPqwtYchVPSFeojquVzK0kiy3xcxQJZ6MqV/Hm+lVpNkkkHxskHfEk/Hll&#10;FjaZcTdleT/8jCUvwlp1oYJ0xJPxx3Q5a1w+T0JaJkOLJ/OCfGbzGBN4nBVarpnySGZWNtScB6jw&#10;vYhGqqo87BRGq5Sx3KuHjvIb6JeZws3oNIbldvhm2h5rrY8wX6WC10M2eDVmjZFq5tWSmxhvNUJ9&#10;6g3Ig66g1OcKsoNuICfqBjqLHqJbaoEzFw/h8z07kRlqg9FUL7T6WGCAyjjKWDJIBzNMwI0ze/cw&#10;7nT6WqOPpNId4oRmPzv0hJHISDbinc1dgcyYTgbocDFEp5sRigyUWJcV5PZG6PJzQjcBIqYtHrS8&#10;9gaoczJBvYcVZJ6WaKB61riYoMHVDA0eNmgP90Ins2sbc6XcxxbNkV6KB0Q9icGoZB5uErk1wJFK&#10;7Yo2ArmG1rmK9dYHUp1JBnJ/V3THh6ItnDbXm9uySKmk9QRojbsZ5O4WaPS1Qx0teI1Qc5JmA0sG&#10;667ISkBrkxy1dcyVnLa00LYyYzZzKgD5w1SOphY5QVuFOoK1sYkg5TY/gFVOm0uwsjQSnE0CqO3N&#10;aO9uR1sXS3cbWom/zoFObHtNbyz+v8cr+uU3rOi7LqplJxsvd37X1ohf9HTg644mfqaacqe33Wzo&#10;fW345XAPvuvvxNu2WmzVluNds1DNGnzTQ1B1EygKcBAo3FYA9D3B+bqzCS9Fx3/Ofz3Sgw8jvQS5&#10;AGQnS4diWwGq19z/rZhn+Wawm2RCNec+3xDQr0V/2i4SC8/jBY/1vLsJz7luk+vWBdkQ0BvdDVjv&#10;bsQm59fF/1jpasYmj/2CIH1FYK/zHJ4LkiLBbJFA1ln/els9t2NdLBtcv8FlmyxbnY2KIrZXLO+o&#10;57Z1eMH6novj9NZhg/fsBcH/vIvLCfotXsMG61nv+GGfZ8wc6/yytrjvJslgQ5TOH/4Zk/g/L5uK&#10;wvNsY/08jzWS5ybXbXHfTXE8zj/nPptinw6u4/FEN7yNzjrWXUOCLcdyozeaEpRQ438RtQGnMERw&#10;rXTYoi3vAQaLH+H9iB+2Bu3xdsyGBGuKeZkmZqoeYKPHFG8I1qed+pCnX4As7xYGa/Uhi7yCCv/L&#10;yPe7hqzQm6hOET/nWOHkua/w6c6dyIl0whM5nQpjzRztryCPyawfOo3McL6PSjqaEY6JHNrd3DiM&#10;Z0VjWPx+n00FTovEYLxwCN4YEwoZ7IJOPwcMEGDNtMrd4e6oVYDSmkAxR7WLERqZb9sIOrmHGYpt&#10;HkFqp0NA6aHZxx455pood9CHxFILVcyY5XYGSNFVRrGVDkpZJLYGzL1maPF1gMzBBGXMxWUORpB7&#10;WaOU2+eaaaKSwK9yNkE17XGJoRoKdFVQbKSOKu6bz/pLrHWQoX+fuVobMub0BhJPKgkkM9QbFaW5&#10;SE6JpQVOoqVNop3NQlZWIko4ldDeVlN18wsykZYeD2kllbeiUFFkNeWootpKq0pQRwDXNMrRwO9f&#10;3ihDWRXVukEGGbFZViNBbkkutqXev4EinQeoNNBAuRYtgKEGZObaqKBnLzLSQL6eKkrF+2G5rNbD&#10;jszDwO5lj2Zahe4gTwwwcHd6WqHbS1g8MmdMkKJ7WB9D/HhKJCbSojGYGEGbyC+LlmEgJpAZOZUZ&#10;OZ25NBkr/Lycn4bV8jysFGXgWXE2Zji/1ViFzVrRcaJM8e8EX/KEX9ZWMAPm4E0NrXKdFKtVRVQ1&#10;iUJ1NwgIMULosSSLSlSATa5foy15y4a+wiD/hhe9wZuzTmLZIrG8aKft7yFIxHEaKqmcMsV/4H7b&#10;T0CTdN6SrF5xnxVJIZ6TBd+IbdvlJJJ6PJaV4B0Bs0krv06L85Q3fJNE94ZAWq+n+nL7503VWOdx&#10;njZxGx7reVMV1uq5Lcu64lgkLgVYG7BGiyPKOll4jftt8pw3+IVtNROQtEDP+EWu8TxFfRttcjzh&#10;cVep/M8YNZ6K8+8sxEKVPXoTbqMm4BL68/TRmsZ8ZXYRKebXUOHJ79ftDkayjfDbGebgdmMsNOng&#10;Wbs+NvoI1lFLbPaaYLT6EYF5ApW5ymgt00Sx/xmUCbD63UBB5E3U5Zvi6JkD+GTnLmRGueB5L8+F&#10;9u5pXQWWeV+Xaxhd+H2J8qRegsf8blbqy7BUU/rDdly2LC9RlMe1ZVjm97fM72pJmodlaSEWJQWY&#10;K8vGIrOemE4XZ2Ce05myTEwxE07lpSq6EYr/pTOQEoYh5r9ptp/ulAgMkAA6Qj3QQkWu93OEzIsZ&#10;mPNdtMYNzLVyKquY1lCJqzytUehoggI7I0hpi6Uu5oqHWNWu5qigza1xMEWlFfOqiRbkiqfuVH5L&#10;beQR1MV24t+d3kOqsSriTNQR42KJnJQoZNB2B4Z5ICTCC0kp4QgN9USgnzOiqdYxUUFwdbGGA+u1&#10;dzSFN0lDrA8L9YIvcRQY5IH0jHju74fw+DDEpsYgOjkKCVyWlpeGxMxEJBDo21LVrpBJ7qPC8KGi&#10;72mW0nmk3TmLBOXzSHl4FQkPriLm/iV4njsA/+unEfvwJvKMNRF9/xqCb55FLNfl6NxG6oOLSLp3&#10;HhGiI73yRcSwhN85B99Lx+Bz6Ti8zh1GDOej73Kf22cRx33j71xE9M0ziLh5CpFcFnKD9bNel4vH&#10;4Hn7AnxuXeAxLiLu3k0e9zZiNZWRqqmCTI37SFS5gUzte0jSuIMULWUkaSsjy+ghcg1VUGT4AOW8&#10;keXmj1BGVkxRv4l8smWegRqy9R+gyEIbhSzlNoYoszRAqbUBymi/xBPGJmYjOXNTPQmp3NYYRdb6&#10;aKAt6okNQHuEN9rZAMR8V5gX7ZwbuoLd0UoCa/NyQk+Ip4Lp23xo89ho+piXRD4TvY1G4gMwFBeA&#10;cfEwJiMGY0nMbImhCrJ6XlmI5cI0llTm6HRa50I8KUjFArdbLUlX2OiV/CQs5CaQ0NJpjTMVpDSX&#10;T7Jjnn9SFY/lCmsMJ91CXZAKoi1uwVv1LKr8zTGQ6ICFAifu645CKyXUhT6idbfB43YjPKWqPus0&#10;xPsxK85rYbHdELLMm4j0OYi6Ek3UZSqhyPc88n1vIDv0FrKitfDV0d34dO9uJIc6Yr6xGDPMZ/Nl&#10;BZguz8dSNYFYXYrFimLMkSBnSXRTZfmYqyzBVGkeJlkmOD9L1ZiuKiU5FGOU1z5NcI8RrFOVXC5h&#10;nRUlijLLbcZZ75i0AJNcP8k6p6XFmCSopyqKMMHjTJYWYIb1i3XimDNF2Zgluc+V52K8KBPjJP/J&#10;0myMEfiijPB+j/IejxZlYTg3DZOFJILCDExz2wkKyGhuEkay4jFMcIxkJKIvNRb9aVHoiAtEX2IY&#10;epPC0BjhS9fhiFza4KJwH7TyGiQklLKKHJTLCiBlbi0tzYKUwlLKY1ZXF6Gc9ykzOx7ZeYmQMA7J&#10;SVg1cvGTTSEqxW+pnEq4XQVJTU5il5PkqykEVSy1LTLUtcqxbS4jEJslCVgXPY2KE7GSGYan6aF4&#10;kh2D5dx4Kl42lnlxrWQNGRmpjY15kQcVP9IPJ4Ww8YUpOicsZkYoflcUD2YWWEbifNEl3spONuti&#10;plA8+o72Rlcsg36QHbqCHGhxzNCuyDO2tCBGDP68eHuGd7JehrMZokw0EKOvSnXQQQptSMij2wh+&#10;eAfO504gRfs+yqz1kG/2CMkaN1Fqo4VCO21IWU+plSaKjFVQYvIQmVq3SB7nkaR5GzEPryNB4wbS&#10;dZWQwvkopcuIuHsZ8Y/uIoG2KVlHGaEklJC7F+B/9SQ8Lx2B5/VjcD1/AK4XDsHjygl4Xz4O70tH&#10;4XOFhHLpMNzOHoD7qa/ge/4IfC4cQdC1E/A9dwRep/cj6NIh+F/mZ+4bfOskAq4dR+D1k/Bi7vO5&#10;fAxBJD8/1hl06xxClS4h/N4VktN5EtolxN49j3gSW/y9cyQoQUy3EEcyTVa5hnQNkiOvOUNPGZFq&#10;F1Hpr4f1Jj80hNyD752jyLbVQnuCHXpTLDCWbkpQW+JplTPe1oagOZg20OMBI0MwplpssNpng9fj&#10;FtgcobJWiZd8ayMt9Bzi/U6isZikRztc7HsducG3kRiqg90HvsRnB/ci2o95NDNU8RCm3t0BfTEh&#10;aAvx4vcbgNZIHyoaG3dcGHNgAGbz2X7C/dEWGYzBjCR0JsaggZ+bY4IxQnfVnRiFroQo9CXHoSU0&#10;EL3xbD8ZyWiNDkV/ajxGc9IxwPmhrBT0cjpSnIcRgr43MwkDybEYTIvDJG3mQGoiRguzMcDtOpIi&#10;MU4gDuVnoD+XIKSNHCJwh8tyMVyaw2kBRiRFGKdNHSJYBwjeweIcjJJQRmlrR4pzuR8BXkqyIJAm&#10;CaQJkoQgkDFa2HFJDksuellXO0sPnUIXnUMn3VULo1kzo00rSwNjYj1LHUsNAVdDZ1RNZyTAV0eH&#10;VUcn1cCI1NheS1Ay+zLW1DNm1dIpNjF+NdOBiX7FrYyU296J3wcT/RVd4LYq02lD47FZnICF1JAf&#10;fpIpSlV0IphJj8RIrK/i55mt8nRMJ4v1KZhLCcFsYgCeiJ5GaSFYLUvFu7p8rJMAtiozqALJGCOQ&#10;lysy8by5DGuyHCznxCh+qpgvisWShHa4NEXxhFd8XhQ/XcjIwCWpGC5IgIQ5ZbIkhTcpR1HGyGB9&#10;zETTBUlYFqOEZPmsh2TB48yVJv3wG6XobcR955mVZrJimKnisVicgum8OMyTlKbSmZ1oo1YKU/BE&#10;SoUqTcVqTR7mChNIQIGYphL2MTd1R3mi0tcKNSSWFs6LJ4v1AQ5oi3Cn3bRDTaA9GoKdFE8Jq2m7&#10;xDqZlyXqvG2p0hYoYXaqZ2MW3dnKXUzRwmxW6WaGcidjlDHvZJCMsm10kcu85HD7DOxIENFa95Gs&#10;dQ8ZJKNE1WtI1b5DErmjeMtDloGyYln8g2uIuncBMZqX4H79CKQB2thoiYHfvVMoc9ZDU6gxit1v&#10;ozVGG2NpVhiINiJodfG01AnPiwLQHOmAGKPrKPJRwtaILzbGzPB60oxqdR8jFbqQZanC33k3ClIu&#10;M/OqosTvMrIDbiLC+yF2f7ULXx4ncdlowuPmcTid3AePs0fhfv4EnE4fhu3JA3AiaXlePUWCO0aC&#10;OwXfm+fgffU0PC6d4roTcLh4Cm5Xz9FxnYEfp+7nT8LjwmmS3zl4XjjF5WcRdPMq/K9dQqqOBuK1&#10;1JGg8wj5NpaI1tVEkqUJ8t3skWygiXhVZcSqKiHXwoj31Q7FTva8Bw7IMmEGd3ekjXWExNEe9f4+&#10;qPWjWERHoDHADz1JcRjMSSNxRKM2yAedseK3X5JZVChaoqmgqQkKkuhNS8BYfib6UxLQHReFoTQS&#10;RFoiiTAWnSwjVPMhqn97Gq05Vb2lvBBtBFjHaD9aB/vQNjyIlqE+dI4PoWd6FB3jA2gb7UXHWD86&#10;R/rRPTqAjuFedHK+m9t0cFmnWMZp+3Af2of6+XmQ9Q1im+jf+7IoES8lafjQXISX8iy8LInDq/wo&#10;bORE4XFGOKYT/TAW7YGldAKUjX06wZfzXphPDsYaVXSSjXohNQhbrGM2W/SZjcNSTqSiPBH9aAnc&#10;6fwYTBFk6xLalKRQ1hXBDJpLoNLW0dJtygvwuCyDQMvktlR4gnuDABojKTymBRRPQR9X5WFemo15&#10;QRZU/rmc2P8d5ZPB44ifbri/+B23NBGPi+L4mWRAUhC/Iy/xWubSg7GQHoTFlEAskmBmEgNJJhmY&#10;IHlMcbtF7juTEaH4aWYs1htjKQFkfR9aK+7Pa+qJcGMOD8YzEtxQUgD6eV96En3J6rG0gmT+tGCM&#10;it94SVyL4uchaSbmSTqizDJnTYsHLilBGEnwo/J4cLtINg53dKYGopvrKvwc2GgCFC6kN/KHgRUz&#10;dDpLRfEYzwnHOD+PpIpjcErC6eb5jCQFYa0uBlJ/bdQE29KimSDH/hYqfHTpUtRQ7aKObp9H6PR6&#10;gJ4YPcxnuqOHFtZ15yeIuHoAW63++DDrgicdj7DcpIv+ci3EeR5EevQ5NJZqoCzqMor9GI/8ryPC&#10;Rx1f7t+Fz48dgps1QWP+EGEkDtG5PuD+TYL3EkI1lBGsfhd2jD62jDMu18/Al5HG6zKBeuowrI8f&#10;hAWnFqePwOr4AViKTvZH9sGMUzOuMzt2AEYHd8P4K5ZD+2FAFdfdvxPau7+Azs4vYH74K+ju2QHj&#10;Iwdge+Y4DHd/CUOu1+L00a4dUNuxA7oH9kN/3x4Y798Lk327Yc55m6NHYHPsCCwPH4TN4cOwOXEM&#10;tudPweoUndPl8/C9fpkx7zJ8r15CiNJthN5ntNLXIXmqI1lPC5H37iLuAZ2M0k0kaT1EjJYqMu0s&#10;kOFkgwJPZ2SRQDItTRHlYI205BiUVEtRXCNHXlUlShvrUMYi62xhaYakpQ5VbY2QNtehobsdLf3d&#10;qO1pg6y9CXKWei5r6OlAU18Xmgd7UNXVBjk/b9vIjcR7Kto3tfn40FiEV1TXJ0l+2Ej2w3pGGF4L&#10;xRKdAlieZAahO9AaqwUx+FCVjWeZkVhICMTXlVmKHkxvqJqbomO86DpIAC1lRGI1LxZPCNRXMtFp&#10;PwdbdUWYJxg3q/MUo21e1pdjTZqLDdETiZntNe3GZnUBG3oantdmUdUTFP13N6Q5/EzVZW57yfpX&#10;FHY7EhsEzjIV/XEGVb0wGs/yoxXdIGcTvKj80XghIQB5LUskk3mCaz03Ahu54XhGYK3QwoveT6Iz&#10;wmx+HJ6RBBZyCBBuOxDmjIFIN5JCKCbTAhUd70VHiKW8KDwhEfSGuWIy2R9zrGu2mIQgFf9jNBpD&#10;8Z6Y5fHHs8IwmR2BWRLWSLwP5hktFkW9QTaYSyAQM4IxmxWClkAb9IY4Kno3TZMAxNC3IZbJBB9M&#10;RLujxc0I0/HedDT8DtICMBbvgb5IZ2ZbkqDoBB9ui8X8AJS5qaMyQI2WWB05tvepRMyY2kooo30u&#10;vHcSDeb30OSihqEoO4Rc+gpV+vchMbyL4UwT/HLWB1u9ppglWLNCjyA/5gzayzUhjbuBQr9zVOCL&#10;yKYNjqaC79i/B58dOoggV0N0x7ui1tOcboHFyxZSd2vUMyaVe1ijxM1C0dNHylxXbKOHYnNtlFnp&#10;I5+RJsfWAMVulkg30USc9j0k6j1EljmPzZJmSBXVVFYMYYt7pIJETpOMHiFBm2p/+yp8bl1GFIGS&#10;YWXMbbUQfZ/AuncL8XqP4HX7Brwf3IHNtfPweqgEXzVluN6+jADVu3C+dYnO5SwsqexWZ4/BmctN&#10;L56ENknC9MJJxXLrs4cJ5j2wOLwf2gS+yuef4sGX26FCItDhskd7d8Dg8F48+moHTM8dhtGZw9A/&#10;eQjah/fB4OgBaB/aB/G/owx53EfqKtB8pAoNPU08pDtQZTHiOeua6EHfTB/G1kYwszOFsYUhDM31&#10;oWmgAQ19dTzi9Rpa6EPHRJtTA25nDHMXG1gxamxbE13sqCqvqEqi293rshRsEmTPWbYKk7HG8lqe&#10;jy0pLXJOBN5WEFDSVEUf35fMqltUozcEu+iKtyG69jFkL+Un4xVB97o8B49pN5eoYq9prUV3wmel&#10;adgU/Y9rimiHCRAq6Tt6/RcV+QQlj80ssMnp8/x4Hi8ST6lSLwmizYpsxZC4ZSrtk4RgvORxN0uo&#10;wATFAtVvMy+cOTsYqwTPdLgLwRhEa87snS96QnEb5ivRJ1f0bX4uVDcznBZedICIp51OxiSVd5EA&#10;WBajarjNMtcvCCUWoEoieJJ98bgwBk+o1mME/SyP+4SKO0/ArRRGUTWDSCQRBGUQnpYn0YZzWSad&#10;R0ksJgngqRhPPCa4l6KcsRjlhF4vZskUHywkeWEmyB7jnmaYDLTEeIQDrzscYyHiNTpWmPS3xlKk&#10;KwY9DDAXYoWFCDvMsEyEO2AyyBwTIYboDTRDb7Q1xvPsUeBM+6xD9lc5i9JH1zBO2510dh+mAizQ&#10;ZPkQcXdOIeYm8yitcJkHARl4D7+aDMTLLjM05F1GZf5V9FRpoCr+Eor8zqPQ9yryWIpiVZAUbkgb&#10;vA+fHTkETwtVtPkakkz00eZtif4oD7T4EqyeFqj3skCtlzk6gh0UA/8b3UxQZHQfxYYqkFo+gtzD&#10;HGWOBiiz4PHFzy3WusjRvYdMjTso0LqLMj0V5Kje5LleQIklwU2wZhtqI4uNXOrlhBIfFjdrxoGb&#10;KCf4y6wMUWZvhmIrI2Tq0rYTBMW25rS/1iiyNUYOSULqboNMMx0U2BghhdvkECwSXxcUudqhxMOR&#10;UyqknTEyGU1iH91DqLoyInS1YHb+PCJMDBGmpw13koEnlTVYRxXhJJV4Hjvf2RoZNqYIpyX301WD&#10;EUkh0MkSAazXh1Y9OMQHHj4ucPV0gI+/G7x9XREa7ouIqAB4+TjCydkCjk7mcHSxhLuXHYJCPOAf&#10;6AInF3NYk9RMSXIubjaw5Plu28pPwNdU1ff1+XhJoL5j3hP291tmyFdVuXhbXYj3VLoNNuiXVMtv&#10;qrOxQaV8SiC9oKq9q8nBK+6zRsXbpI19SZu6yiz7QpqHjWKqdFY0flmZjSXa5ifJQQRKMt7Qzm4W&#10;if7FYXhRnsY6SrDOYP+UQf9ZYRK3ScAGFfmZeNilAFUQVTWR9TJ7xvtjOcYXm7SBywTNWlY41T+R&#10;udlX8daKpSR/PGWOFgMCljkvbP1j2vp1eQ7eNJYqulSKLoWirJAQlmhRxWieFU6fCevKa1sSVp4W&#10;dJEAn6FCL6f68dxIHHQU4zHeBDHPqywJM4wKSwTsJLcZDrOndaZi8rjid8cFquoqlf1xLkFN97Im&#10;uhtS/ScE+CJc8DiB9cS6Y4X7TgXZYSnMAWuxTlgMt8FksDWXWWMh3JFAdcOTWA/MEZDjXvpYIVAf&#10;E2gjHnpYCLHANAE8QNAOxFqiIYiN0fkBYtXPI/XmKSRc/gqlJvcwHOeOeictJDEXh545qOh0Xxhm&#10;gvokK2a/h3jZ6YXpGhX0t9zDaJcuqpOvotiHYPe7jkz/m8iLUkJ5shJKk62x78hufHT4AHyttTGd&#10;4oVmDyO0elugn4QjXECdmwGauKzLz5LLzVBtqY56ez10+FhCZq6GCqMHKDVWRZGxOgr17kFG8NY7&#10;6qPCRgvVrLPw0S2Uat1Ggfp15GjeQpmtLsrsDFFsZ4I8OzOqsimSjbWRa6aHXAJG/I5aRNAUmGoh&#10;3+AhpKy3hqpdYWNM4Kui3NoQWaYakDiZoJSNv8xKDwXGmiii2ueaaaDS1hBN3naocjFjHZy31kGu&#10;3n1k6d5Hpr4G/G9dQbYlnYGtCY+njTxTHZKAKSrcrEgAlpA4GKPc5ofui1J/JyQQfLmJoZCUZKFS&#10;WozK6nJIZWWokJejWFqAqvqKH0pNOUrKcpFflAFpVQGqa0tQUyd6QhVCJi9EtawAErrJ0vJslHMq&#10;5fw2MeRtjYqyWhJPpUzCtxUZzKHheFEqOucnMc9SCak+AjyrtJ0LzFurXL9GNRY5VwDoKS3pe6rl&#10;OlVSZMZnhQl4U52r6Gy+nBlNu0Y7TSu7Stu5kUtVS6dqM28uxfrSogbhLU90KY+qSoA/p4ous2GL&#10;YWvrVDkx+mWVIBLjWkXn/yVmtrei3zIBOUcCEMTyXPTyoTV+nEuAJgcoOsnPJATgKQlBnM8y910U&#10;oCSZPC4Q7y1i/TyfFRLHtOgkX5bOTJrMPEfl53rhEFZyYxTKupodQvB7YzHaGause5pgfcJ7tsAI&#10;MEMiWaZyPiaQx5J8MEYVHqfjGI8NxDMCfoANeIUKP0Nb+zQzBMtJ3rxmD0xFumCRCvyaln2VFn2D&#10;6r9EhZ0LtMIUFXeB6xeovguRTpgNtcNypCOmPI0xLyx0iA0WCOZxZ11M+RhjJdYZ/YFGGE2yRku4&#10;PnIsbiLi5jFUmtAO0+bOSni/W4tRH+0N74O70OzMhh9piGlZAMZLvFHs/gitmWZYn7fH+pQJOnJu&#10;oiTgFAp8ryDD6xpywwmc6KtU3fuozrbH3qMEKy2fh4U6r9UP7TynXl5nvc0jNFppoDfACjKqbq2Z&#10;KpocdNAmXpFjqYZmJ11UUl0b7fTRQGA0e1qjylQNNaJDg6kqbTIBZaWLYvGOLiNV1BBMZRZais4L&#10;ueZaKHUwQZW3EwodrJBqooNyRwKFgMwz1kA+wVvjYodSCyqdvhKq3YxRRXCW0GaX2xugxtsW9QRS&#10;lYcNJM7mqPV1IDhNUUuSKNJVQqbmDVTaaUPupI8aZ3F+hqi01IScIK0gOOXitTRUZxnVu50KWUWb&#10;Wu9qqeiwIXMyRJ0jixhJxGtLsdRGA8m/jsCrqmSpkqCUoBUdHuqaa1FdX4XqhmrIWeqbuKxJBlmt&#10;BHICuL6pCnWNUn4uQXVdsQKglTIxXE6AvAzbVtnAXzOzKYaE0Ra+yIrBCy57RmA+Fw06PgRryRF4&#10;nZeI51nMiJkReFeaik0q8isCYION/Q0B8Y4N/Clz3xOCWIzcWS9PwS9aK5hVC2ihc6jQebTPGbTL&#10;6ZhPo52mAm9SRV+KoXc8uVXaZ9EVb46Kt0q7Kp4qi3crzfCclmnFxc9I03H+VG+Ra3NoLf2oqKmK&#10;zvxPSwlCAn2F+fOpUMQUNkTaMjEQXgB5hec+kxxG9Q3CpHhLg1DOjHDmPTf0+dsoRrbMprFw2Tyv&#10;UbzKRQw8XxU2N9Ebk7SkE37mmAl3UoyYmaWav6jKocVNxEicByZTqeZU9xkq9RRJaDjCCwspwYqB&#10;5S+Z5WeZRedpg9cIzKlQeyzSBayTIGeorvNxVGPOL4r3VLH+mVAHPBVZONoVsxFU1mgnDLjqYZ7n&#10;OeZvye+I+TVc2GYTqrQ5XuQEYj7VgdnZAXWB6kg1uoyga4fhcuxL5kVDDJfFwFH1CuwvnkCxCTNt&#10;hCXaK33QkmKDqWIvtHlaIkdbA1tdjA0thqgNOotyv8tI976KnHAlFMbchCz1OvoqmYmzLLH3+F78&#10;7MgBeFMJ++NcUe9ujOFwV3TS9tY7aKPLxxyNbOi1zMRN3KbLywx1dlqot32EWmtN1NnoYCDUHTKC&#10;sJmNu5bqVmOnS3AZQ+pgCjktn8i2lQRIlv4DlDsJS2uATIKykGApZX6r8nKE1MVWYX3FKJ0CSyNa&#10;XwuqnCnSte5QQfVQZKmLVl9nlLGeOtpLuZc9avycIWeReFihwdcOUtrwcpKDeLtnHa15vZspWmnj&#10;ZfYELc+vmsft8LFDpRWtO8Eo97JCezBzOs+p0dVC8R/0e8I90UkiaKLdb/UwQxbvcT3xUNcg+gmz&#10;VEogq5OhqrYK9S31qG9rQE1zHepb6zmtUfRSquVU8bmRAG6TEcxlXCZFXWslGlplqG+ugqy5kjZY&#10;motX8mLFK0CXM2IJUNrBfDYwKod4X9FcErNgBu0i1y1n/DDA+HEu16eEK8oUQTOXEIi5ZIKK6vu0&#10;MI77himGeomO9vOFqVhgGRb/yp4KNkeQzxJ44lUsq7TZs7ywRW63XleKpfIsRQd98da8WRKFeCHa&#10;EoE2my/GiIphbimYpyouiX6xLM8ltNysU/TBXSYJiLrFkLjXzN8LYoRKnC9BE4qlzChMRHlhItQV&#10;k8yzM8yAi7HeGA1kow9zVhDTBB3DIq29GNI2J57Ccpl4mjzBPDxH8Dxl7l1mlhSDyTfoPqaZpftY&#10;1xKvdZI2XQyQXy5MwQSvc4puYTTaExMxArRBiuF3U5HueJLojykCci0jFCt0CLOCCKiis2FuVFEv&#10;Eowr5gnoGRLNOK3yCu33GO3wbLAdFiOcMRvprPgXlE+Yj1dIEGO0yY+pboMRxhiMN2BDVEWsziWE&#10;3jmNAl1llNioY1qaANNLx2Bz5CDqqdxlyWYYkQchx0mV+7EB6zxEye0HSFO+it5INs44deT6XEZq&#10;wFXkx96GJOkGuotUFP+rtTLHEvtO7sNHxw/Ckyo6mxmIAd6DDl9bNLibKobIiXwqp0rWUTEbaH9r&#10;bHXQzIbcInKsgx7aBSgITAEGOS2weINmFa1nk3gYRQDU+7kg20gThQRnnasVFdWIwDSD3NNWYUVL&#10;HAkmgjCdildobwKJuwXKXa2RoEeVpmJm6T9EoSmts7UZZM72qLKzpOLqUfVMCGwDxcviZbSwXQRa&#10;pb0RFdlc8ZZKYWdrnMyYoXUUx20lqPNNH0HmaIxKgrrR1ZTXaIEqW1p22uU+grid+7WEeqE7yh9S&#10;ZxNF34EcXnsN3WN9PRVSjJxhqa6rUiirKAKsdQRqbYv4XbWWn+sgrZGiioCupNpWNXLblkqCtYJK&#10;XAlZvQQ1VNyGjjpse9dZj+8G2/GLwTZ839eqeNftBzFqprcOb3tq8bq1Cm/a5HjTVYu3nTV421GL&#10;l0T7GzGChsh/2SLFS1b8ul2OV1012GyS4HlDKdbFqBn676c1BKEkF0+ri/CsphiPK8TPNRmYo2Ue&#10;ofUU26zSMixQ6h9z/XPagI32SjxrKlH8hirekbREoC7y8zQBPJ8jfl6Jo31N5DrxG2sqRgjICQJC&#10;/Jwzmh6NoaRQql8MJqimI3FsULEECbd5RgKZocpNxnnjMS3sIpVUgFK8jEwoek+YO4YI6gW6gyHx&#10;805xApVSPNElSVFRp8TPP7THQoGHqJRiaJ0A7zSXC6stjil+j57ivqIz+1S0D8ap3sI6z6aKIYBU&#10;TIJ/hOo6FuaEET8bAtBN8RBNDIebpRKL4YALYso6HmcJkLsRzK4KVZ0Jscco9xkKdlT8pj0qRu6k&#10;+KA/0gzLRS5ojdBHttV9xNw9h9jzh5CkdAaDWf7o5n1TPbAPCTo30JtmjX6JO6p9DVF49y6ardTw&#10;y8po5Ks8gP/J08xdj5ATegcZ4VdRmHAVrQUqGChhkT5AdQ4z66kD+OmxA3C3VsdMgeg+6o4WWtq+&#10;YHc0iBxH4MmobBWcijddiJ5kpbSzlWzsdVSuejbqStraGqpWnaMRCrTvoJpKVkq7WsBlEhcrVIr/&#10;jat9H7XOBJyrOUFGAPnY0xJTSa0JKn9XFDvQgrrboJYWt8TWmIqmDSkVL0vvAeqcrSF3tmXmfIRS&#10;sx8sbA3rrHe3R6uPM0qMNAhCI+ZhgpilzouAttKmleU50mmILoftvo5oFMfn8hZvKjHzqRhkIIhF&#10;uJEa2vxanrPo1VYX5IqGQAeM0tEVOBPcjFOtVEp5DUFG61vLIiywwgqLDvsdjahrr2ehwnIqJ2jl&#10;XF8uwC06/hOTtQRqTV05ahsrqLq0yi1ybHvT3QRR3vW0EKBi9MwPI2i+GerEd6M9ipEw34x24z2n&#10;7wZ/KG/7xYiYTrzndm+4z/vBDnwY7sL7oW58O9yLX4724ZvhTnwtlrOIur4eaOeyLnwtPrO8G2jD&#10;16zzWy4To2zej3L/0U7FaJmXA42K8qaf5zXA8xpoxYuuBsXoGTFa5psB1qs4hw68Fp3nW6tJIFUk&#10;DBnJQ4athgq8JBuJNzOKdc9bqhTT12K+qULxwrWXvBni81aLBJvizYnV+QSnGMPLSCDeslhFW12Z&#10;i8eVeVgniSzRyovPa+KNi1w3JyKCNBOzVHTxMrOnlSQOOoj5vGQs0AlMMKuL31bF2xknmdXFmyMX&#10;mKHFwHYxnGyApDAZF6B4T3BfhCszpx+tt3h1CxVTKDDJZzjeF93BTopX5fTQZrZ7mjFHh6DD3xYj&#10;UZ7oCnYgGXmiPdCcykOL6/UAha4PkKR2EVmXjqPswRVaM+YpX3O43LoMu0P70OBviKEqNwwn0AYq&#10;3yLoPfC+Kxot7vqw2nEYEbSvRbH3kBtzGbV599BTroKe0rsYqnwIWY4N9pzej58f2g9nMzW0R4me&#10;aDZoUzRmK4Ui1RNA9VQvoUp1btYotzRgHqUNpr2sYr6TCmWidS0xeaQYBlfJbFpKFS610Ea2oToK&#10;LXQhI2DzCKg0DSXF60vFi9SydVVpaY1Q6+OgGKcq87ajDTZEEeuqoiJm6qsik0DN4D6ZmsrMvwao&#10;JLhLeXwJ1bLWwxqVThYoM9NBhbE6gWeIBk/WYUMr7kZFJymIgQH1tMTiXdBlxlqQcluxXa0YdUMr&#10;3cZj1xDQbYFUVTqIeicjdIR7oTnEQ/FK1aZAR2TbkjRSw9HeVotG8Ttqk+iN1EDFrEF1E62uAG9b&#10;I+o7GlDf2QhZaw0k9ZWoJCCrxHC47hbUdXKf9moCvIJgrSK4mwlWKutz/nnZ0aQY/fFSjGTpbsYW&#10;P4tRLeJfYrzua8NLguSlmPa3KobPiWFyrwWAxBAz8SZ6gvYFAS+GwL1ob+C+XM9lLwksMRVFDFd7&#10;1d/Caati+or7imWbPU143tuETdazIUas9DViQ7zcubsWz8kwYpSKYsoLE+cmhuuJc3rFqZh/0d2o&#10;GKL3kutfiZE0nQ2KkT2vOC9GuYj1YnjeKx5HsY7LN9vqsCU60bPeV92cttdggwz2ormaAK/h/rwn&#10;Yh3L81Y5t+Uy3sAXXL5Fl7FFsL9WzNcqRsKI5WI00Avuu9lMhyHOVTFqhi6E61+306EI58H9xPC7&#10;VySU1yxvBJHUldCJlGCrqRRPme9XGUnWasuwSkeyWstSXYz1qiLm+BxFP+BVbrPMuLCYl4IFuovX&#10;DVlkdjZigrA71gi5tleQa3YfuY+uQWp4FyUPz6P04TmFnbPYswNp2jfRn+OEZ9XhqNG7j/U8kkOm&#10;BUbiHeB69Axcrp+DNFEVNdl30V72AN3ifcGlygTr/yrrua/wyeGvYG+iiuYoJ9R4mkNChakSv6tS&#10;WWW0ssXWusgyfAipHbOkACbBWmDEPK2lTGCZIknjLgqphJm6D1FpZ4xUtdvI01fndnrIMaDq0dbm&#10;ESy5ukKVmVe1HyBd8x4BrElwGSKXRFBspYdsPVUUm2oj/dE9pGndQ75Yb66LZNZXQtCLNyRKWX++&#10;kZriIVWFK/O53kOUGjJX8jwkBKqcFltCkIqHUYVcLlS+gudfSyUuYX2tnjbcn9dirYcCkonUmvvQ&#10;HfQHOSleUyNeDCf3pWKHuqE1hCD3YL2JQWiokzKrVqNCXkkwVqOcVlhMKwlYOcEqo8LKW2tRTSWV&#10;sz0K0FYS0OXMtjVsTw0UoUa2mXour25kjiXwt72sp+qwbNZVYovTD231eMmVYqjbh64WbHDZ1wTG&#10;uy42eK4T5YNQYKHIbKBiJMgWK94iqN5RFcW42E2yihhVIkaUvCGAXxNUYvpGjJmlQopxpa8VSinG&#10;pYphaiQI1veih42cDXyLJ/uCwBNjal+wng3R8AUQBZlw/k0viUMMeSOpiGMoigCfACmJ5yXPVZQt&#10;MSSPdYipICAx5G2N9mRVjMBhbtjgTXpOQG8QTGK42v93zmttNSQI1iXOi8cVQ9Q2eE5ieJxY94yA&#10;3FAsE8PZuD/3WaWVEecphs+t8/pX+SWIetdoX57974iZ1eYqPCNI17hunSS52iTDc9a3JkbQUOmf&#10;NVZineTwjPuJoW+irg1+qes83npLNfdjHU2V2GjgdnIJ1gjkrwfFC6n94PvgDBoCDCHzFK8/UUax&#10;zS023BtoNL+DRpMbaHHVQpKOMpxP7GPGskdjAlVP7x5W06kK4VoYSvWEw5ETcLl2Gi25+rS/dxWv&#10;cull6S+9h5EqVVRn22AvwfrzQwdgY6SKBVkOxrPoEpLD0ZsSzrwbxMYbgBZaw4YQd7RSdUqoenW+&#10;Top3K1UK1Q10QzGBIHWzYR5lw6baldiIPGmIMi4XT3kLbE1R7mTN5aYotDZBMlUzX/HmBoLZTBtZ&#10;xppI032IXKNHSNVWIXipyiZaKGd9+VwfrnwFUQ9uIMNATfHQqYj7ZVmSHCx1kUe1LCaQSwm+PFN1&#10;pJOwivm5nKpdxn2zH91ChXjw5W6NbB63RNRL8IqffKrsRW61o2OwQTlJqJmArQlwQBG3r6GVbqLi&#10;ljGbl8b6oao0F1W0wVUNtZA2yFBGsJbImU2prKLUsa1VEaw1bDP1bJuVQl0J1Gpa5ZKaMm7D/Nog&#10;HjLJUS6TQFJbgW0pWmq8eF1kmukrfnQuZTCvcrJDBT2/zMOJJ+CNzigxiNcJXZGh/KLD0B4WiO5I&#10;ZqbkWAwlxKI3Ohx9XD4kOmAnMStmpWIiN5M2sZQZtZSKUMLPzLCVJVgqL8QGT3qxNA8bMimeVpXj&#10;ORnnHQG1pmiAZWyI5dgiYTxn2eSFbRFY39FivyNwNpuYlQVQGcaf8wJe1DI3c/+3bPyvCcKXXC7I&#10;5jlJ5qXYVywTw894M7YIEvF/Z94T9K95k96wHqGCogg13iQwtgiQNySRNW4v9nvBG6pYRwBusQgw&#10;vxQEwuXPBWBF4XKh1uskgg2Cc52gE+8/ft4g8ns5NupEhpdindb8KS36M4Jtg0Bdb6iiohOEBOMz&#10;fn7OcxUvVH/cVM7MLsETZvnHVNcnLE/ry7AoenaJF8CJZwHic1UW1juj8P1SMkJ0TyFK8xYVlszv&#10;r4yWwAeYiGH28nmI4VhDDIRpUUG94Xn9OG2hJsbSfJGncgMria606fb8Hv1h9tUReD+4gP4yI7Tm&#10;31S8KK2/TBQBVqpOji3BehAfHT0Ec30VzNcUYTQnGaPZSRjJS8VYQTpGCjIwUiieR2RiVHSuz0pG&#10;f2Yip/HMzwnMzHEYzkvDUK54I34KlydiLDddMR1kPYOZSejNTEBPahz6U9i2UuLQkxaDjsQItMeH&#10;oSc5Cj1JkehLjkZXPO1mTKjiTQ+NkYFojPBHa1QgWiMDSBbeaAnzRUOQB7piQ9AWL/5ToQ/qQ3zp&#10;RLxQF8jc7ueEcg87Tl1QzSxbam+mcAI54ndbWxOEqdxCBgkhn0DNY+6t83NTvKQtV1h7ayPIvOxR&#10;QXtc7mKheBdUKXN5Bm1+Mu1/SXoC0tOTkFdSiKLKMuSWFyG7tAB5kmIUsc0XyUpRVivlfAFyi3Mh&#10;qS5HGfFRKClEvrQYedJCgrsUEgK3XFaO/IoibFPbuRP3v/wCtz77GHe++Axa+/fB9OhRaOzYgQfb&#10;v4Danl24t3M7Hu7bBeNTR6FzcC9Mjh3kNl/B6Ks9sDp5jNP9sDp6GFbHD8Pu7Ak4XjkHC05db15B&#10;oKoy3O9ch/O1i3C6ehF2F8/C9ap4q/odRKo+QODdm0jQfYQEfS2kGOugxNkGhVbGKLVl3nCwRHOo&#10;Hyo8ndGXEEn2ImGE+aOf5NEfEYTeED+MRAczN3lhgF/QaEIYuvgldfh7YJDrR+LCMBgbyoYYjgF+&#10;0eOZ8RhLj8VMbrLiXzQsFGVivigLT6RFzJzFmGIjms5PJ9gr8bgkG3NZSZjNTsbTinxMcPvHklxu&#10;y2xbmoMnFcVYLM9TWNV18X9ky3OxTqV7zGXi3cbPxRjOsmw8lWQr/lPAemUhVqsKFa+zWafVXS0X&#10;b4coxqYANNV2g3l6mQDcapawToJR8daIQmwxL79ukuKZrIjHKSGBkASambEbeMyaTKp6KH4x44Ol&#10;ehvoHv0ICXoqvF9amCnxwFiyEWbSDDCdrYepVG28kAejzNMAcVdPY9LFGsWXruJ5qj++rk5Aia4W&#10;9Hd8hXib++iTahOst9BdrIzeMqpruRKGK1VRlWmN3WcP4qdHDsJQWwndufFo5v1vCAuALNQf9bzn&#10;9dGhaIwLRx0B1EAgtcSJf/HJ5fzOGiOCUR8aiCZB+EmxaEmMREtCFNoTY9GaGI32lBh+5jxB2sbl&#10;3ST/7uQ4bhuDztR49GYQyBmJBH8ywZ6O3uxUDHA6mJvBeZY8UTJJBhkYZRnLSeN3mo6JwmyMledj&#10;hGo3XpyHidJCjJcVYpLAGSeIRkpyuSwf02X5GOP3P8k6JnOzMMq6h3NTMMQ20KcgkST08/MQ28Iw&#10;CagvnUSS+b9kQhJpigtBXaQ/8vxckcf7IGP9NfUyRUYVRd5cj5qWBkURg8rrKDBSqmaVvILZlhmX&#10;8zIKj6xRKC63oeuqIsG30h3WUly2BRvowvzaJfgSMMZXz8P6xmUEqKvBmoDSIhDNbl6DLkF27zSB&#10;ev4EHO7fhP29G/BQvw+zq+e4z2lY3jgP4/PHYXX1LAzOHMHDr3ZDZf8u3Nn5Oe7tI+gP7MTDA7uh&#10;SqBrnTwM9aMHcH/fTugePwKtwwegym0ffsWy/0voH9+Ph7s/h/quz2FwaB/JYQ90Du2F7sHdsOQ5&#10;2Jw9Dj1ua3HsKzifOQ6bY7RkLBbcxor1Wh7eB9tjoqP2ERhxfxOSioWCRHh+pw+zjkOs4yjcr1+A&#10;750rCL5/C763r8D/7jV43rgI/ztXEUdrlcicFHr3KiIf3EGijhpiNO4h2UAd8cxUoitarA4/62sg&#10;jSycavwImUZaKLY0og3To50Tvw0aosTaAJVO5sw29qghOLrDfUgcwahlDpLTnjW426Inyk/xs1ZP&#10;QhDaIzzRH++PqYxoNPk4YCIpTDFCSPyfn+k00X0xGkslyZgrisdSRRpWqlOp9MH4dswOm92mBI8h&#10;9I59DJcbp9iggtCfbI3vu6PxUu6O941B+GVXBtXICx7HjyLj2h0kn76OYTs7DNlYIvW8MuyOn0Zt&#10;or7iHye35t1GV+F99DKv9kuorJUakGZaYhfv4c9J1jrMnXlUliwHCxS52KPQ2Q4STzfaQFdI/Twg&#10;9XZDuZcb5MEBilIV4IuaEH/UhQWxhKA1LoZgDkdtWDABH64AdQdB2pMSz3VRBGs02jhtjgpHJwHb&#10;SYUVABajYLr4uT8nFX2FGejhdFCASoCUbm4oh+rOz4NcPpRNBc8WYOYyAnaoIBuDBTkYKSrAaGkx&#10;AVyCYYJ2uKQAk2XFChBPSoowUUxyFoXzowSxGDY3oRifW4QZKuEUCXuuqpSlHDNVZZgn4GarpVhg&#10;Pp2jik5VlqK7JB9tdJR9BOn45BBGp0YwNDGE4ckRDE8MczrE+UFFGeHn4XFOp4YwMjOKwWkWTodm&#10;uQ/LyOwoRuZGsa0m0hcxDNIx9OZ5Pk7I9XRAvKk+otj4nO5fRzCDfpKrDbwZwL3p4aPo7SMs9RHv&#10;YIYsbhtiooFIMy1kOFogiA3cn4061d4SYVTJcBNd2N6+rCgOSlfhoXaXpPAQdqzXVV0JnpoPEEBF&#10;9dHXhJeeOnz01ODObay4rdmNC7C6cQn2StfhqHwTZlfOwPbmRbgRXObXzkLj8B6YnT4Gk9NH4MTt&#10;bC6cgv3FMzA/cRgau3bg0cF9eERA39+7Axr797CQQPZsx30WNZKJ6t6dMDx1mJ+3s67d0D5xgISx&#10;E1oEvvr+nXQUwlV8Ac0Du6DG/R/s34GbOz7B3T1f4vaOz/Bg907c+OIjXNv5CW7t+gy3t3+M+zs+&#10;hyoJSmfXJ9Dd8xk0tv8chnu3w47nYX5oN4wO7oLjpeMwO7IbVixuZw/D7cIRuF0+ApeLB+F1+TC8&#10;Lx+F99VTXHcIjucOwf7SYTqR43C9fIKEw/kLYtkh+D+4BJ8HV9AYr43fzLvhSbMG5mofYajEAJGG&#10;52F6cieitG+iNtAMQ8muGE4SvX8eItFcCcG6dxCmrYo0FSPkXjFE+T0bWO+4iEQjFYxKTdCcfQtt&#10;uXcIVhX0lNzHoEQF49VaKMswwx4S5EfH9kNd9SZ8SVYO/G7c7t+Fy93bCNDUQKCWKiL4fYY9UoWn&#10;8i2E6Ggi1tQQwdpsJ4baSGUOzXN1RLajHQrdHJHnaIMiAr3cywX14QHoiA5DZ2wkuhKpVvFRtLhh&#10;6ObnRq7rZ+zqIYi76LLGabdHC9PQlxGPPlrmwbR4jGSlUAHjuTwDE2W5mJQWEIjZmBQD0KmyM/lU&#10;TIJ2tiQP8wTgDB3SdMkPZTw3DXNcPs7102UFmKHbmmWEmyXwZuiYZglSsc+s2EeaR6CWYJbRbolR&#10;bpnKuETACqDOc36RMW+JGXWc1ravogRd1SXopTL2jfSgZ6wffaP96B3tRe9YH/o43z8xgIHxAcW0&#10;n4DtJahF6eF87+QA+risb3IQ2ySuRqj3s0WRvTEq6OPbaEcKePMKPRyQzGWZTmZIpI8v9LOnRTJE&#10;ip0JMhxMUECf3hDuheogF+Q4mSDbngHd0xaVzAHD2SJ/JEIe6o10WyMUuFkhykAVFVyX72qBVFsD&#10;FHLbRPFInoG9IsIP6a7WyPd3RZipLsLNdZHBLBFAYHcw41SH+xH8GggzVEWCFRujhR6irIwQa2mM&#10;AmE5vB2R5WyFTFtjpJhqI9ZAC9EmOlxvgHhu70clDDd8xPrU4a9LlbQ0RCIbjdin0NOS12OMGDMd&#10;hBqQkLRUEGdtghChoMwrQSzBVEsrlZtw4rpAc32466jCS1cTTuoPYHHnBh3HaRhdvgDtkyegd+IY&#10;Amj9w0k+7nQggrySqbjhJLIA9buIM9XiugeIMVSDv4qICVcRT5CkWaij2EkPOcyTaYYqiFK7AZNT&#10;dBVn9kPzxD6oHNwJ/XNHYHD+CAwJYoMzB3Fr589QFPwAf7PsgcfN9zBZcR3TVcp42mzGxmaFqlA1&#10;pFhdR5zRZURrn0Kp5y28GopFTZYVyqItkc9cFqNmBB9VS1zadR4W186hM9uAQL2L1txb6Cq6Rxus&#10;gv7y+xiXaaEoxRg76W4+PvEVVB/cgMa1Cziz41Nc3PUlrjIuXdu7B3fpnu7RDd0lGd4msV3f9QWU&#10;6HruHdkPVSqy8eVz0KajEr/76h47CgO6Nz3Om5w9CavL5+F49TI8CXyXm9fhcvsGAjVUEUbAR9L5&#10;JZsZ8T6ZIFpPG0nmRojndxxvqqcgnlQLY6RbmXLKdujljGIPJ5R4u1K9wyAL8EGRgy2qSAhttORV&#10;FJkGtptailNHuC+6aF072Qa7o4PQwdjUSss+IGw3FXyUIO/jdJBWvIe2vjnMj7Y6DRP5zOi0xNPM&#10;5VO0zmOMTFOFWVhmvhylqk9w2VJ1KeYZl6ZJAj2c9g90UinHCbwxDE2PYZifR1gml2cxsTjN+THO&#10;T/DzHMYXZjE8P4mhuTH0c/nQwiS2VThqM/d5YpEW63FJFlk4Ft2xUahhBingReW78EsVlo3ALKM1&#10;k/o6MPiHKcZcDorfCcX/NYnyQq0/bRvrEP/OYakwFb2xQeikag8lh2IwMQQtoe5oCXHjtiL4u6Fb&#10;dFZII4MmRzKXREAe5MpjeiKJ1rGAAO4UOSApAn3x4ehJDIc8zIMWiFmI20iC3DBcmo3mpGhURQeg&#10;OycRzQmhyLAzRAXPr452szEmCKU83wJ3a6SKhwaOJijjukIPay63R2diGOrDPMnePqw/EPUh7mgW&#10;/1ohPhiyYE+UetggSvcecp1MFfUk2Rggh6RTye2y3K2QxM9xjmbI93FGppst0pwsUeTrgmCdh4g3&#10;ewRpsAv68+IxmJ+I7nTmMPGWePFisIQAEpod8h0NCNh7iDdXQ5KlOq/dAfJAW7REire+m0Dma0ry&#10;tGL+sUS0rQ4sb59CjK02wsxUEWCojAgLDTg9PIOOAmP8YtFJAdbZytuYrriKOfkNPGvVwPtxM/x6&#10;yRnfzXvg+wVf/G7FGx9mXbE57M+M7Y1ad0MsygrQzSxup6GD29s+RlWIGm3wPbQJG0yw9pTcw4CU&#10;yirXQn6SIbafOISPT34FNfXbeHD9Io7RZVzYvxfn9u3BiZ3bcWz75zjy2ac4veNLnKXDObP7S5xk&#10;OcZ1hz/5GGe/3IEru/bg+t59uLxnD85s345Tn3+K4x//HCc++QhXtn+hKNd37sCpn/0Upz76Gc5/&#10;9gkuffGZYvnNXTtxlXVf3/klbtDJXPriU1z44hNc+ZL78Nh3uVyJruf6F5/j+pfbobR/H5R4nHu7&#10;dkHz0AFGr6+gRZdkT1dld3Q/HDkvBrx7XT5Dl3MSzpfOwOH8SfjcvobA+3fgQzJ2uSzi0S0EK99B&#10;yANlxNMhRJMgIjVUEK+rgQQdxiFDHWSQQPKcbZFspI10kki2Dd0nS6y+NgLMDZHGnF7TVIdyOXNp&#10;Qw3kLI3iTYa9HSyd6BzoQs9wP4bGaJXHxtAx2IOu0T40c30frfO2/mh3RR/a+eRwTKdEYoZKNsL8&#10;0BYqXuUYpgBdV7AHxgmGGTa8+cJkxetcppizxP/YHCNgFe9wjfFlxgrlfDB6Q70wTQCOxAaiL9yb&#10;0wDWGYDeCG+MMZutFCZgMjMKTytyMZQShY4QD7SJ7mYOhoqXWbWSvUbzU7BQnqN4cCReejWWE6N4&#10;00Iz1bmWpS0mkBYpEKN5ycxuRegnuGV0Bk0RzEZBBB73KfcguHxsUe1ri1IXU5S7WaA7PoAsGIOR&#10;lHC0RXpjmPWK7o6t3H4gPZo2KhajdAXNBHKtr72iVLAeeYAzmkI9mDG9UeVuie6kcDZsEkeICzrS&#10;I9CdFY3GpCCCPYDnRpLK+v819dZfdiRpkqh2uhqnq7pITCVmzJSUzMzMzMygZGZmZmZGSSmlUqlU&#10;ppgKZncHdubsnvPeH2HPvlD3e++HOPfeuAEeHm72mXmEf56CxdI05VyrXMSHSuLqseRgjCRKxgmZ&#10;dyUU49nR9HPuJI0QdMbSyxKgnZFOGIpzI3OT0IrikMdoW+ppgoYwB3QmeaM/OwQ9WSFoT3PHZr8/&#10;fnvggWcDWnjcpobHrap42qWCnSF1vJ3TxM/r+vj5oTl+e2iNf9+ww6eHLvi3R3HYTLHETnYoJit5&#10;7/vL0eTvAfN9v0NN2F0CVACrhrFqDXovetYGTSwRrPkpRvj6J3mDiZFe5zYs6eev0lLcO/sTtC5f&#10;wO1TJ3D3/FkY3LoJ/RvXoXb+DNQZMa8zot6l+tC7eQOqP52C5umzuHXoEDTPn4fKTydwmRbl3pmf&#10;YK5yC473VGFy8Tysrl2B5Y2rMKNi0ebxNX86Dvs7t2Fw7gyMeC51As+AKkbj9AlonT8NXZ5X5dBB&#10;qJ88BpUjB3CXn3d57JvHDuMaieQ6I/+9k7Q6547R8hyD5+UzCKS18CTxhKlcQpTGdbhePAndQ99z&#10;+QHG3Fb/6EHanwNQIUncI3kIEdz7/ltaoe9x9wdZ9w1/fw3t/d9D/9B+aJCQ1Pb/DZr7aYeO7Yfa&#10;4R9xncriKpdrtGXqVA2G+jrQ0laHKdWCrr4WPw1hY2cJK4LdnIrQgrbQUF8XZibGcPV0gQfvi6e/&#10;J7xpGfa9lvlbipLxgJFulJHnIcH2JDMBi4ykT9gId0ru4xH/W5cJh/Li8YAN7wEjxaPC+3hclI5H&#10;2QlYy4zF42J+Z6R8lMmGkJeM9ax4rPJY8t+yzDmaFISHObFYvB9C8DIqZ0TiYWkGHhamYT4hBIO+&#10;tpimHB8huCYIHJnwdl7eReZ5NitzsFXHaM3I/ICRb11eypeUljz2cGwAo3k6FnjO0VRGxgSJ3CH0&#10;N/GYz0vEYh6vJTcWvZE+mCMhrVdmY45Es0IFsMYyPyjLwWx6AiaTorGQmYLlAknjwXPxWmZ5/Uu8&#10;3hWZ2JdlWKKikDlVR1hP80mRmKB0kvN2RVNuxUral2D0SdLp9EjM5ydhigQ1oRBUPDZ4nCmqkQc8&#10;rsyAJ1NtbFRm0mex7ivT6Zey6KdYpopUrOTzHpQkUqHQmxVEodadEtRJH+1+VljMCcVsTgjBHYDJ&#10;PD+8GAjAv6wTrH2ajJJ36Jfu4lm3Ol6NaOPzvBF+W7MkUO3wb48d8J9P3PD5kSf+54N4TPhr4EVJ&#10;KEabU/F8pgeplJuGv9+HungtTFTr0q+qMbLeI3DVMV2nidUO2oo4bfz5xCH8iY1dS/smXE10CNTj&#10;0Lp4BmYq12HBKKR96RyMr12C+Y3LsOY63QunYHWP2xpow5ZAtKO8NTp3Fu6MUkEm9Lx62gpAHQjE&#10;ACM9ZLjao4jRKZufBT70s5FBiLIyhr+BJtyk/4IEkejEKMX/asIDkUPPmxdIPx4XiVhHW3roe7C+&#10;cgH+PG6ImTHM+d1Z+x5c9NRhfvsSvGhFKiiTyzypmPwcGA1N6OXt6JOjEWlwD748j4vabdjcugp/&#10;lsdNWw3etDxpIf6IcrKHL9e5cp2HviYcNGhV7t6kLTLgtejDXuUaXGl9HLm/M8tpp6UK3RsXoXrx&#10;NDRvXYMGwXqVBHblEonl9jVcu3oBl/n9GqP5xUtncImR/SKj+nmSk6y/zGh/8dp53L5zAxcun8O+&#10;F1VZjJpRWCPDy9jTx2xgj1nwh4wOm2kETbwvlhP8vsxuLi+fS+9kVgw2GIWeljHSSi5Ygmq1JANP&#10;SjOV1+fmGX2WCeIVWTK4bU4MFniMxeQgZYTGQopktY/GKqPqOqPxY4LuCRv4NOXhSnoY1ggSmQlb&#10;wLEp0ZygXqREXWFjn432w/OyNAI2VplhfZL7PM5LwVI6z5EuU2WEKdNoTLEMTwiKdXmJP1cy66dg&#10;gdF0levkccq8TFNIef5A8jnx+LLuCQnieX0pQZOPB/KWUHs5SSOLUj8eM4yK67yWZdbVKmXzMn/L&#10;OeazYpXcTEu0A/Ossxme/4FM88F6XaNsn+B/ayzrRnkKSY7XSquwWpjIsvB6CuKwxPpcKkpSEnY/&#10;bS5WZmRbYl0vZofRZlDuc+kPd8BQmDNm4z2xct8Hy2m+GIqyp62wxJthP/y66oznvVr0SHfwtFMV&#10;z3ru4u2oDn5bNMP/WKdMfuKIf99yw389dsW/bLjh3x8lodXLhN4sC//xYQ9d9f0496cTMD/2PQYL&#10;zCitNTBeeQ8z8vZS9V1MV2pipdUcsREa+MPJowTrCaipX0IA/bepyhU4sfFaq96EPRupBRu5m5oK&#10;XCmRo031Ec6GHMKGHESwhhrqIJ6SMNrYAIlWZoinnIwyNSQ4vVHk44kK+szqAA8UEIwdBGlDsA9K&#10;vZxQ4uOCPE8HAtkGTVR87UlRtDkylWQs1UgE+lIT0UZvWhYVgmhLQ6Q7WCHX0wnRVoZIc7ZGGY9b&#10;GOCJ6ugQlAX7YkTeDaAHXShIU9TjeDrvXe599FPF1UQGIJvnLOJ2CZS1xWEBaMpKQQX/ywn0RIaH&#10;E22JPWLkTalAN6R62CGZS5qbHZLsTBHvYIqy6CCuIxGE87yhXgi3NUOwi62SXziMvtmG5BMc4AVf&#10;Eo29vRU8vVzgwwjq7ecOG8pne16/vYuNkkXCN8ibiw/cvV2xT4arbRJsT8n8Ms3icko4VihblxlB&#10;5qJ9MBnoiEfJgXjEaPg4n/I3IxyLBORDAuwBG/skG+OmjBeVUS+MdssEjGQ83Kotwst6ybeUhGVG&#10;l1VKzlWC/wEj6pPcOB6LUZPSdY2RcpoS8ykbtKQ+kREvj8rT8ZQRcL0gGVsEq4ywkcmRx4PdsEJ5&#10;uikRk0B5xob+mLJzPYWNm1Jc5qF5kB6B1RR+JylsMWrJLGyTiUEEGG8Ir2uJwFsg8BeTZbRKOKNz&#10;HJb53xoj5BTXzzP6PqomcBpLFQk7Ke/wksg2GI1XGfFlYqoVIR+e9wm/rxfSOvA8c6IWUgiulCAs&#10;8xplfp3NwiRGYEb+rEgSUJwyZ5CMsZ0kIc1mf1k3J6N/WB/LxSSn0hSsMeLKoIR5ymIZerdZmogp&#10;mUIjPZTKwp2fAVjNZFRNcMd0uiM+TgThl2VHPO/7B1hV+F0V7ya08d9XzPGvj+zx75su+A9G1f98&#10;4oB/23ImWFPQwJufYpRED90IlXPGOPzVBUaiq5iqM1I6lyaq1TBNCTxRqYapKi16VktEhmrjj5Sj&#10;f2ZkvXvnAoJs9eEp0YhRy1dHjR76Htw0GCH5PVhDFZk25rhvY4ZoRqskU10UuNriPgGUz4aY52yF&#10;Inc7ftqghMAqIQAqPB1R4WyLBjbeOoKixc9DkectbLDd0cFoDiXQ0hLRFRupPBpqiwxGD8E6kCwv&#10;PESjguCuJ9hqgr1R4ueKfirEujBfNBFwHfGRGKfFayZgB5JJ1PkZShb+uWwSfloc65Ltg9sPxoai&#10;LY51XVmIlqRYNEaHoyMlEuVB7oiz0EOSvSlq40JQHuWPMhlfG+6HZqqsGp6jk/atmQqrKzWK5OOM&#10;6mAvjFJVNUf6ooBtfGayB8m0biG8pqKcNCTGhSE0xAfe3DaExyopz0dRWT7uZyYjOjEScSmxXGIQ&#10;xe0yclKw77n4KkaEh9mxSuNap+9SpkOsLWCk+DL87TFBthjro8wpusTIsZQcRoaPoExO4TaRSk4l&#10;6Viap4d9RD/7tqUEmwTYA0aiLYJhnWAVUE2GuRJsAcp8L48YnSRx2gIBsClA4P8yw9gm5e5aGT1t&#10;aZYC+EWJmgT1bl0Ro3MQnjMyyQzma2zgz0pTsUM1sEhf/DgnGnNxXjxnBBb5ORnmpEwqJdtssSxz&#10;LO8SCUGmbpyVTPBpkdihtN3gNcwI+TAKPpHtGM03qgvwvKGEUTIczxjF50lWUj/zMQSKlJGE8oBR&#10;fYV+90kJpSzrQCZokiFzW/mMnjzPEr3pSmowyxCC1ftBrNcoPCSI5+hxt6RMBOZcksxZ461MQrVK&#10;6St5m1YKE5TZ1mQe1y1G40WZGKskWcmBNRnrTkLjuXJDsUU/u5DtindjfvhlxRHbfRrYar+L7W5V&#10;vOhXxftpgnXNAv8h8vepK/4Xo+p/PLXHf+w4478/iEFXnDeaLSkjT9+D6l8Ow5BytT3XiD5VHcMV&#10;qpgSr1qrjbFydUxVE6yd1mxk2vjTyRP4y6kjuHPrLGKdjOGhfg1RxtoIN9BAtIk2wky0kGxnRkDa&#10;It3SiIA1RYqhOrJMNFHkaIo8OyMUO5sj20IH1R7WKJcZ0e1MUCuvBbpaop5RqpFRtN3PDZVOluiL&#10;CkCzvwtaAlzRFe6LfjbcYTbi/oQojN4n6PLS0UE53BkRjEZGw9aoQORzv1oCpS0mGE0Eeg+j9Ehy&#10;NO1KICbS4jHCyLzAxj/BaDlPoD7IS8VIbBAGw7wwEOiOvpggdKdIf0iR8mJGDWVyb5g3ylwsUeJr&#10;j6YYf7TR8nRwu8msJAxnxClvT83np2KSdlGmo1wk+S9kU8nlJmGEAaOKy8hgM9II3qSYMGTxvE31&#10;ZUhMCEMSA0dZeY6SFbGyrgJVDZVf3mSqr0B1cxUKSrNRUlWAfTOUjwNshONJYRil15OZq0cZgSZ5&#10;kkV6wbXCdHSyosbpFxXPRmk7Jx1HEp0YhabJIuv0fuIzpWNJOphWud1jNv65SC+M+TtghfJXZogb&#10;CnXGVIy3kub0EaPTA8rTdR5jRaI0v8sg8XX6w606ykFK6iVW4iN6yq2aIjyrzMVjbjOXEKhMdizT&#10;I8pM5SsE+VYhGz+j/nSMuzKoXAbSbxAADwisNV7PYloMPW4GHlACS4/1An8vs4JFtq9TWchkUJJT&#10;SWZO32oswiOe65UMZqfMf8BreUQSe0Ygr9ETTxNgz2SoHaP7AwJZxvauJUdSrsqoGSoCRvsdkt0a&#10;f6/IeNacCKoVX8hUjauM/FMkkQdpwVhM8KWicCdpRVBdhBG8jNAF4v0TCUapmyj6XDYkrntalkxi&#10;jFHyST3Mj8JcshfGKYPlPeBf5oLx87IttrrvEax38LzrDnb77+LDjAGjqg3+66kz/nOT0XTTAf++&#10;7YJ/3XLC/9nh/S21Q42vPtI0rsHl6nHUJOhipsoII6X3MFZzD7P1Opiu0cZ4BUHLz7VOOwR4aOAv&#10;J07iT0d/hNr1s4h3MoSf5g1EMpLG0sMlmukqj6fijbWQZqaPDHN9pJvrIMdMC/d1VAhQLRTYGigD&#10;yYut9VFG4Mr7vtmWuoyktsq7uA3uNii1NkAt1/dRQvaGM6oSRO1sg92hnso7xiPSiciIVseI1BVG&#10;ECRGoTs8gLYgnFE3FJ1RQeiIDUEVAd9OALcESHb+YO7vhaGYQEwTpJNs64sMLtPRbPuUq3Ns/0Lg&#10;8yT+JUrjXgJ7tSiL2AilWuJ9Z4QeDPbEIK3YQg4jMCNrT7A7uliuJbaFNQa9aarRJVpEZT4ftvPB&#10;KC9slsiM8MFoy4zB3ESfMoVjc2MNGmrLUVVZhILCTJSU5aG6rhTNnY3oH+vH4OQgOoe7IdNmtA10&#10;oK2vDTUt1ZTBLTV40lKLJ03VWFdeuyrFXEUeFigF1+rLlde25IHxo+oiTBE8kr18sZhSTt7RpOec&#10;4rIkr18V3McMpcQ0mWOMFzfPZYgVO8aKlvGkC9JjyosZZZQdYYX0RvtjMDGE3yllwjyU7PZjZLd+&#10;3oQB+lLpMR1PCmK0jcFkcgjldhArMhjDlMLzKYzsXC+TDM9QFq+TIGZYMauMgOuMhg8pTWW/GSqA&#10;B2S4x8UZWCYprJUQZPSnq1kCiBR64Uw8rcvFLMEylymzaxPErNwNRtwVbr94X8Aej2WSxDSj3SaP&#10;+5hkIPOjSraD7doshRSmwtwYbalKimOUqQ43Ge1XGEUlW+F6RijLxzLmRZA8GGVTfTAabof5OE+C&#10;PwhrBO4CI7IMlpcsh+LvJ6M9eI1+JIloymxG9CzWWZQLo2wQHhG0s8mMFv6m6I0wwH88iMdva87Y&#10;HdTBXp8O3o0Y0K/q478vW+J/P6NPZVT9jw1b/PtTO/wrf/8bvet/bnvjP58xQnd7oD5JHZ1pBGml&#10;LkZKbvHzLmYatTHfZIDJKk2Mlt3DRMU9rLTZwdP+Lv567CR+9/1foad6BfGOBggmCEPu3kIKfWmk&#10;zh3kUyZmmuogQuU6YtVuosjGEIWUj1mGGsgy10aOlT5yzXVxX1sVBQSyjFEtdjBHKfcr5nZFBHYZ&#10;o24jo2+XryM6/JwU0Lbxu2R+6PR1QpefMz07vTwjZl8koyrlsUTd1hAvNAR5oT8+gsohFNUEq8j9&#10;Mba3CbaZYUrUoSg/DEcQeAFUXmxfy7H+WGYb2qB1W6V6mqLKkvs+nRCOoUh/qqsoDMlzWScbrMaH&#10;0ZIEYTTSW1F5M1E+WOK+I9FejKJRVFtJDDzS9sV2RVAhhTKgRWM8MwqtxMX82AAGBnuUSawGBrqV&#10;TBJdPTIUrhN9w70KUHtH+zA4PYz+qUG0EKRdo73KqBz53PdpQmZmG8fHuVF8XpxQhsK9Gx/ALzIJ&#10;1MwI3k0P4fPsOD5NjuADT/ZpehSf5qa4TOLnmS+zv8kIl88Tw/gsE0X9/aV3me/l01D3l0WGzcn6&#10;wU68HurEMzLGdpfM+yIvtTfjVV8rnrXVYqejATvt9XhcX4qnLZXY7qhRBq9vNVbgaUMZNmoKsUE5&#10;8LS2mBJZZlPLwhJl7FYjIzGB+KQ8GxsV2XjGyLwqL44TcEuMpA/pfwWA8wTpYBzJgawohLJM6d5D&#10;WVolOXRkyBO/d8f4oi3UFblW2qh2MUODp7WSrLsv3hcDBJNMGtwtmQ8YFWU+1q4gO0o2W8zRh/aE&#10;2LOBWZEkQjAY6YmJBH/K7xCqEh9MpVLy0tOu5hKAlLQyhnWOkv0xo7Tc7Clus0B/Oxvvp6Q9fZhH&#10;AiKYn1SmYjk/Bh0hlIbB9jxnNJr8rFDpaogGX13sdofj0wwjc7cj5motGAXNsd7ugP96Eot/exKJ&#10;/3qViP/rhR/+1xNn/C9G2P/adiVwXfA/n7jjzbQbgaiJwYJ7GCxkRK1QV2TwbBOjbL0uRsvVMFaq&#10;xm3UsdDmDFvT6/jzgYPY95c/QufmGcTYaCFQ/SbCtdQQrn0XcXp3cZ/RNZvSN9PKGAV2/DRUQxpB&#10;nGmkTbAStBa6qKT0LbQ2RJaxpvJdEpLJi/LljubKCJlsI3VlKFyzpz2KuH2rzEXj74ieIDc0u1mh&#10;y9MWgwTwMCXkDEHQSa8qoJ2g55xiEBmm36v3diZoCVhJwcJgMJsejRnK1AcyZ05OMnqczDDsZo75&#10;aG8sM1qO0FOui+qidesP9sBSUgRWqTpXMsTSRGAs1INgDcSApyWJ1hdjUZ4k3lA85DJGe7dGtShZ&#10;QiZICNLHIb35m1VUhwxSawwAjSmU3uODGB0bxDABOUasjE+NYpSfA8N9yjI+w9/E3MAkQT0zhLbh&#10;TvRO9GOEGOtjtN231dOKF0Tu7lgfXnHFKx5IZjKTmdM+zY7iLRH+VobKDfXi7Uif8n1vVGZMG4DM&#10;vPaKDLHX24ndvk7skTVk5rSXZIiPAmoW5s1IP8EvY08H8V7GvBL8H6ZlXOuIMjRO1svymcD/ODXC&#10;fUaUmeV+nhnHB17IL3MT+GWa/8kY2UkZZytD7Pidnx8pK2RGug9CKNMjyux1MludkMbPJI9PMlSO&#10;5ZGhaJutNXjeUYdXMsRsQIastWKbRPCiu55EUYWNxlKSQzXeDLXR9zVgU+Ztaa0laVRjraYY60IW&#10;TRV4REn+hEQhb7AsVuRgpvA+ZumpF0kUs+J/pSOL0XyJ0ny1JA2rlEfztARTlEEzOXGYI4NPU5rP&#10;8Sb20/83hXuiVFJxOhujOcABbSHOqHI3R3OQE2r9bVHubYEMWy0kmN1DorkaSn2sEWOsghxnI8To&#10;XESY+lFkOlxHRbgZtK4ewoUjf8W1Q1+jLt0DWffNERitjrXpUPyfd/H4v1+H4n9vuuFf153xatwK&#10;c1Xq6Mu8ipF8etQydczVaGGpUR9LjKrT9KnT/L3SaozNXhvszsTCRO8ivvr+W3z1l79C58p55cUM&#10;j9sXEXBPBbHGeojQvod4U3njyBDZ9tZIMzVAqr4GknUJWGMdxGgTtJb6KHAwQ66MPaU8LSA4K30c&#10;6WMtEaxyCfmMxMXSo0rwVlMaNwe6EpSh6KIE7ov0wVgc1Re/N7hbo5eRbzgxDO2BnugJ98c4rc0g&#10;f7cFeVJqm9LfhvDepCoEPEmrNVeQhpls2p78FIyHUk772mKehCqZLgYIaHn3eiYlVHlvYIjEMCud&#10;ltLrL8/jaWsmSMBLsX5UQlR9Ud5URpS9VITyaHO3Kpf+N5pKLonRWQb3hzGoZONhebry+LCO1zDJ&#10;QDXOtj21OImp2QmMjA1jeGyI4B1E/xDByv+GiIU+BrZBtum+yX50s40LcHvY9ve9ZLR8xQ1ejspU&#10;hzJ2VMDa+2V8J6PsG4JE1r0m8gWQz3vbscMIKbOe7TJ6vuzpYGTsxksBqmxHwLyR5e+gl3GjAuq3&#10;yvhSHneUx50Z5jkJai4yZeMrGavKwr2RAdz8Ldu+JuBlv3fK+bmflImkIkPTlHGeIzIWVaZT/EI0&#10;e3IOksgbXsvugAxZkzIzmpMs5Hgfp4YVApJyyXW9pZl/I+QxO4xtRvZ5AvKZDG2T8avcTqkP7veC&#10;x33Oa5XjClHJtIzv/jFmltch0zvKYHsZ//qe17PT1UjAd1KFkFRY2cqYXRnDy3MpmTX4+Z6/ZVD9&#10;3kgHdoeFOFroNUkMbZV40lpGYinlZynWmwqxVJeDNfmszcc8G8RcVQ4Gc+IxTK89WZCKYZJAHxtS&#10;Jv3U8bM/Kb21+/78z7AxN4Stlwm+JcAu2F5DSIo2Rgb88G41Ch8XQrE16IWVFmusNFnhYYc9Hvc4&#10;4nGfPZ4OOOFhlyOW2hww3WCP4SpbdBZao+K+Ey5cOII/HD6E/Sd+gpGqCmxVLkPv2CHonzgOk7Nn&#10;YH/tCuxvXYP5pXNwvHkNNufPwpOfQWoq8L9zHX63ryBaT43LPSRTChe62eG+pSFSCPAiR2sk6dPr&#10;mugiz0aefTqhIdADLfSKNX4uqPNzRSUjbTOjXg3B3RFGlRMThDrKYvGVjX7uJDdXRtMQ+ll/1Hq7&#10;INfOHL3J0WilTx1Jo11JjcNYQgQGZEIxqqgx+kqZiX0xg1KVHnaY4JzLjMYkI+0wI22nP+V2jB9G&#10;aeM2anKxxjofCnVXEqTNSAogLnOU0evpUVhMC1MG4Y/Qmj0qvY95yt/H1VkKUKezolFPKT491IEx&#10;tr1htptBtsdutq0etm2RvvJ9lAGnn+1rdJIAZuCUCNs31Y+hBW4/P4R9H0W6coPdnnbsEojy+frv&#10;A7N3CYxn/W0KWDfbm/Csux0vCY7X0nj7CdLuVrzv78ZbAlX22ZXxnAJO+Z/bveFvmdZQxnp+kLGj&#10;0si5yABymQf1pYCXjVaZEnFMwEfQ84JkeTMigJPjdXC9fO/GO57nPY//TgDDMn0kgGSQumSueC+f&#10;AlgeU8Dyj4wNAu5XJJe3EuHJYO8oQ94RdO9JKO9YKTI/6xtWish/UREyR6uML5VB4zuD7QRyizLg&#10;XJmrlZUq86XKImlm3gjZ8Ptbnu/lIAHX04idbskh1YU9rtuVsa20BHsswx6vY2+onYTYhReDbSQZ&#10;RvD+Zl67DIT//waXv+T6lwTwCxkKN8rtx3hPRtp4jzpZfpIUyySfUj9POhvwmFbhYXs5OkvToWuq&#10;hT9dPY6vVS/C3sUcCfHeOG6qhr+Ya+A7nes4ee8k1DWPwVr/NNxML8LXgkCyvYVQB1UEO9yCr9VV&#10;eJhehqPeOYLxBG6f3Y+zB7/FoW//jH/+81f449df43cHD+Gb40fham+DFC8vpLt7IMXVDbGO9oi1&#10;t0MEARLtYIVwKzPE2FoiwsoEMZTEKbZmSCCByEv+GY6WKKWfzKYPzOWSbmmKIhcHZFibIdPGDPlO&#10;lMbujij1dEKxuwOyHa2QI497XO0Qb6KNRDMdhGupEPB6iDHSRCyjd7SuOoK0VHHf2lSZwTxcRw2R&#10;BlrIdLZBFpdclqnG2w11XLKsjJDP6O1/5wKi9O+g1N0GLRF+aKafLZZ32emPk0006cM1kcw6lffj&#10;e9NjMZ6VhAonK7T4OitPCuSZuvJOQEEiQc7Iez8UnfSzK5S9opym6YEl8d9GdQ5aGIVnqOZmqAQn&#10;ZsfQT9JuH2hHHz8H2e4EmB3ElMxyPkKMDDOIyjb9VKF9IounB7Bvu7kWu20y6LsRz/n9mfzubcMm&#10;/eOz3hbssNE972vHs65WAkoaez9etDdgr6UOz2ursFVfRX/aoeRFes0TyYDxTwTDB3rct0P9+HVm&#10;go18kACXDBQEDZfXMiicjV9mU3/Lgn2gTH4/zAg4yAg0TvLg8WRO1A+DBDkBKOlYlCwO8p37fZIo&#10;x89dGZxOMthlGfd4oS9JNvL7pWRgIFBe8BgigYVE3jDqvpXyCznxnLsE3nOuF2AqkxZzP4ncSnob&#10;5buklenGe0k7I8QhYOW1i5QXshEVIFFYIr+kc5F0LwKkV7wBryVNjJAMj6EMTJcB6gTdqxGZS1X+&#10;lzlYhRRbaSFYlz0NvHZGWIL3RX8Ty9ykgH93gH6e274clutoZln5f18TP4UYGpR5Tzcp3R82F2Om&#10;ugA58RGwsjWHmq0JXL1MMVGbigD6vSNs2N+qqeLbq5fw16OH8aev/4o//P4r/P53/w1/+N0+/OGr&#10;/4av+P13/8Tlv32Fr776Pb76w5/wT3/4M/b98S/43Tff4Hd/+xv+9Lcf8PsffsS+f/4zLjKSlkdE&#10;oTI4BPUxEWhIikaDPGe8H4P29ER0ZaSgMzMV7VnJ6MpNRU9WCoZy0zCSl4ZhLpNleZTehZgqKcBI&#10;bib6stjAa8owXVmgzPI2W1mI2YoCLNbKzG4VmK+WIW5FmC3Lx1heOgYzk3m8+xgrysZEQTZG8zMx&#10;WpLPYxZjsrQIY/w+VJCF7vQktKfEoistHm2Msi0JUWiMCVfekkp3tUFJsDdKA71RHRWMHBJIOqO9&#10;vBSRYGeGHE9HFPi4IN7aGGmu9ij29kCpiyPuM/qnSI83VUE3/XFzZABqKdcbQ9zRFR/M7exQy++1&#10;Qa5oC/dGZ7QPMr2sUZ2diLrqYtQTM+3EV3tHPSqrC1FYlIkW2rSOnha0djSio6OJv+tRXleGFqo+&#10;GZheUJqHfRGad+gfLFDmZId6DzdUOjugJciPksIbdf4+6IiOQJKFCSqD/NGdlISu8HDUODhiIDQY&#10;8xn3MZoUx+286AsiMCKDipPjsFySh4WyAkzzJgwnxGO+OB9rDdVYKS7EdEY6vVwRPgz0YbutCRu1&#10;FXjTwyjTVIWVwgy8qCvHS+lkqizGTq3kAi7D+276zPZGJcuEZJWQLAsveqRjqh3PW+rxmSz0nBe4&#10;x//k8yWB83q0UwGrzKD+jj74RT+jG8H8jP+/6JXo3YttISACVNLESLQUab1Ngnre2cTI3auoBAH5&#10;6xGSjchpnme3n8clmQkInxPoO1QR7yV6K+Vpw5Z0kvEYMqBcQLzHdXsEsHjk10r6FoKOwHzNKPte&#10;ysnILRNCv+a6DwTwR65TUrdI+Rl1X0jU5SKD018x8r5i5H1FkAugX/TxWLJtX+MXH84yb5IIZ9pr&#10;MVaThw4yf7CVHu7cPI+/Hvwef/jbN/Sb/4x/+uqPBObv8U8E5z8RqL/76iv87neMnL//I4H6B/zu&#10;D3/AV7//Pf7wRwL6j7/Dn//yR3z37d9w6MgRnLt0CbduXoelthYqI0PREh+JLoJhhL59MD8Zo8UZ&#10;GCnJwkhxNsaLcgieAkxV8b5X5isZJOYlS0Q1QUfvP1tTQX9ci+XmOszVVWKluR5rDAQrXNa6mijH&#10;m/CEtuIJG/FDWddUg0es3ydsC1tcNtnYn7Jxb7N9SN/LJkl+i9e/PdBNS9OBbZL9Nu/Pc1E5Y7Qz&#10;JN1n8puk/4z3UbbZpUIT4pbttqgGt3mPt2ihtnnfN3o68airneqlmYGrnTalGU9bGpRzP+1sxjrL&#10;vaiMh63AMtvmEollWgarE5ArbMfLtFYzrIvJ4kz0ZiejLD4MdSU5aGioQBcVWB+B2NZWh5LSXFRx&#10;n0ZeXx3rIT8/CxkkuhySTU5hNhJS4hAaGYx96j9+Ax15efnAdzA48D2MD++H4aED0CKDau8/AKPj&#10;J6B24CB0T5yA+vffw+DgQej98APMjhyCHT2S+dGDMDz4JZuE/pGDcLxyHjbnTsLq/E+wPH8K1idP&#10;wOnSBVhfPAerM2fgeu0avG7fRoi2Ntxu31SGQMUb6VJu6CJG9x5itL5MMpTO9dlGBohWu4NEeplM&#10;U0OkGWij3NkW5S6So8cdvREhylR+8ySFoZR45e2WmdwMzBakYyg5EgMJ4Zglm09zmS/MRH9iFOb4&#10;OUzmf8DK3JCBxiSFZ20yW3cDG3yn0rH0sKEUv8wMEgyt2OpuZvSkZCagJSKLQnjBxiEpYV6xEbxh&#10;FN1prcKDsmw8ri0iYTD6kRB22aiEgF5z23dsQALoDyQD6SD7ZW5YScr2ltL2V1EXMts5QfhRQNzV&#10;oCSge82I/ko+KZE+UTrtEZi7IrO5SK6m572UyQT2Tnc919fhZV8DCYxEwUawyzK/JkGsN1WiPj4U&#10;OUGeiPRwRAAlnKe1CdzMDOHJOnYz5WJuAh8rS/hYWsLP2hIh9raIcnZEHIn7Psm6KCYSFYlxaMhI&#10;RWt+LnrLSkkEVZhrqMM8CVga6TobrEya/LClmmCqw2on67CbkZ/leNReh4edjWz4zdgkoJ6QCDcJ&#10;sE1+CsC2SLwb3E4Bo9wPku8mifUJ62yTYHtMQn7Uzf0p9x+1UfJ31OKRTD5NQpenCputdSRdAVMr&#10;wdfG7eoIJNYFf28R6Jusz02eWwD/hPdCQLnN+yyglWVLfpOwd6iudkh28l0WAfRTglkBNe/Pcy67&#10;/C05vCQHl/RlyPYvxwewx7awJ/0bPMY2Ldc2y/6KoJccXS+FJEjsOzzmQ5ZhpLkaG6uzeLr1CI+f&#10;PuDyEE+2N7Cx/QgPnqxhfWMVqxvLWHm8goUHC8o413llYPoi9hmdOwXDs6fgKBkhrlyAAX/rnj4J&#10;nZ9OQvXAAeieOQ2LWzehe+4sTM+ehs6pE7h56Edo/XQERj8dhYmMZDhyAIbnT+Pq91/j6g9fQ5fb&#10;aByTIVDfQVVGVBzcj9vff4dbP/6Aq5RTN374HhcpxS6R6a9TYt369huo/CjDor7Bje/+imvffwPt&#10;k8ehTkK4JqMWeJyrP/yV//8Vqj9+jTs8h+HxQzAmUejt/wF6JBfdwwdgcPwwzFh2y1NHYU/CcDh7&#10;Ap7XzsPt0in+Pg6LkySY8ydgff4kZCB7sM49eN68jGh6mwhdNSSa6yOJixBGmqkkzNbHfVMDFMg7&#10;on5eyHC2Q12QD5q4tIf6ozXcH71JEaj2ckQV5dNMdoryIL7WxwNNAd6oIkCaue0imXI8LQEDJIvx&#10;zCSFMGby00kqGZiinJsiyUxRLk4wQrVSkknKkDVGo7nSHGw0V5E8yvGgqoCKJRtPyMpP2KgfESBb&#10;/G+jtpBLAZ42lijLDgG6oQykLlbyPr2XRksZucsotc1G/JrR4/PcKD1xF36Zn6LUlv4Jem9GmGfy&#10;OE2sD0lKkr99mhvDU6qILfHujPri399II2ZUeUbbsUUl86yTIGB5tinbtkh6jwnOHRLYU8k1JcpH&#10;QEQwSX+IJJd7RhLZ4foX3HeHx37Gcz0lmHYIBlFCCvgIwqcE2lPu+4D7PiEBPSVINwnExySCrc56&#10;qiQSFkG+LQvL/Zy/XxD4UvbnBIV0fsr3bR57iyB9wWj7nBZMPveoqvYYTXdpZ3akc5K26gV/7/Da&#10;dglAsX67JFbps9kj0P6RwE7KKeT9jMcXYtgmkHdIKC+owJRPAbuAn+tlEaALUJ+JCqM62ubnQ4J9&#10;huVZmp3CxuMHWF1fxuKDZcw/lGURSxtLWHq8jOUnX5aVJ6v8fwmL/G+fC6NbsIEeImnyA430YHuL&#10;kU9bDZ4aKnBX50KZ7CQ5lHTUlRewo6zNYHv3JiIsjb40bktGPwsDZZ9AS2M4czuza5dgwcWW+5mo&#10;XCPYr8Pmxg1YUj4ZXDyvDGcy5zq7e3f4/Ry0z52G6k+HuRyB6unj0Lh8lt+P4SYBf+XEQVw7dQTG&#10;d25A+8o53DlzHDoXz0KboNQ4fhRGF85Bh/vrXz6vDJXSu3SO57kGy1tXoUOwavG4FtfOKqM2XO7c&#10;hPOdWzCiItAg0O9SSWgd3Q91KgvtYz9C4/C30DsuauIwDI8egtO1y9DmNho/fIc7JBRDkpIzz29/&#10;5Ac4HTsA3+sXYUbSMD18ECZUHCaUido/UqX88Deu+xGWPJY5t7M8eRRmvBZjrrM6fgT2Z07CleV0&#10;YXmdT39JQePBa3IkydmfOALH00fgdvYYPC/+hDCZslBTBeGaqghVu40s1n/o3dv0TQZI0FVHpPot&#10;FDpZI4XKJMVcDyWOlsiz0FMejVS42aDF2wnFvE+1bo7IojppCfRFPQmhj3alPSYMBa52yLK3oL/y&#10;Qkt0EErcbJWEYmPpCXhcT0vS1aIkElgoz8JKSSae15fhSU0JnrV8ebQlSe6eMao+Z8R4TXC8oLWQ&#10;zrxt7rfd2kiJ34E3AujSfPwqPe2U7c8IuB1GS+n4kwgo/SDSWfiKBLBNstmRpPBNZXhOxSKdjLvd&#10;rdih/HzV044PjGDKb+lnIWA+8veT5hpstdSQnKhMBntpERgped7XQ308BwminQTU2ar0i7zoIilw&#10;kf4VOb90hipPGyQ6krRe0vLscbtXvAZ5KvKc5xDQvmA5ng1wXxKXZKfcZrlfkHiEjHZkm0FKam63&#10;TSL60k9C1SNgJYifKZGWZZGnDLzOZ1RoC72dmGP5Hj9YwYPH6wTpOhYfr2FlYwXLj1awwmWZAF56&#10;uIJFrpt/QLBGUlpmudghjiY6lktNVBDSKJf81G4iUPsOQgw04EPQ+hJ4YZp3EW2ir4xsKPF1QrWP&#10;DWp87NEc4YcoI22UBvsijI3ImBI42FAH+b5eCLUxhRtlrIfmPQQZ6MBVXRVeehrwM9RGMKNWKP1w&#10;sIURIh0sECZpYLitt7EeAXcF5tcvwZVRz47nd9NiFNRRQ6iVCbz1ZRiTCtXADTgSgLK/LxtrEMuf&#10;HuAFZ/U78Gc5Q6xN4cwoaXfnOsJtTBDAbXy4byBltwMBbXvjKhx5TU48tjvL5M9o6qZ9DyaXz8FL&#10;VxMePJ8vz+947xZMqDrsblwmQekhy9ZQeT4YY6IN22vnYHvlEkF+HNonjsOY5BHEOnDlPkJ4JqwL&#10;XSGgM8egeuRHGJ75CRbcRu/YEZgSqFZcjEkMRj8dh/6p49Dk9zv7v4UFAexw4Sz0D/1AxXAQOgS9&#10;5sHvoMvF/ORB5VGI782LsDl9FBq0Mmr0pKpUIWpUHkbHfoDu/r/B8MdvYXn4e1gd+g4W/LTgpxXJ&#10;yZjkZHD0B2gc+pbn+577/g3q8v8VqqcTh2EjeYGvXlLS5ESxbgJuX0cY7UgErydW5y6iSBopvJdR&#10;uhpIZD0nsD4zHayQ7emAVDsbRBgZotDbAy2REWgID0GFnzsyrYzQQSXSwO8lLrboiApWXqgfy05D&#10;Lz3ZWNZ91AXKiymRGEuOxmxKNPojA7BakovVolwsUIavFeZQXeTicU2pkkHzUXWpkhnxcV0Z1rj+&#10;aRXVRV0VCUSIooH/l+MVCml5bgAAQCtJREFUv7/tJnAI9vcEzyd5mkA5u9NQiQ+0KrsE+nNGc+n3&#10;eENgfximrKVXlacOkt1SLIX0Yyj5sqcJNH5XOhf5n5CFdMbucdlorFKi+WsC+RntwHN60TcScSnp&#10;d3jcXYJW/LUomF0hASqcFaqGGelH2XyIlYdrWHryCEubj7C8uYHVp48phR8pGSNW5H8u+5rC/JX5&#10;JTMcrVAd6oOWmCCU+bugNMANed6OCDXSgsvtq8hydUC+qz3SbE1R6e+sPLSXJMfNvrbojfFHE/ct&#10;93ZVlgwCL9/NAQ08dl1kEIpDfJHt5YxkW3P4EwDlBHUivVOcFcFFxs90cUQRPWgu9w0keSSQ7SO4&#10;bRr38SZZOLBheuvcIcDOw4ef2X6uSHW3RaS5rlLOIn83pLtaI9xQHXXhPkrvXC6PkWwn6V9kjKMK&#10;oiRliygBR2tlqJYvwR5sqIsQK3MEmBginY2riVI1guVy5X9xrI8k7htO4vBWv41AAvm+pyMqgz2V&#10;ESIdiaEINlaHr54aPNigZUymDQnNggrA9t4NhFN5pHk4wJWEZ6lyFbHujiiODkUy6zDByQbehiQD&#10;7htkqIVUBxsE8LplfGSslxPCnFlGGzOek4RDKe7LOgjgd09u72+kyeu5BV/1mwjQvsv60oLl9cvQ&#10;JNBNSSYejLYp9PVRJIwgLTXEmFE1GWkg3kgdIWo3EMP7GWOmCz8ew0X9BgwvnoDRFVEmp6B57gTu&#10;HDsIlYO0OVQtd2hbLv35j7h36CC0TlLpHPgW6qJACPibtDw3v/kaqt/9DXepPK59/c+49M1fcVU+&#10;//JnXKHNuS4L112ntVGl2pBMmUY//gh92iDJi2Vw5CD0qTZ0SEBia7R5Xr2jMinxYVifPAyn86cQ&#10;RJJwv3QevlQ5oRpUeRdOI0xDFX6q1xFKNefOaw8hmUdQeUSzPoJIwvn2NkikSozSUlcUSDXbVTLv&#10;ebK+NjpC/NEe7IUuKolufy/UMFDV+7jR0gSiOcQPnaFBmMlIxhBVR394AMbiw5XcT4slJIfaMqyU&#10;yiz2RVigfZlMicEj2pXlslxsUV1sc1kvzcKTylzMZsZhozIfLwl2AfEmI/9qdRGeU96LlxZbImly&#10;h0gyK7Qba4yk849WMSupXBhpl7c28PjlczzafYa17cdYprfd1xjqhXJ6ru64MMVXNfu7Yjg5DFNF&#10;qehJjVSGHDXFhaOTLDicmoQ6/t8a5IwOPztlzo/hcE9llq72IA/UebvwPx/UeRLIUQSqjwPK5bWu&#10;pDAUedqjmJWTzf8qg7yRQ9DkuNoyqtuizM0ZtV4eKPFwUhJqJTKyB7GRlrGyIimxw011lNQpcWY6&#10;uE8QNEb4I49gzZT3Sb1sSSKWGEmLRSPLNhgts3G7o8jWRHlel+vprCxZ7k6ItyMAeSN92YgT+T3b&#10;0xUhvKl5vgRqUjT/N1UkvZQx3csOGayXHE8XZLs70K9ao8DPhWX3QnuYDKMKQ5yDCdJYXnv63mAe&#10;J9zKFPd93aksThAQPA6vx50yNdHBEmWMGoX8LeMzC0mC9z1tEWFjiBjaiAICOdvJVskamSLnlA4h&#10;qgwffXWEM5KXhXijlMSXTF8cZmWIQGMdOBKYTnduk1RsYU+F4UFFEGCsy2PcQbS5IcnPFQ2RgSjy&#10;JfEGupJgXRFL0CfZGCOH50igCklxtGDZzBHDuoqnfM7wcUEI/w8wN6AqoIoyM0Wygz3yg/yQRTIO&#10;sjZUyEPIxpHnibCx4jkNYKNyA65aGrQet2FNW6V37gwML1+B4dWrsLqrAm3KfcOLX16akBxVZlQb&#10;JhdPw0n1Jiz4aU1743T7GoxobYy5nS7tkN2Ni7C9fgH3COC7334L3WNHocf/pX/j9vd/w7Vv/6r0&#10;b2ge3g+N/d9BOkolaZ2hpM6VFC8kDE0qCx0SjN6R73Hnr3+ENsnFeP/3cDp7HA6njsHwex73u2+g&#10;y+3Uv/ua2+2nKjkImzMn4HD2JFy42FNp2NPGeF+7CK8r5xEig9KpeEJo1WJp8VJor3xULiNS6y5S&#10;jXSQQmJM1LuDSLVrSDXWQL6dGeqpJkqpPPIsjNEa7IdStoMKYqHEyRHBelrISolCQ6PMx1qDBkbk&#10;VgJ5dGoYwxNDmF6cxszKLObWF7CvPdxLeaG+zscRK7kpaGdDGo8LwkhCMLojfDBBEDSTieTlaEnk&#10;3cj/u4JcMJUQiNnEQPT4cnsCcyIuFP1sUL28qcrL+FF+mIj1R6ODIUYI6pG4AKVRNtMPNUcEop1L&#10;C2VRa4gPJhOi0RcWqOR/aqKfqiVISxmNi2SwLz1UMYFaE0avxYhfaK6lTHdQLQ+yAzzQw/IPxwRi&#10;LjUKI5G+6CDIJmP8MJ8Ujp4IMmNeGmojgpBF0GWQTNJYhgJK5aqoEILQEU1s0C2JYegmE+bR33Un&#10;x6AxyB3Z1jrojAmghHOjSuC5Qn1RKtdOedYeH42hzBSSWRSqgz0YwW4jghGyOT6K0t+D1kGLIPGi&#10;anBSoniVvzcqyO6JjGpNBF5dqDca4oNRyk/PO9fgz4gcRJsQZ2vGaMwbSEuRIRki7WlH2AiE0CIY&#10;URsSwxFoogNzNm7pQ/CjFK1PiVcUSBD38dS4DVeqEPe7NxRykRcPcpytUEH1cZ8gLPNxQoiuKgoD&#10;XJDJ+oth40qmhQhnNA6TDjYSYbooFgtaCkbeLFqHXAI5z8UK9QlhrENbEo4t0rk+loBOJcHE21ki&#10;hWpBlESImSFJ1piqyAap3t4Is7eFNW2P8e1LtBq3EE3V4sfoF8P9E0gUvlQdURb6ikIq4b1Ms7dE&#10;BK1FBMk528sBifZUYrQtYZTaYZbGSOD98iUhSRYGC15nCP272BWXu6qsO2v4MJIGaFOF6OnATbJP&#10;EFiuqleVDBPSp+LH/1xu3eA90YXJuVO0LcdgqaSPuQaDc2dxl/L/FsF5XaI9bYglAWoj/RIXT0Hv&#10;BFXA0QMwOX4A9gSzxckjMKM6sDhyCGZUHRbS+aooA6qSQ7QgJw/A+KfDtBu0Plxsz4rdoULZ/wO0&#10;aHVu8hxqxw5Dhd9Vr12AEa/DlG1Fl/fBnorQhsRvRlVgZWmCmNhwxCdGYd9IiDuGQ2V2LR8sZ8Ur&#10;A7Qn4wLRzxs6Qkk5nxxJAHqhM9ADk7GhmJaE2gTzeLQv1vMSCNgQzCTIi9ABmGZjmuR/8qL0M0qA&#10;yegADBI808E8Vqg7KilVZVROX4Qv1rKTMJ4QqoB8PCYUM6nxWMjNwHhSPCbvJ6GS0iSZDaLC1w1d&#10;LKxE/woXc2X6PZlJW1KrbBdnodvTBjOR3lhNDMYMo/x0uAfL6I3ZBPqdvCQlR1NXagy60xPRSMLJ&#10;ZCSsCPVDHcHaQMJoDfPGaGYMWng93Sy/pLxsl1xNUR6ocTBAO+unM8wTA5F+GKX0HZDRRJmpmCnI&#10;whQZUSZiElUhmd27+buK5DNAIA/nZKAyLACFjHCxBEMzG+N8bhoGJBF2SixGCzJQExWIBFtjxFCe&#10;F7N+cyjnY2gzxPtlMJrHUgrH0/N33Y9l5LVEvjcBLG/i0NdFMnrG0iqUkYhCCNR0qpFsFxukMYpn&#10;0gJINscsrhNg3adaqGdklfKWOpujUl6Mjw5EsQz45jGLJcO8rzMybFgOXye0xoeiNcIP4/d5fWG8&#10;9/wuCbiXqgswlh6Pft6P1vAghOmpI5jRvyE+DGHGWkgnqCtZHumojCVQPQ104U5CiKDCiWG5Ul3s&#10;EWvNSG5tqXj6KAs9VLGNxEhGB4I3ycIQ8SZayGM7uU9lEUB5myxvNHm5IJ71EmHJa2Z9REmaW1qM&#10;EBJEClVZYVAAlZAHydiT57WGK1WBO62JDxu+i+oVBOirEczcj/UQTFL1N9RGENtWCMnDheQhlsOF&#10;aks6RINJGOlUfnmh/goJ5jNQJbHtudF+hdBSxJL0/KQvx1QbfixfEMnIX+sOiVOd13QD7pLShdcW&#10;RNsiHbR+PLezNn9b0cawjtQunMTtc8dx6vC3OPb9P+MaScGUpLufkf3C+ZO4ev0MbjNSn6M6O3Lk&#10;R5w4eQjnzx3FmdOHsW+KknGOQJvjDZqKC1HG+c2S9WWgdZ+fE2biQzDPCDJLSTxA0D5kpJ0h2KZY&#10;ySPcZpaSeYKedYn/r6REYDTQGb2MtvNsGLOxAZj0d8IcgTpFIA0EODPq+aLfxx69jI4ToW4Ykv9j&#10;gzBLEEynxmIsPAS9Qb4YTY5WolArI18xI0suG3WNpxW6fO0xQXBKGZdYZiGCATdTLIQ5Yz7UCWP+&#10;dniYGanMx7qQzOvIiqUMj2DjC0AnwdoWzWvMTsWIvGVDkpjNTmbUD1KUQCsjXU9iJEEZgNEAWwz7&#10;WeNxYRImCORxyutulnWUUfxhRQFG70ej1dsOnSSLSZZlNi0avYzsrYzKvZTIvdFhVCR+GE6LwQBV&#10;RTsBUiFZBhi9G4OpHgjOZGt95DJStfPac8UyhPuiksqk0FPSvTqhltdeSDUgr9rJQOq+tERMlBSg&#10;i2TQlRaHwZz7mC4tUDLf5zKSZlHGFxLknVQHbQkRKKD1KKcMrqMMbqFtGQmhHLbWVSYnTmP0EhDW&#10;8Pwy0qWb9Vhoo4Uq1nE7ATrF6xmJD1TyRslY50e1RXhQnYdRfh9LCOf1U3HFhiCdQC+lbK8kWWXY&#10;GKGV7SKfZBPNiB3ACJZMqyE5kiIYHat5b/N9vNAQF8Ooqs4Ip6XkV8oP8EYCo4nP3ZuM8neVpwxx&#10;bOzBVBX5JNcWktpwdgLK/FyRQaCW+3vQ1tghhESRRkme7e6MVFfaq5hIlJAgg4x0EU9ykFzVnncu&#10;k7iMaIUcEUWvLuqjiCouj3bNW+cuXNRu0rvfhjtB60SQhZoboZT1nsH7lOJmzU8HZFLZhcpTDwK1&#10;hG3ST+8ugilxQwlQGXTvS2Xlp6OKbKrAJMreaCsj5briSZRVvJ85VCvZvKeBxupUBzYoZZBKILZc&#10;qChUL52FjZEBDnz7NSwli0ZxOvzZhmLYtr1puxycLWFlawgzqp19vWxw4+HemCFgxihfh1jxj7OS&#10;CCg2zBBJDBam5FGa5I0bZjQTAM7KEDM2rIf5KXjKZYL7LxHky7KejXc+jFGEDfxhEqMdo9RipBce&#10;p0VgluCcj/DEiJcVlsLcME1gTflaYznak+dnhON/kzznHEElg4vbIv0xyMbeyYjeQSD0E+jywrWM&#10;2p+lzB2mLH5IOd7vaoTVKFcsRjhjLcEPazIOVgDN403H+aPdyx45xtpYLUzHQEwQGnyc0U0vPhgf&#10;jun0BHTSq/Ux8vSy8c4VpaHSwxxryYGM1C5UDv4YDnHGQ0ZpGS41QH++lJuMWZKATOw8nRSKOTbo&#10;ySgfEpUrGu2M0M1oO8wI2+vriuX0aNadHzpIKENB9CqOxkqkVqbNp6JppnppIvm1kPhGZegWb+RA&#10;bDD6KTtlTpdaf3e00y7UkeGbYsLQFB+JdoKxiQ24JYIATmSU5jXk2Bohw1IXlZTq1SLzSQZNrL+F&#10;kkySRwCqnXQxGepCVUJJ62alzNkiI1haCdyJUA88kHxScT4YDHFBo7s5BiM8qLSiSNTBymzwyznx&#10;eFqajo2CZDwqSEELiSuNBFpOxVBEj9/K+myhJaiVLJJUI+OMxIX+nkh2tkemsy0yGOlbooKRx2g+&#10;U56PGqqaGHNjOKveQqSNJSNsOD2yIXI87FDKa73PffJoCfpInmOsw7FMuc5Y1LE+BpJjke9ijQpu&#10;2xbhj2JGQHmlsCUlDmW0K/Uk4WIqMum5L6V0r2NbHWKbrmV9RDB6p7i7Is7ehtHaXIn2bpKCxtcT&#10;4ZTVIrfLWM5iHjeVZFfKNiG5oyMI9BqxTFSaoaZayOD5k61M4K+hglQCKpzEkUwJL31AzSSsrsQI&#10;DKfHYTIjHm08/yDbTjbruuV+BBaaitFGMqxNjUYglYI5o3NqbATCuV1jSzkGRzrQPyQznregsb0a&#10;JTUFyC3JwL4uD2ssUcouEgSjZNQJkXv0h7OUp3PRQRgNcsV4oBO6XEwwzgg5EeHFRueKQRlCxKg7&#10;KxXBRirSeD6ajZ0ydC3WF5M+thjzsMQUI8osb/xwoCMmggimRAIp1gercX6YCXbCgIshliPdMULg&#10;jvI8s5JmlF51lBUzygZb7m6NPko2iVrdbAQDUb4YYcMaoh/uJFstJ9Bf89jTkTLJsC82MqKxxsa5&#10;SrJYIlAX2NjGoijlSEpzKWGocjTBjEQNStpJSYBWlIoVgqQv0B2LqRFswPTaBN8aj/MwPUxZNvMT&#10;lAHsTyrk8UCeMjh+mR53h9FmnKQhWSHHQl2xwkg+G+uHLp5rniAfCXRAE73vKEHa72eLfnr3XpZl&#10;hOUYTAhWMiPOF6ZhPDMRHYz8cwX3MU/ym6P8lOFaLawPmUS4g+CvJ3n2kzjbqGJGSWD1jBTjsWGM&#10;mK4oJEGUOZmhxJU2gdtLI5YZ09pImo8qs9HoTc/toq+Uo9nJAkOs204Sayej7UqCP8Z9bTFHkM7x&#10;PvVRUcwkBnIbH5YjEgtpoQRpEh5lxWCV1yqD+beqcpSEAZ2shwo26EberyEqqfmi+xilumoKcKWS&#10;8UUDCbeKKiKTka3AzlgZMdPLoNDM+9ifHEFbEo4oSlnpoZ8syUMzQZblbkmQuygdd6N5aUpmiAle&#10;9zAjzWJ+Gh43VWCpohCTaQnKdJHN3F7GKEtChEGCuZ/l60+Nw9T9RLYXHwyRzJcK77MO7NEW7IY6&#10;AqkoJIi+3ARud68R3FQXcRHI8KOEpoJL9rBn5PWFJJwv5XUVMIK3kFCLKLt7eM4mqolckl21P+0D&#10;6zmfETiT7TCb9V/paoE2qkdpXzOiRGktp1luUSZrlTmYLcvCamMp1hqLMcN2NFGajWqSdCZxNzPR&#10;h9GxHrS112BguAODE93oHutAz3gXBqb60UkA72tXOmQCMERGGKCU6advGmf0GeVJ+oI90eBgglpz&#10;MgZZu4sRqsWNkoxhfYQg7aU86GZh13KS6A+TKfUc0BXgiEYHfbRYaaHJTAO9zmYY9CVQCIJRAnko&#10;jDKRoB0g8Lt8KCOdTSg37ZWZsJcoJzcos2dJEr284XWuliixM0CvzNRF0EoajRaCXyYynskk28ZS&#10;ppEkRgnMMSEI3hiZeXyF5LPM/16UpLGh3Ud/CIGcGg6Z1HhNUtPQoy4RqE08/0xuDObz4pUxi6OM&#10;/LORnngg3p3HmqSsXon1xBgb8CJ/TxGIa2y0TwpT6NODMMGGt5SdiO3afMyyPLP0+8OU07NUFIOh&#10;ziQ7Ko54f940F4wRAI3Sgy4J0ble8hFPEvDKJEcl9NX0gDLUa4oNTqLYNM/X4WONVUa3bpLaKBtZ&#10;PT1hMxvINEHTLhkUAhkpxQbw+pv4e7EgDTX8LHIwogohUOjxe3hNg+FuVC1O6PS3RQvvzzjL+agq&#10;F+MksyWSpwyoXozypMUhiRDQM2z8kvZmnQriQT5tgGxHAlmSVDi8Vklt8rAsneWXGdvYGGkJxnjf&#10;ptkGplNj6PndleFsFSSYEkriBoK0hwQq00HOMdJ0BLhRYtMX8z63sPF3JEWig9ahgm2pnMoglXK+&#10;mRF1KDcVvVQukoXkUWUB5uj5N5ur2fBLsJCVwnvEYEFyX0mJxnxmMh5W52O9uZwWJx6jPN6IdHKy&#10;HkdIcENsOwMy4TNJvoTqrYCqR5KaSbSUrIddBRlIYzQupF/tZJTukUEJBFuuvTFaCcBBBqYBlklm&#10;paulehxiey51MUUVFUYT67rc2xbTrIvF+2ILfbGaQUXA9r7KSLqSm4h1AvV5Zy0WynPwsKEEK4yW&#10;E5T2PQwaOQx8EwToBEE5OtrNyNqJ3rFOtA41o5OA7R3vwfDsEPa9bKvD644GvGypxauWerxqqsPb&#10;9mbstTZiq7YSj+iJHhTn4Fl1MR6X5mKV7DbDypiiZ5rJSMBCZhI9XB7Wynnz2dCqfB14o8jk9K0y&#10;MVOVDC52sUAdL6aSjafQjjLEWI2yzRD3jTWRpHkTaXoqiKK3SNW9g1wTLWQbaSHNSBP3DTUQp3kb&#10;pQ4WBK0pcs10lEZZ5mmNUi8bRg8zHs8EdX7O6CJoZZRDLwEvaT9GSTzNTpa8YbxRJBbpMZ4m480y&#10;evbzxkmnWhsJYDBCEmp50tvGYC2TjSnKG3OJYZjlTRZZOM+IvRjuTsDaKxkCZMbxSQJwgmBtJsEM&#10;MEpMp9MjF6dig35jkf5eCKSTRNDhZo6FeMptRtO5PJm/NIqNOhIjqYyI/o7op7XYqC/ERk0+umk/&#10;JFIsZ8dhmpG3w9uaEVrmCbVlFAnGk6psRlkPtLFxCDE8qMxUZtteIpg6SHxNMhsB672Jnr6a5ZL5&#10;R9tZRx1elljPDMdSahCGaTUaCFaJuB0s9wzLsp4VR3KkZeDSTXIYJrGt0o8+IvDnCaw1RvotGVgt&#10;Oadq8pTZ4BcoSRcZOcZ4bd30wZKSdoFAlo62Dj83dPJalOkQCdIZqpYHpZnoJ3D6aJeWsxKUSLmU&#10;m4QuRt8KesJeSsYxGa3D/Vvp8ZqjAlDDY9R6O2NT1Ex9KUmiFNsNlco0FXOZqVjNSVWS2HWR7Geo&#10;BjfLspXMH2usyylKzknaiSHKewkOyyTpx8UpmI3xUVLItpP8pX9inKAscbNjRGYUTotHLwHfm5rA&#10;+qGSC/NTOlbr2NbEzy+T5IdJDq2s/37aiW5vC9TaUjURmJO8nx1c/4BqTBL3TUV5YLsgDotsP9OR&#10;/E51s8D6W2d0XSnPxpJkNWkoVu7dMNtRDa3lFME5NTuAGS4jk91oHWhA02A96ntq0dBZj76JXux7&#10;N9iLV31deNPfg7f9/N7N7z38zuXdgAwXG8KrwT7s8f/XvTJfagc+jvYpaVp+nhrEL6Pyxkfbl1e/&#10;RiSbBLfjf/IO6gt5LUzepeyQbAx12CYrypsdj+rKsEopI1PyLRVmY53f54oyMVOUgTF6i0F6j9F0&#10;ye+UjrGMFEznZ9K3JKGPkaebfqImyEuZZqOQkiWdmj+fnkke8+TJM0Xe5BJnaxTRe1Q72aLYkdGI&#10;3inD3IB+zkl5j7eG0qaPNyObhFBD6dNFf9JJ2dMpj4FYcTIVvkyD38+INcJlkFJMBh0P0QfXeFmj&#10;nkCTdCHZFtooklm1qQAqPUhQJIk6ysx+NrgGgqbS2RQ1lEfy3FcyFEjDHU4JJ8tmoMqdN5tWoYXH&#10;7ZeJhynzh8WzJwdxexeCzZSRWq6XCoQ3vZMEMVOUjNWabAyTVAbJ3DILwShJs4HnbfWyRY2dHmpJ&#10;EGWOrBMjNbTy/D0Ea5+fDbr8HRjV2JAYVVsYYVoC2OAIIAH/o5w4LKeGoJuE9JANaI6EJnmV56ka&#10;dhpKsVSQysZViJe99Uouq3US0gQBP0qpPMzPZW7/lEQ1Sz83Qx/WychVS8XWz4gmydVbqLjafdnI&#10;CeCVnAQ0kjC6SIoC4M5of0wTuG3yRIKgW85NwTiJs5RlF9UmKVbWaUFWSR5zlP/PKB8nqWgWRRqH&#10;0GJFuuIhr0ueQoyz4T+syCZ5RmGIJNzFcw4RlL28hwuFiRhPDMAE7/EozyWqsJ3tpZ3tReZvldxN&#10;HZLalEuDD9fznvdyuzkqMlE2PSQlaRvzqaHo9bfBeBBJhtZwhmDsY71N8j7OylMJ1uM61dMild5W&#10;diQtnR2WsqLxlES3WS9zFpdgjnXwpK4Aa1QnI1QzDXLMjhp09zejd7AZw5NdlMBt6BxvRd9UN9oG&#10;WhUpvO9VVyve9HbgFQG32/Ul88MbedlZhg8RnDKR8Zt+/u7pxKveLylc9uR9T3lta6QPrwniF/xP&#10;XsyWQegfxkfwelhGp3Qrg8TfDnbhZ4L7owwYH+wn+AeUMavveI5PJIpPA1xHknjPY30YH8TP08P4&#10;NDaAXydG8JukeJGB4uNfXgV7S1L5zP1/mRlTBo7LwPl3JIsPs+N4NtKPx/0ss4w15fKW5/8g73hy&#10;vz15ibunVXnPU17y3upsUiYMethUpbxcvt3bhiet9XhOhfG0qRIPa4spVcrwpK2G0aSUkq9Q8UuS&#10;w2eqKB3djCpNlNmVbAiV9DPF/u4o83OnFHJGqZstUky0kU6JFGspg5c1lARikv0glUqiyNFM8ZNJ&#10;xveQYaWPYsrERhJHjg3JhV5XGnK1uzn/00RtCD0mmVs6n3LtTVBGtVLHBtHKBi69ytnmuiijf8qz&#10;MUABjxUvKoXnK7Q1Qor6NTRQxchjrnYvC/pKymBGslJK6SH6xSoqlA4eVwDVHeDEqG7JKOFDSe3F&#10;SB6OLlEbjEgyG4H4xlnahkU2slFGmwk2zJl4X6xkxVKeS2dfIPrDGJEZfZZZRx2Ujx30zk0EaT0j&#10;fBeluMxx1EMCFCUzEMX/g11RT4JROo8Y3eslKwPBOsA6nUgPx+R9US4kPpbpdVs55pPDMU9JvMiG&#10;PcFzdToZo8fFGOuJPliM98M4o2U/o/QMffYgwTkhCfZIHH30rQtUghMkgPniJMUKyePGJvpM6cGX&#10;PF29lLj9SRHKlDFdBLFkLxT1Ic/wV0laYt/GWO9TVGejLPcgFc+myNxAR8wwis4n0vrQRmyQJCT3&#10;9jqlcL+PDe1YAN7VZmG7hl61hFK+OpeBKUvJByaDL9arszFTkYqK+yTK9loMTfaiqasanYNN6Bhu&#10;RtdYKzqGWjEoA9AlssrwMBkt8byrGTsEnLy8LEOBZMymvPP4jqB8RcC9Hu5Rsiv8Y4TG3kAXdghm&#10;efdRXnpWskvIC8uMqC+HvgzWfj9G4HC9AOcNl9cEjQD80/gQSYD/C4B7vwDwA9dLviSZVfw9z/VB&#10;9uvv5PklE0UXo3Y/Pg3JQlBz+SQg5TrJ/PBhYpjAHeW+wzynDEzvI4i5LcH8Xt75ZFk+SFYJlkeW&#10;nyWv0+I0PsxN4vPiHD7NT+PT7CQkV9RLglvSxkhGi0+8VuV8/Px1bgwfZLja9JAyAF0GrCvpYbi8&#10;mxnBe0kbI9fDcgsxbA+24zkXGSnyvFeGhdVjpjwPSySBdd6Y5aZyzNQUYawsByP5ZFh6MHmlbYGW&#10;Y5r+SWb6HqbF6EyOxgDlWWdcBBrprxrEzzMSyMscDYFeKHaxRq2/G/LkDSR5tkpQVzCqpUuuXpJD&#10;quFdROurINZCF1H66gjTVEW47j0k0z7kezkgwVgLifydb6GPkJvn4Hf9Jx7XBdV+jkiz1ObxLWhb&#10;1JFL2yLJzSqoFLJN1JGiextF3KfYQgeFJhqoIwHVk6gqXW1R4mqNYi7pXF9I8hCJLvK8k9Gp2t2S&#10;SsCe9kUfJY7GVDv2qJNIR58/nR1D/xuOAfrBIZKA9EoPkzzG6JnrqV6WKW8HCfx2N1PUW2sTNNaY&#10;CXHAiK8FZsKc0U5JPEQpPUKiGKCcF0++wmNKkruFzBhs0dMOMTo+pCSWTsQRWqY1me2hOA1LkgaX&#10;cr2L172aE6+kc2kmoMepuJYZXSV1yzoltCRYWwhzwSoJYjkhgCojBA8YHVckUyIJ5QkVwCPu/ziL&#10;6odg3siNxyStmMxOsUWASvK0x5UZiiSWR2EbzRVoL0xDX18TBsYZUUda0TTQiI6RNozODGCcQB2a&#10;ppedo2fdkKFWrQ143FiLp/SpO90C1E5l+NIewaIsMjqCy668pCzDjwjGncEOPB+QlCO9kNxLewTt&#10;SwGuRFQBBaOhpEGR718yHnIhmN/weLJIoxawygvRku5FRk9IapY3Y5IZYoCgJiAIEgGepJ2RqCvb&#10;KaAm0D8I2AXQfz+HRHEhC1EFMn5Usk28FaAzcgqwBGAy7EtyRykZI2ZG8VoANjWKl6NDjLA8BiP5&#10;G57nzRjPKcTT3aaoDiGaD5MyrnQYvxG0n2UMKo/zTkiIZRAykCwSUlZRCAJ0SX8j5//A/2SA+2se&#10;8/PiOD4vT+H9whg+zhP8PNa76RElMZ2SKI5k8wvL8xvJ5OfJEfwqSeNIMh9JCB/4/y+LU/i0MIn3&#10;yj7cn+QpI1wk28Z7Ko3XrAs5j6Skkewdb1n25epiLNaXY47WY7qsAPOVxZil7egnIczUlmOsKA+r&#10;1RXYqKvEeg3tSVUxVrgsVhZgJDtV8XMjmSmM7qHoSopGc3Qw+lJjUUk1URfih3aur6UFaY4IUB6h&#10;yGukBR6OJAInpFjJjPZGKHFi9Lc3Q4WPM3JpX+47mCLc4B6i5TmloRbCjHUQoH0HCSSUHCcTJBjc&#10;UdRCvNZtpBlrINfGELF6d6hGSD4kl1gqiGSd2yinBam21kGNtRblvjXa3CyxEBeMwQBn1DsYUQK7&#10;chstkoomWrzsUWJpoKQ7nWbUHaa8XogPU3prRymrV3JSMCJPQmhxpiK9GJXDMEkAzjHKz8QHYiLK&#10;F3NxAXhE1THiS5IId8NSIkGYEkSPH6pkppQOznUCfzkvTkmWL4/sVvm5QrBLQnyxGEIeGwXx9Nhp&#10;GE8OxTyVSzOB3NFagaGRdoxMSO9vN5deTM4MYmyyD2OLwxhbGqYMVho1bzAl5jZl8B4lqchYZeiQ&#10;REl+SloUGYO4y8Yr0li+K/mTJtloJcsCG78MTZI0Lm+57wf+lgarNF42NgGrNGZp2C8JVPlPMhB+&#10;ZGOT1Cg7/e1K5JZhRZJV4QMb3p5sy/3fchshhD0e492kJFEjKZA0ZKC4gEFyMH1kOZRMDyQRSfny&#10;mfu943leUxZLRgfJkyTnkbxPctw9ATa3e8GGvcuy7JEcnsmQKa57SyDsElwy7EkyS7wSchFQcp1k&#10;jxCv/lGOTzD/I02N/P//khQB8wvrRK5byvJBSIrXJulfJM/Te0bhNwT++6m/g4sKQQa3v2d9SHbI&#10;NyyPZK4QkhR1I8eR3FBCJO+nR5WyS8qcj1QTr0d5/JkJfKYyEJXwnurg8wLJQBSF5JvivZCMkR8F&#10;2CSA99NjBPmEkkb2naybn6SqmOI5B1mvvfiZvyWxnBCj3DtRJv+DBCEpZ0WNfPqH/eC+n4U0SHhv&#10;+PtnnvPT/ISSKG+X90/Gkb7mNcqY16e0HC/YbqRfRDJzbJLsF1uqMU+7MVddisXGaoyWFmKspAAT&#10;JbmYr8hTntH2khh6EmPQnRSLPhJGayKtB9VFRag/SoJ8UejrjhJvR5RLJn8ukvC7mOqiWCI/QS9R&#10;PYMKIFH7JiI0riLW4C5C715DhOo1ZBlqItdADbn6aqh1tkS9ux1qXWyQrnsHxWZaaHK3xn39O8im&#10;sqj1taOvdUUzLUgXAV7nao5OX1u0MOq3UQ6Px3hjnJZgglL4UWkqntZT3pbdxxqjq+Sc3qnJxbRk&#10;O2T0XZNZHZKDMBHhhvkEX0Z+X9quItQRzH0tlZga68bISAcmZ/sxOP6lV3iIy8BEN/oZdfdJYrQv&#10;oGQkYMN4z4YgDUaRjrwRkqFQpKsA7COj2Sd+viKoPrPRvZLcSMLoXC+eUiToG0paYfovEZGAk0hG&#10;kCg5iNnolCyG/C2LNF5Zr2wr0ZAgfE8wfGCDkZH2EuXes7FJJBSZ+XFuhFGQkZIgk4yCIpmVbIj8&#10;/ZGNQ+S6AgyJuFyU65LrYznf8VxfouaA0ujk3Htc/0qiJIEjjU5G/MtvGXgsGRdlrOI/CEtSyLwi&#10;eIUARCHI5xeJ/iW6yzV+4HHkU8jpw9woG/agYhXe8tgCNiEdIQNp6B9ZBrETAizJy/ycpCmJ6T7y&#10;fzmO+HTJMKlkT5wd4Xfx3yTIfkZp6ewbILCHpa6/3LMPkq6VkfgXgkbqQhLWvWVdSG6p9/z9KwH9&#10;LwuzJFKCcWKUoCTQWE4lpxTrT0hNiPAtr10SwL3itb8hib7ql7Gf7fjIbUSlKLmqeA8kD5XcKyEx&#10;OZ+ol3f8/rq/hURD9SU5sLjIoHLJFy1WSMhUksy9YcR4Nf0lI6SkoZV0NNL2JE2tqAZJaCf2RqzN&#10;u3FeGwlGsma+YP3siVWZnsDe9Die8ZyvSRivWBbJzCnH2SA5PGirw2ZXEx5J5ormaiqLEizUl2K0&#10;OAuLNcWYpKpYLM3GXGE6JumxH1J1yCOh6cJMzJbmoDeZ0jkhCm3hAeiICkJPQjgGaT3kTarGcB8M&#10;pkagmvK9i95bRpyVulCu05NvVOXQm6Yrcno2JQoz9MEy+dm0pDElIGUWixnK/OEYL/p3ZwxL/mHK&#10;a3lLqoUk1dlWg8HBNnST7Jo6a1HbUoWWzka08HrKqIb2bbXWKZLuFzYoubkCTJGbkrRb8XdsVHs9&#10;9F+Uyh8F0GxU0iv8URq23AQ2CpF6cqOUlJysOMkWKFJSGroAUZGJPOYbaYw8z2cCTxq4/K94SzbE&#10;T2z0HwiCz7xpAupPkmScjfZfyOi/sixKZkQ2Clk+Uzb+yxLZnJ8CdgHfr2ykEoWUKMDG/zNv8Gfu&#10;+5HfJQJ84Pq3f/ekAgQB1UtpfFJOJfJK5OPxuM9byt13XCQaCymJpJdIKteuyF82ko8s40eC6BWv&#10;9T2B+WGenpmN7ZNET5ZRASu3+UwQfWYk+8DySefXKx5XUoC8lIjKenjHa1RUCo/564J4aTZEAkY5&#10;hoCW28uxpLyKUuGyS6JQ5K6QCq9BkfeSGZLHkSwH0nCF4ATgr9nwX4utkMZPwpD8zAIGIWQ5hkR8&#10;+fx/08by+l6SjMWiyKKM0SSIP4zzHgtRCkDYDuR+fOJ+krVSLI7YmF/k/iiA53GoVISs5bv0RYii&#10;knLLdb0VUPK6vqSU5X1nnb1kXb/h+tcknl2SkhC/dA7u0lrJYHDJhSUWRslVzfu4R8LZIfG8mmL7&#10;pH3YZTkE0O/5W5LiSd5q6WORxHrSCfl+QgiN9aioGKoNLr/wvgjBfZ6bwi+z07w2qgZuI2lsfyWZ&#10;/Srtgdf1m9gR6RQdI6mz/uVJx2shNd6T96yDFySGV93NSkqe1z2NeNXVjA/dJLv2erzsrseLjlo8&#10;b6vFbqfkbxICKcZaYz7Wq7KVJwQVJIW+5ir0kRyHWB/DvCedrMduEmk3y9/U0YiS6hLsm6f/GI8L&#10;xUhsCKZSY/C0ugirRZl40VSF+ewUrOanY6MkG88qi/C4ooiskYs9FuIVEb/Hk2/XlSgZ8KWgkkT7&#10;1zk2RjLDvwjI2bjFS75k4d/ypu9ynxey8OJeSKoOXoCkM33Z3oQ3klmgqRrvelrZINlISATSaKST&#10;53UnL5xg+Zmgk8gjklpAL8f+TSIJL07IQ+SoJAh/MyWkwUZAFlcaOfeTEfpyoyRRmqQbecf/3k/2&#10;svGKHxxSopdEvF+XZ5RIJ9FQPKUAXZGGvEnvGBneCrDpqyXn8Cd60HcL9JtLIkH5KUqBQBCJL0nH&#10;P/19UfI38fM9y/qWx5TyCHlIEnPFIrD8vxGoSm5jheh4fJ7nZ5bpwywbpORjYllfjjGiTxAsLPtn&#10;nlf+e80IJf8LQcr3FyyXEn0Ycd8SnK/lOnhuAbYCCCFlbvuW30WSv+a5JbG7gOC1NGxep3LfCEZJ&#10;tP6JZPOlE48NU1kY6Qk4Jf+ygJ2LkKqycL300EtidqUOWRcfeK0ivUWC7xI0L+WaRS2J0qD9esHz&#10;vJTvLNdrbvOGxPx84EuqFMk+uUuAKqlW+Cn5j4TgP7Cu5RpfjTOqTo5hh8fdEeXBcgqxyjYSIIRE&#10;pL/go5CVEBjbgGTofEugi4UQ27HLZW9QVKAAkf/xOMq9ZhlEOYgteyUZObndS1FschweV65fjveO&#10;x37PfYRE5dHlP/pk3nP/j9xeCWRCaqy396z3J92NLG8nPtCH/jzLumSb2iCe5omR7c11PH+1jacv&#10;n2Pz7S4237zA1psdbLzawpO3z7Ev/p4K/C+dgf/ls4iTIUsatxCrrarkVc230ke+mTYq7Yxp1A1R&#10;aGaALAMtlNqaIc/cANVuduj0ckKruy2GI/wxwGWK3mKE4Jd3btfL8/GwqlCZtuJRcQYeFGQq0+ot&#10;5ZEEitPxsCwPj0gEc1lJJIJ8PK8pwXZ5AZ5yedZQgV9Z0Xu1FdgqL8IvBO7bnia87W5RXuL4yIt7&#10;XlOKD5QNr8lerzuqsdNcTlarxzY/33XV4WVTBYmkVJHtwuK/zo0r3lIe27wb7sTTlnLKtlYlU6I0&#10;NqVTjKCXDjXxiS+nCIJpSkgCSeS/VLz0CisRng3xZ4LgF0pzAaY04p/Z6OQGC2AlTclHNlTxhm+5&#10;yOwEsvwqfpGNS9KuCmO/EZLhTVQispRBsQuMNDzXJ+4vcl2JRCyH5EeWSCzR8h0jgwDpE/3iOwL/&#10;s0jghWml00x8+Xs25l2JQmxU0mEnvfwy7clHLgIIxS+zzEI6UjfSoMRr7rJ+hSxFskrE+0cklkgp&#10;lkk6vMRTC2A/yLElekqk4f8ivb/0UQhw2BBZfpnlQfyrEN/rGZIIzyfpTSSNymtGu5eskz1u95rn&#10;2abEf9LRpGRR2OM+kh9JEpk95+cjSa5GhSeeXXImCbi3SeTbPNcLkci83hcEzZ785vXvETwCXqWu&#10;eJ1iSaReJc+SEPcuI9hblkXqU8r5npL7JclDnmq8JFnJuwPSbhSw9lLK87vYNKWfRLFBrA/5ZHtS&#10;OkTZdpR+GlFuLJfypIKB4ZV0usr1cFul/0dIU+qcKuglbcI7RlCp66e8vilG0Adr89jY2cTy8ydY&#10;2d7E2nMue0+xvPME+1S/+w539/8I9UMHlJxE6kf2Q/PEQS4HYHT6MEyP74fdmSOwPXMYxsf2czkA&#10;i1NHYXzyEHSP/Ajznw7B4uRBJdWI3ZljsD91DG7nf4LvzQuIoYn3vX0RvjfOwefKGQRcu4iQ25cR&#10;qnoVvtfOI0FfE7FaqkjUU6OZN0S2mT4KLIyQaaCJPCtD5eWFaidrlNqYos7DDjkkjnpPB3QEeqLW&#10;2YoEYox6EoY8G+uRF/H9XJSlT+bm9HVVPrsD+D06ECtUBPPFuZggYTwkEUi6kN6oYIymxOCxTMZV&#10;nI35ohwa/hosVRVgvaGEfou+h35nvVymoczFVmMlGbMTL1rr8bS2HLsN5dii13hL8njX04I1+p0X&#10;9BmfJH0oieUzG8hvi9MEIeUXG+e2ZMgb7VKShAkwXlIWikL4jZJeOqbkpn5ko/5lcZaN60tnkjwD&#10;/iRRS+QkQbTDBqt0CI0MYUeSrtO7imR83t5CtULFwG2kg+2t+GseT6KB5B76yG1Ekv9M7ypRTSKs&#10;9AOIVJVzK3KWjUlyJn9kYxL/qERfaeRs7NIjLZFfURkCRGWRfSSS8Lz8fC+NmecXuSqRRyL1npSB&#10;x5Q5k2QGhjdUATu8blE4bwjWNyzTexLYaxLIRksTPWUZNgmUN6JASJIveP5dRuNdlv8VZehrytEd&#10;guG5gJIAecGyvVJIgdFaHt+RjCTSvuTvPR5TFongLyX6iQzmti9ZnwIYKYsQlgIgXot0lip9NHIv&#10;xPLxU1K4iKqTehElodSRbMN6VTofeX1KFOe2QtjvxNKQ1JT81awPJc8T24yQmTz5UGa6kL6bEYKb&#10;5Rf/L8neZN6nJ38H7MMHBOwuAbv9BbDrz59ileDdp3LqJFROn4TqmZ+gev4Ubp45jksnD+PKySO4&#10;cfQg7h07DOtrl2DA9Wo/HYXKkYO4dWg/bvLzCj+vcZtrRw7g8oHvcJO/bxP4N779GrcP/A23DnwD&#10;1cPf487hH3CH/909fIDHOwAVrrt96AfcPvgDCYILP+9x0Tj4I3QOH4QRz6lHYtA5+qOSPVHr4PfQ&#10;lAG9JA59rjM4uh+GPKbhwW9hzHNLIjITEocNCcTz8il4nj0Oz3Mn4XOZBKFyCQF3L8Ff9Qrcb1yE&#10;j/oNRBppwVflOvy5hGjeQbi+hjI2UfJRpVqbIcZQC+nWxlQXlkjl9/u66sgw1VZeTCh2sUEFCaLI&#10;zhTl8gK9uQ6quL7F10l5tXIgwgedoR5fhsrFBmMwORoLhdnoS4rBam0p5qk01gjyZ5Q+K6UF2Gio&#10;Ul4oeVxTgY2acjysr8RmS52S5W+D5LBHL7RRU0xyycBaeQ5BWUfpP67I55e0EjvttQRKu5JeZLO+&#10;jP6+H5vy+IXn/MhGJR1h7xkVnjWVUc41s4GwYdEivBoWYFNuszHtUaW8J8u/7W3F89YaWpUGNrA2&#10;Egl9ogCRjfTXhXH8TBUh/lXA/AvB+xtl+q+M+P/C5U1/C36jRH/LKPGJkU4Sskv+5V8JNPF9kk1R&#10;piF5xUi3N8SoQ9BJx6REfPGW8uhKHhmKXxTVIp19b3l8iazSSy8djfL4SghGOgqlU1D6DN4yWr9n&#10;fUhvtPQDSNR8rUhtKhVKcVEdcnwhLVE6n6iu3nDfNwTMHoHyisf/klqUMpv246X0A/z/AchtxfZI&#10;B5wQmDIbA69fiEoS2gvhyjp5XCYJ1MTLvhySx51/fxJB4CrvKXA76aQU0CpJ5XmdYj3knNtUh9t9&#10;TSSVDjzl/+NUfkss9+buU0ZWLttPCdhN7AuwMESkkw1C2DA9GNUM797A3StnYa55F7YadxBpa44k&#10;FxnQexNmty7DQU0VVjevQe/ieWhcOAuti5egefEiNPj73pnTUD99CsY3r0OD0lrtAgng3AncOHWc&#10;n6dxi6SgcuYkP49B5ax8/oSbktvnp2O4xUWF31WOHYE6P1VPHMbtnw5D5fghfh7h/4dxl583jx7A&#10;7WOHoHnqBDRPH+f+h3DpyA+4SEBfJoCvHiZp8LssN0gENw58iztHvoOWAP3kAajt/xr39n8DNYL8&#10;HolGjce/eYjkQQJQoaq48cPfoPLjt9DieXS5GHGdIY9lzP1NqCg0SSr6PL/Rif2wPHMQZie/qAsT&#10;lsOe12tNFWJz/ihszx+DBdc7sR5cLp+Hz9XLCGF9+ty7pRBD4F0VhKipIEJPHREkiyhtNWRamSGZ&#10;ViOGSkOeQSaa6SHPyVZJh1osaWqoJIqdrVEf4oPKQJnzxQkNQW7KSxDKRE7eDsog82pXe7QHeClk&#10;0R1DwogPQZu8eZMYhuH7sVgqy1GWFVqQFXnNMzNeeaVvOTcZI/FhWOd6Ab8ojp22etqLamxUFuB5&#10;UyWekDjekCRekWw2SvPxnrJ1s6IAO1Qgr1srsVFdrGQ8fFhZxO2r8ZlRaZsE9ImN8ANB8EyShtEC&#10;SKfldnMdPshzcQExo5QAYLeLNofbrpPQtqlWRCKKF1amM5GeZUaun+lZRbXIYzSJVAK8D7QayhxL&#10;bPwyk4JMU/J5bpgKhcQgoORxBDjSPyGSWB6fydtr4jlF3Ugn4x73kR5xyU6o+FJRKBL9uJ10vooE&#10;fsPjyLGkY+ktjyf9KgLQL4D94qklIn95aUjSq37x//J04h9PKcRLCwkKiOV5/B6Ps0Wye0Iy3eI1&#10;P21vwkR1OeZIOg8pf5cpi5XImsIIUR8XglhHC6T4uCDAygjmt6/CVVcNcU5sAHHByPa2g4/eLRjd&#10;PgtvS134WxvB7O51WNHjahHYxirXYMkIpclIZkhABztYwM/aBO6UtSYEvwYbq44k9eKn3tULMFW9&#10;DjcTXfhamcJKQxVG3F/7ynmoMbLfI5iVVKOXzsLkznVo8ZiaV89C89o55di6Ny5Bl3La7NYVOGmS&#10;OO7cgMGNK9C7cRXqF85B4xyPQWK4SvBfI6CFFPSvnke4jRFCTDThrX5TyYtkxCh759xP3OcMtK9f&#10;ZPkuwfTOLdxlGa4SwPo3LsOA67VINnoXTkH9xBGonThOVXEI16ge7hDI904fIfkcxSWC/QZBrc2y&#10;G12+AI1Tsu1BaJw4REKgveB/Yi9Uj8h23+Hqga+V7+okF/WD3ynkobH/b9Ci2tCUhOtUCvosgyaV&#10;iNoB7stFnxbFiARjwEWbhKEQCRcr2g5zKiEryeF87KDyW/IHSc5k67NHYXH6EFyvnoEzFYft+ZMk&#10;klPwu0vC4D2QBGphknjt9iVEUnFEc4nVUEG6hQGyqCwSDDSQwe8ZJI1UHZKJkQ6afd1Q5WqLNAMt&#10;ZOhro9DSFKX2Fmj1d1dsS3dUENrD/NAS7I3WYB9MZyShydtJefVvmosM/pjLTUFnhD/GEyOxmJ2i&#10;DAqRd7M3a2k9GqvxsLxQee1zqSgLiwXpeFJXghdd9dhsrmR0asGzthoqgXZscPs3EtEk5zABJI+F&#10;XsgMgC2VXE//3UOi6ZSnHfJdOjcbSBQEDwH/QqQ4ASNpUt8TUEpnGfeXnn7xqkqHJsGivGjDbd9S&#10;/QjxfOR3kfyiNoQ45Lmy5DsWQvgotoH7fyIRvGZ5pCddUq0KwMUHS2Td6W5VZhCQRPHPSFbPmllG&#10;EpQkI39MsD4lEcr6hYoSdJbkYZDXtrK5gvnNNezLo/dLsjVkYzZEcUwQCkJ94UfZF0GgVdPrpblZ&#10;IdfXEZEEqY+xGgK5bTD3sdS4DWP6TxtGXE9THTjq3oPxrUuwVKO8tNKHA4EsgDNWuQFNfuoQMKaq&#10;N2FAoOkTKE7GGvC20IMvG4KXsTZsCGprtVs8ngrMVW/ASVcDtgSj+b0bcJDUGIbqcDPWIVkY8zhX&#10;CdSbiLU3gjd9sbO+OoF9A1qXzsP2rirs1e/AQu027Oh9nRi1PPU0UB3ujepAR5T72KI1LhCFjE6S&#10;hlTvyjm4meqiLjMFniZ6sGOkM1ajimBZnNhYDVlWd0NtWPI6bO6pwM1QB8YEsi2/G9+8AheWyUT1&#10;GoxuXoYOr9OGUdOIhGLA4xrzU+viadwhoDUlJelVyXt8DPfOnyAJnYYagaVGBWF76ypsSD43aCX0&#10;Lp+D/pWLuEeiuUslcvXoIVzlNuqM2rdIADdoI64e3o/LtAwqJ46RHC5B46eTuEabcevIIR7vKG5R&#10;CVz6/q+4eogqg3ZChfupEMznqBqucr+r/LzNc93eL4nXv4UKv4sNUedvtR++JolQifA8QhqSbEz3&#10;2PfQp3ox4jrJQWRylN+5XoMkI4nKDLjOjKrD8oykVj0Oh4tn4MTrsCUZ2pEcHC+dgs8tWhASrg/r&#10;wIPkIbZEciKHqlyFL8nY/8YFhKhcQZyWGlIM9VDkbIsU2pUk3o9Ma0OUuNugNdwP7REBqKOqkGwc&#10;A1xk5vOFXHlvOwOL5XkYT4vHbGY6+qJC0RzgjsflRZhOS8JkRiJGuK4vIkhRB89oP5bz07GSGo8n&#10;BfmM/jVUBUVYL8vmf2XYqi/FbksN1UEV9mg9nvG/HVEX1YUEeB3eSf8DAadER3m8xYgoyuMzpewu&#10;rckrksab3iZu10Kl0aA8CXlDsMogGInIMshls76K4CcpTNFuUAbLlKbbJJU9eld5IUf6K2YaKrBE&#10;2b3+lGDNdbNBBisi2skC8R528NK5i1ACr8rXGaXetij3d0BduAcaY3yR7e8CH1MtBNqZwZJyTvL5&#10;pgd7ESxqcDPSRhDX+xCAgdYGsLp7jWA0ZOS8y8bM6CdRkTfQVUcD1uq3Caab8Cdre3JfL0PJU6NC&#10;4OoixNYUfgSkANOT0TfaxQ7uBKOXoSZcCTqz29dgRmCYXzmNbMq/ojAvRNIruvB/J0pJF817CLYx&#10;hTv3DaW/jHSSjIYWKHK3RmOgg/KC+nBqBEp5IxsTo5Ed6IV8NoBmRoAoO3Ok+LoiwsMRYW72iPJ0&#10;pEqwhJepHmzVVXnNt6kobsDfxgy+liYK2G1YD676mvAi6dhp34UjyUGXxGQmAGQEs+I+hgSi5d2b&#10;BPclaFMpWNy7CWuSkiPrT5KP50uaEm9n+LFxhrAOw1luK9aRI6/X2UQHzqwXBzZaWx7fWiGwWwox&#10;abLhC0nps261eWwdEoshicSBRKdPdaRG1XOP51O/fJYK4zSunTyJy8eO4vpPJ770UXBRoRW5TRWi&#10;eZ625eRx6J8/DZ0Lpwnwo7hznLaEnzePE+wEvQZtiCzmPK/FNSqIs6dw6/BB2ogDyqJymJbl4H7c&#10;4TpV+c3vqlQH16kKrnz/De5ynQb/uyMzNNCiSJ/FjR++5bbch4pB+jS0uOjQZmhQdejQehidOgwD&#10;6ewk4RhTOYi6MKLK0SNhmZ88CitaJktaJytek5Mklz93kqRxGmYkMukMtaVVs6PisSPZefIaHXmt&#10;/jevIlLlFiJZR3G8n3Hq9xB6m6qCBJ1jrIk8c10k6qgiUfcOipzMUevnjJ5wH1TZGqFG3r22N6bC&#10;cEVvVAgGEqIwlBiFeSqG7hBvrOSlYb0wEyOJEcrcTbIImczm3MdqaR5etDVitaIIewT607pyPKsv&#10;x1ZTOR7X5FNNlHIpwwYtyMv2BmWk2mZXI4bryrCwMI7/B/Rro5Gt3MrRAAAAAElFTkSuQmCC"/>
  <p:tag name="ISPRING_PRESENTER_PHOTO_1" val="gif|R0lGODlhWABlAPcAAO4qKPR+YZSPxW/RqrGpcOn396/QvbXiybHS4y4tZuf066zi9m+Rq/q0mpSh&#10;r1HK8fmrkv7k2I2Fv8fo1lKshefo6KfcvfJmSSq5dktKnPq6o/vSxdHq2tHNdjvF8NjW6jAxkpfZ&#10;t2/Dj/vOMGipmACp5P/49/WJa/P69jWmw4CixGllrfX08wCZvf/y6fR7XfaRc1hUofX7+quwrf/l&#10;AAutXAC58f/VAQCpZvaUev/MB8fG4/NxU//28nXS97HDmxyzaUbGkPitmv/cALjk95q0yXlztvNt&#10;VOnp9Njb2/FsIv///wOpVfaMcf7s4pDY+PbSTIvYtP/6+VHCiHe4upLGj7q32/eZfD+4d9nm8zzC&#10;iFfKmJ6mO/ilivipjVm4xQdyp0i6efzNu1abk9bM5bWs1XdyhMjY5vvBrACcw8br/ACx5vWEZvSB&#10;YyS2bgCs6/zcywCsWe+FJ0Q6lvihhVmay6us1mFdqPj8/4N9u/n8+mZ7pfBROfvJtYDTqv/8+qW6&#10;1tuQafT1+wGqpLe/yT19mFG5sN7x5ZTMpf/NF93y/PSCZJ2ZysS53E5kiF9zjpavgwCz2/vFsP3e&#10;0QC3y/m6rvWHafmvlha3dQCrxACu3BOwZPn59o6QlYjLoPzWyfFdIsjlxQCqUPrEudbu3//9/Pee&#10;gu87Ke0fJfm8sTenf/ejivizpsnLzP3Yxu9BMJ/UrBy4uNfe7/iuoQCrvfN2WPzQvnFssfBKNfag&#10;gfz9/ACwZO/w8zG9fv7z+P/UG6HgxP3+/vFdQc7x4v38/d/DXfv7/PiaHA6uX////OXf7/iomvio&#10;kvemmddHKhC06//6/NTWmJXfwPHrqgCvW45+e9OuUdrDcoO9tgCgT9GHSSmsSsnc7uewlufLxkTH&#10;1d97L+rNuOC6WWprqXN+rKGgz7O4vIK857693xqw2vbXySO98ACn6F+RvzGzcCSnxCC00zO0zvOC&#10;ZGKMnd6TQm+Yvf39/vm3q//qbBKox9yuN8W/3+0cJACu7wCmUf///yH5BAEAAP8ALAAAAABYAGUA&#10;AAj/AP8JHEiwIEEFhwwqXMiwocOHEBtyQFYgosWLGDMWnOAPAyeNIEOKFAjMn78gwUaqXOkwikl/&#10;B1jKnKngX4iXvXTN3ClSj8cDL/0l5EkU4xZ/KCwEDVG0KUQFJg/dfDnFqVWGWkwe8BN0y9WvBFHU&#10;MBllQFALYNNO9bfF5UsUab8GA4KTq0mvca+SCooM08uaea2uNRlHa+CrQYK+RHvY6ZJeiv3VkNHY&#10;MYbIkys7zao4s+aidvnC/UxUbOfRpHmSGvvSc2qeCixsuex65p/XAjnWFqiHVEqQYnKUwi1NMup/&#10;h6K42URZ4wY2AAL4eu3Ss4LQOZ0HsFSL3xF7qW8i/0NBKrRJLdotaaCzCFWT6Z+VIkscGe/FDQHa&#10;rAdQK4f3JZ8NFhlT922ngRcBvOIdG6gIVxkpdEX2UhQF6sceGwry0x8/F0ATmAxASRgUMBbhp14X&#10;L7BhSYYatpeDCXEpcJmIQQ31EH6LoHGhiixqeAWHHn4FIY2KTQARjuttpyKG/DTZZC0uBulUiEQG&#10;BVhDOOrYxpI8OunkhkfA2JRZVYrmEJI7ctnjl+01MRxPSxxVZlBA6IHlllouwkYb+aV4ipdebijd&#10;TkuYN6c/bvymEJov5MdGDl6gIcYnaDSwChsXABCoJfwEAJ5MZB5qEgYxLWTigbVYEqkTSyzhRA+w&#10;tv/aagQNWILLk0241wNLVB4aBAc6mZqfBle8AMEkrfbhhBMnWAqBpV30YEurLuTwp6DEqMSBqEAM&#10;QMqZBnaRwwZLSBJBH15c4UQO60F6BblXdHGuCxEEsGCDYoJk2pzSHCesfldcsoQJEWhwwSWrrALN&#10;KJP40kAptkwbLx0XRJDsK0fA8J++nJW526Lh9gExsRDQ0cckHBwAiwhTfOOBDwuowYILGljiBBpX&#10;uOAKLkcw+KJGSlUZxVEfF4QmuetCkIMkwRww40uZ9CN1Pzb4UEAP9cIghhRiXHDBj99hpMcmRAIR&#10;E9H+Gh2yC2K4cMkVEZDyNA6qUMAELZpoAg8VJbz/0c8TPaDhhRds9ODEKT3z46BFcoq4xWiJFS0Q&#10;klegUW4DbnIiQlAUxDDHHbvQ8sMvI5TewRpUK9LDJVpPirh/YUO0F40EChR52pMPS8cVS0yCsxea&#10;+xMHAySIQsIcIGTgDi1rdEADDUPQcE08VKvRAx2mXLI6KlAq/qZD9GFW6kCQFf3Jluud4IQYeorB&#10;Ahb+UDBO8ndkAELyy2syQ/TQD/ELIlJTQwQC5oIlXMBHnYIPQ8Ymom8RJBi0SRuaaqGBcgUAAr7w&#10;hEmOd78OgmAOWGDeGn4AhRvcQAc0SAQVqFYAVplAA7ZARYv44aaG9CooRiqIDNxgHLWx4UDbmcQl&#10;/xrghQgoBQtxIIH97ve5PcwDB7SYmiaucYPn3SAR2OiHB4JBKwgsgUGdytUJ8mWQjp1FISigS22e&#10;Y6H8CGxwdIAKDu5Ajhh0cBwkiJA/ohaJqf1AByekART8RoSb9UEMMcQVDb8XFiZEJggLYaBrzvdD&#10;FO0pAgNUHyLisAcPZmAeu1BMJgYQCUMQgABVcN7zdPCDN9iABQ24APBupcgxGoQjkbmSDsfiGUZZ&#10;IgC808ALkLULd9zBg8WLDCQ6QABQEIASkVgDFXWggyF8oR8IoFXbTrCpTmWLIG5ZCkOg0kNKAlFF&#10;L9DACxswCVySoIPkiMw2uHAMObyCAJCghzUMgf8N/g0BEv14QDDQ5QUNAGo7+CKIGf3BHIYMwyST&#10;MacplLSnSXQNWSKIgzsYcL8YuEMxXFBCPfmhD3AAgACakFoxhjAEHYiDaksQgymK+KdAacxTA/FL&#10;UPzQEFxuIhzDggBFLznAaLlhDJ67HwNA6gxQHIMfAAAFKrQxtTd04IQ3GEFKC/AHOEjBBHwA1AwX&#10;RzYcNuQQLwlEAJLEJT2xqlUF4GQH56AKxYBDrKgA6NT6CT2t9kMNwZDVEfBai1zVIls6fYmNFDK7&#10;bATiQEs6gWQt0QQn8KIMH1BAHOZ3vwxQQzFSBRQ4+jg1KgBSB4m45gIEgVlddIew9nJT+HrIkBD/&#10;OfYSuOCDbnfLB2E4AR0rkMBeVNHJ5BUmKCFVgj7kAAp6UKKq/aDCEExozX4sYAcryIM9riAMr3nX&#10;a8KQBBuEkYrBNJQhxTGJM5rAA7yiIgJIkMA+yPlOEDhCQp0wwyPMYIZ5+K2q2EDhEAZp3fhaYQmX&#10;0JMlFrzgNgyRDUIwwbZect6FhNMZ/OCOWAHg1VYpYBdjOKZxFROHRyTgxAmIAWmndlVAEhiwslqF&#10;o7g0xAtK4R8yKKtkKlJbk2yiG00qlljJ1SrNcTZ5oVQMBVCcAP9CtxjQo8Hp+lEAJBhjYMXikrEa&#10;YOOBmMeBC5nKeCqhKTa81klo+EAejECGKhQC/5mEWdkUquCAE5uBCA94gA9sEN1ETPcGK7QBNIyw&#10;Aju44ARtrXGED2JWhpApM5UIsr2cBANZrOAOjQiFKsZhRxCM47OIYIEvZJXfJFw5sE/oxzWgd4Nf&#10;9PEByrjDHcoBB4oGoAFcXvQDeWiSATRETp6ZhaZOMNgmCYMFjLiDBHSBRAogbw5jcMMZkmBlWUmh&#10;ApwILBK4EQ0UmrCV1i1DDFYgCy7vaRHP6rJBgkZbhUwBoqgZhaSdZAsBGOEWyoBF/JD3QQMAohW8&#10;COwSeJEEbAeWFwjAR0uH0AG/vXIFMZAAC2CwpVvn+sZo1HHtDEKf2ixDhjAoNhsEUQ5lJyEMR/8G&#10;gR2KYA4WyIrgBh8YAqbB6mv2gwj7uLcV6rUnLyTYiz2t0UI4sxt507ANUFUHOu6wgjKEYgweBEQR&#10;ZmCOCrQK5i5v1bSzukItLiEPc7iFIBJscQdLKZKQMQkkFZL2j31ccQfMBSPywIhlI2IP5NjDHABh&#10;jiTMoBVXT0LWWyULbkAhi6nbxwcEUA4nLGLL6nYIWhfDdngrxOhNeAEAvGGHDMRAGcHbBSOK0IoK&#10;+N0BhDA9IYqQ+mBw4gwIQJ0NFEGGGNwCHbooFq7NbhF2w8QgH213Qd6egwsc+/YSEMAfwoADK9Sj&#10;Hg5gABimzwDpT78QDHBAERbQD3YgAAlGkPX/PlxRi3TrOiJxonAOedN23Akk0qiwRMaWwIgMKPsD&#10;BkiCCtrB/3qooB6O4Ah1MIB1wH8qkAUPoAjlAHExgA7MomhkFBE+ERTjA0GWxxDExwMNsAPhdweM&#10;0CoTAAuIAAskOAFUpwhPkII+ADN4sAQ7IAAxEAOGpio/x0gXgQJmFAU6oQcRIjkDQWao8HiXgAR5&#10;sAIZYASMUAEW8G4vEQfPNTVVowjKkAd3cAt5gA7VYn63ERIokHbnARc96H4EwQpNAgPGUgB5kAFH&#10;uANlYAKcEAqeQAFYQAlVcw7csARkwAjYxXQ7cGg+x3sjoQeN0xEHUFY+OIZldgFNUAELWA47/xAD&#10;RlAGjSABZPAHrZKHdVc/ZWBvSOAKMNAFFycT4XQaEUGGDcIDfCAJAScBjACJRygA2hUM5UCFaoiE&#10;S+A25ReKM8EBetQai+UQb9cEB3QCG6AMHJgHMWBvt7ADjUAGsGgEAvABLiAJmVdQkTcTKBAqrTEA&#10;iuIQ8GeGxpYLcMALsiAL5WAHeJCOsiAIOuMFiPYCu6c9U/I0L/E4EdEMZXhATQIAwnACBdUHrvAJ&#10;YnAgmccnF8RlzGCDpYEMkdELYlgQqQBVmedePdMnS1J25+cU++JIL+ER95iPMgQoPNBg59YGfwh0&#10;X/FQPsaLL4ESERGR7jFpXjKSiaaLXzF5kv+hC+RkGB/ZIProJDR5biepkE4xOz20FnViEd94Zgty&#10;bg+WkV9REpaHSybBARchBGXYXjJEkwd5jWARTpmxk/7AU1cpQ8S2lb/0YMwQgWDBbpmBk/5QFRhB&#10;fC+wIEPZGI2TGb1iHxeBjxnmNZegASZ5dnnBhDmpB7xmEmA2l2XYBzWoGR2DDApgmP7QCyIBhL/E&#10;DFYRDAvQmZ75mZ0ZC4MwmoMgmqQ5CN9ABKC5mqzpmUTgANXQCQ6AAK1Zm7bpmc3xDwXgAWnQAr75&#10;m8AZnL05nMQpnMZ5nL6ZCcWJnMyJnA9AGWqQDmnQN9BVndZ5ndiZndq5ndvZAh7wDw/QAv9rxZ3k&#10;WZ7meZ7Q1QLPAJ7iiZ7u+Z7wWVVpsJ7hGZ/2eZ/kqZ7siZ/82Z/pSZ9p4J8Cyp/6WZ8DeqDwOZ/s&#10;2TcM2qAO+qAQGqESOqEUWqEPqp8+8A4psKEc2qEe+qEgGqIiOqIkWqIemg/rEBAAOw=="/>
  <p:tag name="ISPRING_PRESENTERDATA_0" val="xJDhurduZyBUaOG7iyBUaMO6eSA=|R2nDoW8gdmnDqm4=|dGgucXQuZHRodGh1eUBkb25ndHJpZXUuZWR1LnZu||e0Y2Qzg4MzFDLTE2ODQtNENDOC1BQUVDLTMzNDg0NEZCQzUwNH0=|VHLGsOG7nW5nIFRp4buDdSBo4buNYyBRdXnhur90IFRo4bqvbmc=|SVNQUklOR19QUkVTRU5URVJfUEhPVE9fMA==|MQ==||SVNQUklOR19QUkVTRU5URVJfUEhPVE9fMQ==|MDM3Nzk1ODA2Mw=="/>
  <p:tag name="ISPRING_PRESENTER_PHOTO_2" val="gif|R0lGODlhWABlAPcAAO4qKPR+YZSPxW/RqrGpcOn396/QvbXiybHS4y4tZuf066zi9m+Rq/q0mpSh&#10;r1HK8fmrkv7k2I2Fv8fo1lKshefo6KfcvfJmSSq5dktKnPq6o/vSxdHq2tHNdjvF8NjW6jAxkpfZ&#10;t2/Dj/vOMGipmACp5P/49/WJa/P69jWmw4CixGllrfX08wCZvf/y6fR7XfaRc1hUofX7+quwrf/l&#10;AAutXAC58f/VAQCpZvaUev/MB8fG4/NxU//28nXS97HDmxyzaUbGkPitmv/cALjk95q0yXlztvNt&#10;VOnp9Njb2/FsIv///wOpVfaMcf7s4pDY+PbSTIvYtP/6+VHCiHe4upLGj7q32/eZfD+4d9nm8zzC&#10;iFfKmJ6mO/ilivipjVm4xQdyp0i6efzNu1abk9bM5bWs1XdyhMjY5vvBrACcw8br/ACx5vWEZvSB&#10;YyS2bgCs6/zcywCsWe+FJ0Q6lvihhVmay6us1mFdqPj8/4N9u/n8+mZ7pfBROfvJtYDTqv/8+qW6&#10;1tuQafT1+wGqpLe/yT19mFG5sN7x5ZTMpf/NF93y/PSCZJ2ZysS53E5kiF9zjpavgwCz2/vFsP3e&#10;0QC3y/m6rvWHafmvlha3dQCrxACu3BOwZPn59o6QlYjLoPzWyfFdIsjlxQCqUPrEudbu3//9/Pee&#10;gu87Ke0fJfm8sTenf/ejivizpsnLzP3Yxu9BMJ/UrBy4uNfe7/iuoQCrvfN2WPzQvnFssfBKNfag&#10;gfz9/ACwZO/w8zG9fv7z+P/UG6HgxP3+/vFdQc7x4v38/d/DXfv7/PiaHA6uX////OXf7/iomvio&#10;kvemmddHKhC06//6/NTWmJXfwPHrqgCvW45+e9OuUdrDcoO9tgCgT9GHSSmsSsnc7uewlufLxkTH&#10;1d97L+rNuOC6WWprqXN+rKGgz7O4vIK857693xqw2vbXySO98ACn6F+RvzGzcCSnxCC00zO0zvOC&#10;ZGKMnd6TQm+Yvf39/vm3q//qbBKox9yuN8W/3+0cJACu7wCmUf///yH5BAEAAP8ALAAAAABYAGUA&#10;AAj/AP8JHEiwIEEFhwwqXMiwocOHEBtyQFYgosWLGDMWnOAPAyeNIEOKFAjMn78gwUaqXOkwikl/&#10;B1jKnKngX4iXvXTN3ClSj8cDL/0l5EkU4xZ/KCwEDVG0KUQFJg/dfDnFqVWGWkwe8BN0y9WvBFHU&#10;MBllQFALYNNO9bfF5UsUab8GA4KTq0mvca+SCooM08uaea2uNRlHa+CrQYK+RHvY6ZJeiv3VkNHY&#10;MYbIkys7zao4s+aidvnC/UxUbOfRpHmSGvvSc2qeCixsuex65p/XAjnWFqiHVEqQYnKUwi1NMup/&#10;h6K42URZ4wY2AAL4eu3Ss4LQOZ0HsFSL3xF7qW8i/0NBKrRJLdotaaCzCFWT6Z+VIkscGe/FDQHa&#10;rAdQK4f3JZ8NFhlT922ngRcBvOIdG6gIVxkpdEX2UhQF6sceGwry0x8/F0ATmAxASRgUMBbhp14X&#10;L7BhSYYatpeDCXEpcJmIQQ31EH6LoHGhiixqeAWHHn4FIY2KTQARjuttpyKG/DTZZC0uBulUiEQG&#10;BVhDOOrYxpI8OunkhkfA2JRZVYrmEJI7ctnjl+01MRxPSxxVZlBA6IHlllouwkYb+aV4ipdebijd&#10;TkuYN6c/bvymEJov5MdGDl6gIcYnaDSwChsXABCoJfwEAJ5MZB5qEgYxLWTigbVYEqkTSyzhRA+w&#10;tv/aagQNWILLk0241wNLVB4aBAc6mZqfBle8AMEkrfbhhBMnWAqBpV30YEurLuTwp6DEqMSBqEAM&#10;QMqZBnaRwwZLSBJBH15c4UQO60F6BblXdHGuCxEEsGCDYoJk2pzSHCesfldcsoQJEWhwwSWrrALN&#10;KJP40kAptkwbLx0XRJDsK0fA8J++nJW526Lh9gExsRDQ0cckHBwAiwhTfOOBDwuowYILGljiBBpX&#10;uOAKLkcw+KJGSlUZxVEfF4QmuetCkIMkwRww40uZ9CN1Pzb4UEAP9cIghhRiXHDBj99hpMcmRAIR&#10;E9H+Gh2yC2K4cMkVEZDyNA6qUMAELZpoAg8VJbz/0c8TPaDhhRds9ODEKT3z46BFcoq4xWiJFS0Q&#10;klegUW4DbnIiQlAUxDDHHbvQ8sMvI5TewRpUK9LDJVpPirh/YUO0F40EChR52pMPS8cVS0yCsxea&#10;+xMHAySIQsIcIGTgDi1rdEADDUPQcE08VKvRAx2mXLI6KlAq/qZD9GFW6kCQFf3Jluud4IQYeorB&#10;Ahb+UDBO8ndkAELyy2syQ/TQD/ELIlJTQwQC5oIlXMBHnYIPQ8Ymom8RJBi0SRuaaqGBcgUAAr7w&#10;hEmOd78OgmAOWGDeGn4AhRvcQAc0SAQVqFYAVplAA7ZARYv44aaG9CooRiqIDNxgHLWx4UDbmcQl&#10;/xrghQgoBQtxIIH97ve5PcwDB7SYmiaucYPn3SAR2OiHB4JBKwgsgUGdytUJ8mWQjp1FISigS22e&#10;Y6H8CGxwdIAKDu5Ajhh0cBwkiJA/ohaJqf1AByekART8RoSb9UEMMcQVDb8XFiZEJggLYaBrzvdD&#10;FO0pAgNUHyLisAcPZmAeu1BMJgYQCUMQgABVcN7zdPCDN9iABQ24APBupcgxGoQjkbmSDsfiGUZZ&#10;IgC808ALkLULd9zBg8WLDCQ6QABQEIASkVgDFXWggyF8oR8IoFXbTrCpTmWLIG5ZCkOg0kNKAlFF&#10;L9DACxswCVySoIPkiMw2uHAMObyCAJCghzUMgf8N/g0BEv14QDDQ5QUNAGo7+CKIGf3BHIYMwyST&#10;MacplLSnSXQNWSKIgzsYcL8YuEMxXFBCPfmhD3AAgACakFoxhjAEHYiDaksQgymK+KdAacxTA/FL&#10;UPzQEFxuIhzDggBFLznAaLlhDJ67HwNA6gxQHIMfAAAFKrQxtTd04IQ3GEFKC/AHOEjBBHwA1AwX&#10;RzYcNuQQLwlEAJLEJT2xqlUF4GQH56AKxYBDrKgA6NT6CT2t9kMNwZDVEfBai1zVIls6fYmNFDK7&#10;bATiQEs6gWQt0QQn8KIMH1BAHOZ3vwxQQzFSBRQ4+jg1KgBSB4m45gIEgVlddIew9nJT+HrIkBD/&#10;OfYSuOCDbnfLB2E4AR0rkMBeVNHJ5BUmKCFVgj7kAAp6UKKq/aDCEExozX4sYAcryIM9riAMr3nX&#10;a8KQBBuEkYrBNJQhxTGJM5rAA7yiIgJIkMA+yPlOEDhCQp0wwyPMYIZ5+K2q2EDhEAZp3fhaYQmX&#10;0JMlFrzgNgyRDUIwwbZect6FhNMZ/OCOWAHg1VYpYBdjOKZxFROHRyTgxAmIAWmndlVAEhiwslqF&#10;o7g0xAtK4R8yKKtkKlJbk2yiG00qlljJ1SrNcTZ5oVQMBVCcAP9CtxjQo8Hp+lEAJBhjYMXikrEa&#10;YOOBmMeBC5nKeCqhKTa81klo+EAejECGKhQC/5mEWdkUquCAE5uBCA94gA9sEN1ETPcGK7QBNIyw&#10;Aju44ARtrXGED2JWhpApM5UIsr2cBANZrOAOjQiFKsZhRxCM47OIYIEvZJXfJFw5sE/oxzWgd4Nf&#10;9PEByrjDHcoBB4oGoAFcXvQDeWiSATRETp6ZhaZOMNgmCYMFjLiDBHSBRAogbw5jcMMZkmBlWUmh&#10;ApwILBK4EQ0UmrCV1i1DDFYgCy7vaRHP6rJBgkZbhUwBoqgZhaSdZAsBGOEWyoBF/JD3QQMAohW8&#10;COwSeJEEbAeWFwjAR0uH0AG/vXIFMZAAC2CwpVvn+sZo1HHtDEKf2ixDhjAoNhsEUQ5lJyEMR/8G&#10;gR2KYA4WyIrgBh8YAqbB6mv2gwj7uLcV6rUnLyTYiz2t0UI4sxt507ANUFUHOu6wgjKEYgweBEQR&#10;ZmCOCrQK5i5v1bSzukItLiEPc7iFIBJscQdLKZKQMQkkFZL2j31ccQfMBSPywIhlI2IP5NjDHABh&#10;jiTMoBVXT0LWWyULbkAhi6nbxwcEUA4nLGLL6nYIWhfDdngrxOhNeAEAvGGHDMRAGcHbBSOK0IoK&#10;+N0BhDA9IYqQ+mBw4gwIQJ0NFEGGGNwCHbooFq7NbhF2w8QgH213Qd6egwsc+/YSEMAfwoADK9Sj&#10;Hg5gABimzwDpT78QDHBAERbQD3YgAAlGkPX/PlxRi3TrOiJxonAOedN23Akk0qiwRMaWwIgMKPsD&#10;BkiCCtrB/3qooB6O4Ah1MIB1wH8qkAUPoAjlAHExgA7MomhkFBE+ERTjA0GWxxDExwMNsAPhdweM&#10;0CoTAAuIAAskOAFUpwhPkII+ADN4sAQ7IAAxEAOGpio/x0gXgQJmFAU6oQcRIjkDQWao8HiXgAR5&#10;sAIZYASMUAEW8G4vEQfPNTVVowjKkAd3cAt5gA7VYn63ERIokHbnARc96H4EwQpNAgPGUgB5kAFH&#10;uANlYAKcEAqeQAFYQAlVcw7csARkwAjYxXQ7cGg+x3sjoQeN0xEHUFY+OIZldgFNUAELWA47/xAD&#10;RlAGjSABZPAHrZKHdVc/ZWBvSOAKMNAFFycT4XQaEUGGDcIDfCAJAScBjACJRygA2hUM5UCFaoiE&#10;S+A25ReKM8EBetQai+UQb9cEB3QCG6AMHJgHMWBvt7ADjUAGsGgEAvABLiAJmVdQkTcTKBAqrTEA&#10;iuIQ8GeGxpYLcMALsiAL5WAHeJCOsiAIOuMFiPYCu6c9U/I0L/E4EdEMZXhATQIAwnACBdUHrvAJ&#10;YnAgmccnF8RlzGCDpYEMkdELYlgQqQBVmedePdMnS1J25+cU++JIL+ER95iPMgQoPNBg59YGfwh0&#10;X/FQPsaLL4ESERGR7jFpXjKSiaaLXzF5kv+hC+RkGB/ZIProJDR5biepkE4xOz20FnViEd94Zgty&#10;bg+WkV9REpaHSybBARchBGXYXjJEkwd5jWARTpmxk/7AU1cpQ8S2lb/0YMwQgWDBbpmBk/5QFRhB&#10;fC+wIEPZGI2TGb1iHxeBjxnmNZegASZ5dnnBhDmpB7xmEmA2l2XYBzWoGR2DDApgmP7QCyIBhL/E&#10;DFYRDAvQmZ75mZ0ZC4MwmoMgmqQ5CN9ABKC5mqzpmUTgANXQCQ6AAK1Zm7bpmc3xDwXgAWnQAr75&#10;m8AZnL05nMQpnMZ5nL6ZCcWJnMyJnA9AGWqQDmnQN9BVndZ5ndiZndq5ndvZAh7wDw/QAv9rxZ3k&#10;WZ7meZ7Q1QLPAJ7iiZ7u+Z7wWVVpsJ7hGZ/2eZ/kqZ7siZ/82Z/pSZ9p4J8Cyp/6WZ8DeqDwOZ/s&#10;2TcM2qAO+qAQGqESOqEUWqEPqp8+8A4psKEc2qEe+qEgGqIiOqIkWqIemg/rEBAAOw=="/>
  <p:tag name="ISPRING_COMPANY_LOGO" val="ISPRING_PRESENTER_PHOTO_2"/>
  <p:tag name="FLASHSPRING_PRESENTATION_REFERENCES" val=""/>
  <p:tag name="ISPRING_RESOURCE_FOLDER" val="C:\Users\Admin\Desktop\TỪ TRÁI NGHĨA\"/>
  <p:tag name="ISPRING_PRESENTATION_PATH" val="C:\Users\Admin\Desktop\TỪ TRÁI NGHĨA.pptx"/>
  <p:tag name="FLASHSPRING_ZOOM_TAG" val="64"/>
  <p:tag name="ISPRING_PRESENTATION_INFO_2" val="&lt;?xml version=&quot;1.0&quot; encoding=&quot;UTF-8&quot; standalone=&quot;no&quot; ?&gt;&#10;&lt;presentation2&gt;&#10;&#10;  &lt;slides&gt;&#10;    &lt;slide id=&quot;{DA62C972-5B4B-4F5A-B2BB-DE4BF09244CD}&quot; pptId=&quot;348&quot;/&gt;&#10;    &lt;slide id=&quot;{5007CD26-6710-42C6-800F-D6EBCD078ABE}&quot; pptId=&quot;342&quot;/&gt;&#10;    &lt;slide id=&quot;{3AD66537-0426-4E71-91ED-35D62C1BD1B9}&quot; pptId=&quot;341&quot;/&gt;&#10;    &lt;slide id=&quot;{07472E3B-A009-4CAB-A23A-172C38A15806}&quot; pptId=&quot;343&quot;/&gt;&#10;    &lt;slide id=&quot;{48C81E98-0B6B-43F9-B73A-4FC511318D18}&quot; pptId=&quot;344&quot;/&gt;&#10;    &lt;slide id=&quot;{8CAAB88F-7C9B-41B6-A00D-2EB892845B08}&quot; pptId=&quot;349&quot;/&gt;&#10;    &lt;slide id=&quot;{A5DA34DD-5F31-4D49-B580-A46D87E29ED1}&quot; pptId=&quot;345&quot;/&gt;&#10;    &lt;slide id=&quot;{49ACDE70-BA6A-4CA6-866F-01C7F9376685}&quot; pptId=&quot;350&quot;/&gt;&#10;    &lt;slide id=&quot;{D04B543D-7325-452E-8C27-A89FF36CC17C}&quot; pptId=&quot;351&quot;/&gt;&#10;    &lt;slide id=&quot;{636E8D97-664F-4D70-B5F7-AE5B8D61EB05}&quot; pptId=&quot;352&quot;/&gt;&#10;    &lt;slide id=&quot;{A8F5F66D-4D57-41D8-AF73-A96DD725B917}&quot; pptId=&quot;380&quot;/&gt;&#10;    &lt;slide id=&quot;{058A9868-B42F-4DBD-A617-7B24D43569DA}&quot; pptId=&quot;353&quot;/&gt;&#10;    &lt;slide id=&quot;{C82A69B7-0B9A-4958-8F32-BE10D6FC3DDA}&quot; pptId=&quot;374&quot;/&gt;&#10;    &lt;slide id=&quot;{EB030853-770F-44C4-95E9-E33F8325CC46}&quot; pptId=&quot;327&quot;/&gt;&#10;    &lt;slide id=&quot;{11FC96F9-CAB9-4A8A-A11E-3A2B5E05F4D8}&quot; pptId=&quot;354&quot;/&gt;&#10;    &lt;slide id=&quot;{6FA88D13-D856-42EA-9B55-7106A94C328F}&quot; pptId=&quot;355&quot;/&gt;&#10;    &lt;slide id=&quot;{DC61ABB1-730C-40A6-A97F-711A6E73375D}&quot; pptId=&quot;375&quot;/&gt;&#10;    &lt;slide id=&quot;{04170DAE-C39F-4C84-BB2A-4297F0C028C8}&quot; pptId=&quot;356&quot;/&gt;&#10;    &lt;slide id=&quot;{14E070ED-FEF4-480B-93C8-F64758450A00}&quot; pptId=&quot;315&quot;/&gt;&#10;    &lt;slide id=&quot;{CDCD22A5-C9E3-49FA-B99B-8A1A8EEC85DB}&quot; pptId=&quot;357&quot;/&gt;&#10;    &lt;slide id=&quot;{303DBE83-EAF1-42FA-8CBC-639D2928F503}&quot; pptId=&quot;358&quot;/&gt;&#10;    &lt;slide id=&quot;{E183A133-1991-4355-B91F-47FBD1D5DA79}&quot; pptId=&quot;365&quot;/&gt;&#10;    &lt;slide id=&quot;{E14FC9CA-C42C-442F-85D8-A640C3ED2A26}&quot; pptId=&quot;367&quot;/&gt;&#10;    &lt;slide id=&quot;{7BDFA8E7-6006-44BC-94D8-A1E8208A486C}&quot; pptId=&quot;368&quot;/&gt;&#10;    &lt;slide id=&quot;{086DB03D-0D86-4754-A849-9F70FE5E699D}&quot; pptId=&quot;369&quot;/&gt;&#10;    &lt;slide id=&quot;{FCDA1CEE-E9EA-4F65-BB73-6C98742A44E8}&quot; pptId=&quot;377&quot;/&gt;&#10;    &lt;slide id=&quot;{22FE8FBE-501C-46E3-BE3C-3B1DDCF11E6A}&quot; pptId=&quot;366&quot;/&gt;&#10;    &lt;slide id=&quot;{1B1CDB1D-394A-4FFB-8030-9EB6C9334FE0}&quot; pptId=&quot;376&quot;/&gt;&#10;    &lt;slide id=&quot;{5BA568DC-F089-4E85-AB46-367217351617}&quot; pptId=&quot;363&quot;/&gt;&#10;    &lt;slide id=&quot;{F7B31F7B-7FF8-499D-8E80-91C72682CA7B}&quot; pptId=&quot;371&quot;/&gt;&#10;    &lt;slide id=&quot;{745022A0-B5E4-49EB-A05E-856008882A22}&quot; pptId=&quot;372&quot;/&gt;&#10;    &lt;slide id=&quot;{349DD673-4E81-42E8-88F3-6BC0F9595417}&quot; pptId=&quot;373&quot;/&gt;&#10;  &lt;/slides&gt;&#10;&#10;  &lt;narration&gt;&#10;    &lt;audioTracks&gt;&#10;      &lt;audioTrack muted=&quot;false&quot; name=&quot;sound1&quot; resource=&quot;2620efd9&quot; slideId=&quot;{DA62C972-5B4B-4F5A-B2BB-DE4BF09244CD}&quot; startTime=&quot;0&quot; stepIndex=&quot;0&quot; volume=&quot;1&quot;&gt;&#10;        &lt;audio channels=&quot;1&quot; format=&quot;s16p&quot; sampleRate=&quot;44100&quot;/&gt;&#10;      &lt;/audioTrack&gt;&#10;      &lt;audioTrack muted=&quot;false&quot; name=&quot;sound2&quot; resource=&quot;6b0d8d15&quot; slideId=&quot;{5007CD26-6710-42C6-800F-D6EBCD078ABE}&quot; startTime=&quot;0&quot; stepIndex=&quot;0&quot; volume=&quot;1&quot;&gt;&#10;        &lt;audio channels=&quot;1&quot; format=&quot;s16p&quot; sampleRate=&quot;44100&quot;/&gt;&#10;      &lt;/audioTrack&gt;&#10;      &lt;audioTrack muted=&quot;false&quot; name=&quot;sound3&quot; resource=&quot;7cd7aa79&quot; slideId=&quot;{07472E3B-A009-4CAB-A23A-172C38A15806}&quot; startTime=&quot;0&quot; stepIndex=&quot;0&quot; volume=&quot;1&quot;&gt;&#10;        &lt;audio channels=&quot;1&quot; format=&quot;s16p&quot; sampleRate=&quot;44100&quot;/&gt;&#10;      &lt;/audioTrack&gt;&#10;      &lt;audioTrack muted=&quot;false&quot; name=&quot;sound5&quot; resource=&quot;10d244d6&quot; slideId=&quot;{A5DA34DD-5F31-4D49-B580-A46D87E29ED1}&quot; startTime=&quot;12278&quot; stepIndex=&quot;12&quot; volume=&quot;1&quot;&gt;&#10;        &lt;audio channels=&quot;1&quot; format=&quot;s16p&quot; sampleRate=&quot;44100&quot;/&gt;&#10;      &lt;/audioTrack&gt;&#10;      &lt;audioTrack muted=&quot;false&quot; name=&quot;sound6&quot; resource=&quot;221112c2&quot; slideId=&quot;{D04B543D-7325-452E-8C27-A89FF36CC17C}&quot; startTime=&quot;0&quot; stepIndex=&quot;0&quot; volume=&quot;1&quot;&gt;&#10;        &lt;audio channels=&quot;1&quot; format=&quot;s16p&quot; sampleRate=&quot;44100&quot;/&gt;&#10;      &lt;/audioTrack&gt;&#10;      &lt;audioTrack muted=&quot;false&quot; name=&quot;sound6&quot; resource=&quot;0974ca46&quot; slideId=&quot;{636E8D97-664F-4D70-B5F7-AE5B8D61EB05}&quot; startTime=&quot;24268&quot; stepIndex=&quot;2&quot; volume=&quot;1&quot;&gt;&#10;        &lt;audio channels=&quot;1&quot; format=&quot;s16p&quot; sampleRate=&quot;44100&quot;/&gt;&#10;      &lt;/audioTrack&gt;&#10;      &lt;audioTrack muted=&quot;false&quot; name=&quot;sound7&quot; resource=&quot;27028519&quot; slideId=&quot;{636E8D97-664F-4D70-B5F7-AE5B8D61EB05}&quot; startTime=&quot;0&quot; stepIndex=&quot;2&quot; volume=&quot;1&quot;&gt;&#10;        &lt;audio channels=&quot;1&quot; format=&quot;s16p&quot; sampleRate=&quot;44100&quot;/&gt;&#10;      &lt;/audioTrack&gt;&#10;      &lt;audioTrack muted=&quot;false&quot; name=&quot;sound8&quot; resource=&quot;efbc52a0&quot; slideId=&quot;{058A9868-B42F-4DBD-A617-7B24D43569DA}&quot; startTime=&quot;0&quot; stepIndex=&quot;0&quot; volume=&quot;1&quot;&gt;&#10;        &lt;audio channels=&quot;1&quot; format=&quot;s16p&quot; sampleRate=&quot;44100&quot;/&gt;&#10;      &lt;/audioTrack&gt;&#10;      &lt;audioTrack muted=&quot;false&quot; name=&quot;sound8&quot; resource=&quot;874e0385&quot; slideId=&quot;{C82A69B7-0B9A-4958-8F32-BE10D6FC3DDA}&quot; startTime=&quot;4137&quot; stepIndex=&quot;4&quot; volume=&quot;1&quot;&gt;&#10;        &lt;audio channels=&quot;1&quot; format=&quot;s16p&quot; sampleRate=&quot;44100&quot;/&gt;&#10;      &lt;/audioTrack&gt;&#10;      &lt;audioTrack muted=&quot;false&quot; name=&quot;sound9&quot; resource=&quot;eb76c878&quot; slideId=&quot;{C82A69B7-0B9A-4958-8F32-BE10D6FC3DDA}&quot; startTime=&quot;0&quot; stepIndex=&quot;0&quot; volume=&quot;1&quot;&gt;&#10;        &lt;audio channels=&quot;1&quot; format=&quot;s16p&quot; sampleRate=&quot;44100&quot;/&gt;&#10;      &lt;/audioTrack&gt;&#10;      &lt;audioTrack muted=&quot;false&quot; name=&quot;sound10&quot; resource=&quot;54e12c48&quot; slideId=&quot;{EB030853-770F-44C4-95E9-E33F8325CC46}&quot; startTime=&quot;0&quot; stepIndex=&quot;0&quot; volume=&quot;1&quot;&gt;&#10;        &lt;audio channels=&quot;1&quot; format=&quot;s16p&quot; sampleRate=&quot;44100&quot;/&gt;&#10;      &lt;/audioTrack&gt;&#10;      &lt;audioTrack muted=&quot;false&quot; name=&quot;sound12&quot; resource=&quot;b01834ea&quot; slideId=&quot;{6FA88D13-D856-42EA-9B55-7106A94C328F}&quot; startTime=&quot;0&quot; stepIndex=&quot;0&quot; volume=&quot;1&quot;&gt;&#10;        &lt;audio channels=&quot;1&quot; format=&quot;s16p&quot; sampleRate=&quot;44100&quot;/&gt;&#10;      &lt;/audioTrack&gt;&#10;      &lt;audioTrack muted=&quot;false&quot; name=&quot;sound13&quot; resource=&quot;925d5d93&quot; slideId=&quot;{04170DAE-C39F-4C84-BB2A-4297F0C028C8}&quot; startTime=&quot;0&quot; stepIndex=&quot;0&quot; volume=&quot;1&quot;&gt;&#10;        &lt;audio channels=&quot;1&quot; format=&quot;s16p&quot; sampleRate=&quot;44100&quot;/&gt;&#10;      &lt;/audioTrack&gt;&#10;      &lt;audioTrack muted=&quot;false&quot; name=&quot;sound14&quot; resource=&quot;5b6f426c&quot; slideId=&quot;{14E070ED-FEF4-480B-93C8-F64758450A00}&quot; startTime=&quot;0&quot; stepIndex=&quot;0&quot; volume=&quot;1&quot;&gt;&#10;        &lt;audio channels=&quot;1&quot; format=&quot;s16p&quot; sampleRate=&quot;44100&quot;/&gt;&#10;      &lt;/audioTrack&gt;&#10;      &lt;audioTrack muted=&quot;false&quot; name=&quot;sound15&quot; resource=&quot;fd622a42&quot; slideId=&quot;{E14FC9CA-C42C-442F-85D8-A640C3ED2A26}&quot; startTime=&quot;0&quot; stepIndex=&quot;0&quot; volume=&quot;1&quot;&gt;&#10;        &lt;audio channels=&quot;1&quot; format=&quot;s16p&quot; sampleRate=&quot;44100&quot;/&gt;&#10;      &lt;/audioTrack&gt;&#10;      &lt;audioTrack muted=&quot;false&quot; name=&quot;sound16&quot; resource=&quot;6ca215d8&quot; slideId=&quot;{086DB03D-0D86-4754-A849-9F70FE5E699D}&quot; startTime=&quot;0&quot; stepIndex=&quot;0&quot; volume=&quot;1&quot;&gt;&#10;        &lt;audio channels=&quot;1&quot; format=&quot;s16p&quot; sampleRate=&quot;44100&quot;/&gt;&#10;      &lt;/audioTrack&gt;&#10;      &lt;audioTrack muted=&quot;false&quot; name=&quot;Audio 1&quot; resource=&quot;1afa3d9e&quot; slideId=&quot;{48C81E98-0B6B-43F9-B73A-4FC511318D18}&quot; startTime=&quot;0&quot; volume=&quot;1&quot;&gt;&#10;        &lt;audio channels=&quot;1&quot; format=&quot;s16&quot; sampleRate=&quot;44100&quot;/&gt;&#10;      &lt;/audioTrack&gt;&#10;    &lt;/audioTracks&gt;&#10;    &lt;videoTracks/&gt;&#10;  &lt;/narration&gt;&#10;&#10;&lt;/presentation2&gt;&#10;"/>
  <p:tag name="ISPRING_SCREEN_RECS_UPDATED" val="C:\Users\Admin\Desktop\TỪ TRÁI NGHĨA\"/>
  <p:tag name="ISPRING_ULTRA_SCORM_COURCE_TITLE" val="BAIDUTHI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BAIDUTHI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971BF792-E8C5-4C7F-865F-C9DE10821FC2}:351"/>
  <p:tag name="ISPRING_CUSTOM_TIMING_USED" val="1"/>
  <p:tag name="ISPRING_SLIDE_INDENT_LEVEL" val="0"/>
  <p:tag name="ISPRING_PLAYER_PLAYLIST_ID" val="8ccb55607f3dbe1af80c86686d6f97d79939f37d"/>
  <p:tag name="GENSWF_ADVANCE_TIME" val="43.293"/>
  <p:tag name="GENSWF_SLIDE_TITLE" val="Nhận xét"/>
  <p:tag name="ISPRING_SLIDE_ID_2" val="{D04B543D-7325-452E-8C27-A89FF36CC17C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E273B726-DD29-4EDB-97DA-9B46FEBC3762}:352"/>
  <p:tag name="ISPRING_CUSTOM_TIMING_USED" val="1"/>
  <p:tag name="ISPRING_SLIDE_INDENT_LEVEL" val="0"/>
  <p:tag name="ISPRING_PLAYER_PLAYLIST_ID" val="8ccb55607f3dbe1af80c86686d6f97d79939f37d"/>
  <p:tag name="GENSWF_SLIDE_TITLE" val="Bài 1"/>
  <p:tag name="GENSWF_ADVANCE_TIME" val="43.295"/>
  <p:tag name="TIMING" val="|0.001|0.001"/>
  <p:tag name="ISPRING_SLIDE_ID_2" val="{636E8D97-664F-4D70-B5F7-AE5B8D61EB05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2.quiz"/>
  <p:tag name="ISPRING_CUSTOM_TIMING_USED" val="1"/>
  <p:tag name="GENSWF_SLIDE_TITLE" val="Bài tập tương tác"/>
  <p:tag name="ISPRING_SLIDE_INDENT_LEVEL" val="0"/>
  <p:tag name="GENSWF_ADVANCE_TIME" val="43.293"/>
  <p:tag name="ISPRING_QUIZ_FULL_PATH" val="C:\Users\Admin\Desktop\TỪ TRÁI NGHĨA\quiz\quiz2.quiz"/>
  <p:tag name="ISPRING_QUIZ_RELATIVE_PATH" val="TỪ TRÁI NGHĨA\quiz\quiz2.quiz"/>
  <p:tag name="ISPRING_SLIDE_ID_2" val="{A8F5F66D-4D57-41D8-AF73-A96DD725B917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1E4E74D9-A544-45D4-AF2D-CD8F792BCBCC}:353"/>
  <p:tag name="ISPRING_CUSTOM_TIMING_USED" val="1"/>
  <p:tag name="ISPRING_SLIDE_INDENT_LEVEL" val="0"/>
  <p:tag name="ISPRING_PLAYER_PLAYLIST_ID" val="8ccb55607f3dbe1af80c86686d6f97d79939f37d"/>
  <p:tag name="GENSWF_SLIDE_TITLE" val="Giải nghĩa từ"/>
  <p:tag name="TIMING" val="|0.978|20.667|1.864|7.973|1.693|12.779"/>
  <p:tag name="GENSWF_ADVANCE_TIME" val="48.918"/>
  <p:tag name="ISPRING_SLIDE_ID_2" val="{058A9868-B42F-4DBD-A617-7B24D43569DA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LAYER_PLAYLIST_ID" val="8ccb55607f3dbe1af80c86686d6f97d79939f37d"/>
  <p:tag name="GENSWF_SLIDE_TITLE" val="Phân loại từ trái nghĩa"/>
  <p:tag name="GENSWF_ADVANCE_TIME" val="15.742"/>
  <p:tag name="TIMING" val="|1.59|5.699|2.157|0.001"/>
  <p:tag name="ISPRING_SLIDE_ID_2" val="{C82A69B7-0B9A-4958-8F32-BE10D6FC3DDA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05D80F5C-2C3C-42C2-96AC-908AE39D3AF7}:327"/>
  <p:tag name="ISPRING_CUSTOM_TIMING_USED" val="1"/>
  <p:tag name="ISPRING_SLIDE_INDENT_LEVEL" val="0"/>
  <p:tag name="ISPRING_PLAYER_PLAYLIST_ID" val="8ccb55607f3dbe1af80c86686d6f97d79939f37d"/>
  <p:tag name="GENSWF_SLIDE_TITLE" val="Ví dụ"/>
  <p:tag name="GENSWF_ADVANCE_TIME" val="49.293"/>
  <p:tag name="TIMING" val="|1.55|7.754|1.81|2.767|10.656|1.701"/>
  <p:tag name="ISPRING_SLIDE_ID_2" val="{EB030853-770F-44C4-95E9-E33F8325CC46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QUIZ_SHAPES_ADDED" val="1"/>
  <p:tag name="GENSWF_SLIDE_UID" val="{E37F3847-CB34-4F86-AF55-6DFA3F1A64D1}:354"/>
  <p:tag name="ISPRING_CUSTOM_TIMING_USED" val="1"/>
  <p:tag name="ISPRING_SLIDE_INDENT_LEVEL" val="0"/>
  <p:tag name="ISPRING_PLAYER_PLAYLIST_ID" val="8ccb55607f3dbe1af80c86686d6f97d79939f37d"/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RESOURCE_QUIZ" val="quiz3.quiz"/>
  <p:tag name="GENSWF_SLIDE_TITLE" val="Bài tập tương tác"/>
  <p:tag name="GENSWF_ADVANCE_TIME" val="43.293"/>
  <p:tag name="ISPRING_QUIZ_FULL_PATH" val="C:\Users\Admin\Desktop\TỪ TRÁI NGHĨA\quiz\quiz3.quiz"/>
  <p:tag name="ISPRING_QUIZ_RELATIVE_PATH" val="TỪ TRÁI NGHĨA\quiz\quiz3.quiz"/>
  <p:tag name="ISPRING_SLIDE_ID_2" val="{11FC96F9-CAB9-4A8A-A11E-3A2B5E05F4D8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9A0809AD-1F2F-4037-AC8F-BB30D277F165}:355"/>
  <p:tag name="ISPRING_CUSTOM_TIMING_USED" val="1"/>
  <p:tag name="TIMING" val="|1.013|6.505|1.598|1.174|0.768|0.734|0.628|0.602|0.563|0.605|2.466|4.877|0.89|9.93|2.409"/>
  <p:tag name="ISPRING_SLIDE_INDENT_LEVEL" val="0"/>
  <p:tag name="ISPRING_PLAYER_PLAYLIST_ID" val="8ccb55607f3dbe1af80c86686d6f97d79939f37d"/>
  <p:tag name="GENSWF_SLIDE_TITLE" val="Bài 2"/>
  <p:tag name="GENSWF_ADVANCE_TIME" val="43.293"/>
  <p:tag name="ISPRING_SLIDE_ID_2" val="{6FA88D13-D856-42EA-9B55-7106A94C328F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LAYER_PLAYLIST_ID" val="c66fc9d1398040edd4554a7e1f36d3873d30219b"/>
  <p:tag name="ISPRING_CUSTOM_TIMING_USED" val="1"/>
  <p:tag name="GENSWF_SLIDE_TITLE" val="Ghi nhớ"/>
  <p:tag name="GENSWF_ADVANCE_TIME" val="43.293"/>
  <p:tag name="ISPRING_SLIDE_ID_2" val="{DC61ABB1-730C-40A6-A97F-711A6E73375D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TIMING" val="|1.221"/>
  <p:tag name="ISPRING_SLIDE_INDENT_LEVEL" val="0"/>
  <p:tag name="ISPRING_PLAYER_PLAYLIST_ID" val="c2e9248800670cdda462d5261b09453bf7cca54d"/>
  <p:tag name="GENSWF_SLIDE_TITLE" val="Ghi nhớ"/>
  <p:tag name="GENSWF_ADVANCE_TIME" val="43.293"/>
  <p:tag name="ISPRING_SLIDE_ID_2" val="{04170DAE-C39F-4C84-BB2A-4297F0C028C8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F98405C2-8921-4C79-8461-9E2C1011F3C6}:348"/>
  <p:tag name="ISPRING_CUSTOM_TIMING_USED" val="1"/>
  <p:tag name="GENSWF_SLIDE_TITLE" val="Trang chủ"/>
  <p:tag name="ISPRING_SLIDE_INDENT_LEVEL" val="0"/>
  <p:tag name="ISPRING_PLAYER_PLAYLIST_ID" val="8ccb55607f3dbe1af80c86686d6f97d79939f37d"/>
  <p:tag name="ISPRING_PLAYER_LAYOUT_TYPE" val="Full"/>
  <p:tag name="GENSWF_ADVANCE_TIME" val="43.293"/>
  <p:tag name="ISPRING_SLIDE_ID_2" val="{DA62C972-5B4B-4F5A-B2BB-DE4BF09244CD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C8A766ED-77AF-4D8C-ADCB-B98CAE8401D0}:315"/>
  <p:tag name="ISPRING_CUSTOM_TIMING_USED" val="1"/>
  <p:tag name="ISPRING_SLIDE_INDENT_LEVEL" val="0"/>
  <p:tag name="ISPRING_PLAYER_PLAYLIST_ID" val="8ccb55607f3dbe1af80c86686d6f97d79939f37d"/>
  <p:tag name="GENSWF_ADVANCE_TIME" val="43.293"/>
  <p:tag name="GENSWF_SLIDE_TITLE" val="Luyện tập, thực hành"/>
  <p:tag name="ISPRING_SLIDE_ID_2" val="{14E070ED-FEF4-480B-93C8-F64758450A00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QUIZ_SHAPES_ADDED" val="1"/>
  <p:tag name="ISPRING_CUSTOM_TIMING_USED" val="1"/>
  <p:tag name="ISPRING_SLIDE_INDENT_LEVEL" val="0"/>
  <p:tag name="ISPRING_PLAYER_PLAYLIST_ID" val="8ccb55607f3dbe1af80c86686d6f97d79939f37d"/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RESOURCE_QUIZ" val="quiz4.quiz"/>
  <p:tag name="GENSWF_SLIDE_TITLE" val="Bài tập tương tác"/>
  <p:tag name="GENSWF_ADVANCE_TIME" val="43.293"/>
  <p:tag name="ISPRING_QUIZ_FULL_PATH" val="C:\Users\Admin\Desktop\TỪ TRÁI NGHĨA\quiz\quiz4.quiz"/>
  <p:tag name="ISPRING_QUIZ_RELATIVE_PATH" val="TỪ TRÁI NGHĨA\quiz\quiz4.quiz"/>
  <p:tag name="ISPRING_SLIDE_ID_2" val="{CDCD22A5-C9E3-49FA-B99B-8A1A8EEC85DB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QUIZ_SHAPES_ADDED" val="1"/>
  <p:tag name="ISPRING_CUSTOM_TIMING_USED" val="1"/>
  <p:tag name="ISPRING_SLIDE_INDENT_LEVEL" val="0"/>
  <p:tag name="ISPRING_PLAYER_PLAYLIST_ID" val="8ccb55607f3dbe1af80c86686d6f97d79939f37d"/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RESOURCE_QUIZ" val="quiz5.quiz"/>
  <p:tag name="GENSWF_SLIDE_TITLE" val="Bài tập tương tác"/>
  <p:tag name="GENSWF_ADVANCE_TIME" val="43.293"/>
  <p:tag name="ISPRING_QUIZ_FULL_PATH" val="C:\Users\Admin\Desktop\TỪ TRÁI NGHĨA\quiz\quiz5.quiz"/>
  <p:tag name="ISPRING_QUIZ_RELATIVE_PATH" val="TỪ TRÁI NGHĨA\quiz\quiz5.quiz"/>
  <p:tag name="ISPRING_SLIDE_ID_2" val="{303DBE83-EAF1-42FA-8CBC-639D2928F503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QUIZ_SHAPES_ADDED" val="1"/>
  <p:tag name="ISPRING_SLIDE_INDENT_LEVEL" val="0"/>
  <p:tag name="ISPRING_PLAYER_PLAYLIST_ID" val="8ccb55607f3dbe1af80c86686d6f97d79939f37d"/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RESOURCE_QUIZ" val="quiz6.quiz"/>
  <p:tag name="GENSWF_SLIDE_TITLE" val="Bài tập tương tác"/>
  <p:tag name="GENSWF_ADVANCE_TIME" val="43.293"/>
  <p:tag name="ISPRING_QUIZ_FULL_PATH" val="C:\Users\Admin\Desktop\TỪ TRÁI NGHĨA\quiz\quiz6.quiz"/>
  <p:tag name="ISPRING_QUIZ_RELATIVE_PATH" val="TỪ TRÁI NGHĨA\quiz\quiz6.quiz"/>
  <p:tag name="ISPRING_SLIDE_ID_2" val="{E183A133-1991-4355-B91F-47FBD1D5DA79}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LAYER_PLAYLIST_ID" val="8ccb55607f3dbe1af80c86686d6f97d79939f37d"/>
  <p:tag name="GENSWF_SLIDE_TITLE" val="Lưu ý"/>
  <p:tag name="GENSWF_ADVANCE_TIME" val="43.293"/>
  <p:tag name="ISPRING_SLIDE_ID_2" val="{E14FC9CA-C42C-442F-85D8-A640C3ED2A26}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SLIDE_TITLE" val="Video minh họa"/>
  <p:tag name="GENSWF_ADVANCE_TIME" val="43.293"/>
  <p:tag name="ISPRING_SLIDE_ID_2" val="{7BDFA8E7-6006-44BC-94D8-A1E8208A486C}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TIMING" val="|0.492|1.805"/>
  <p:tag name="ISPRING_SLIDE_INDENT_LEVEL" val="0"/>
  <p:tag name="ISPRING_PLAYER_PLAYLIST_ID" val="8ccb55607f3dbe1af80c86686d6f97d79939f37d"/>
  <p:tag name="GENSWF_SLIDE_TITLE" val="Mở rộng"/>
  <p:tag name="GENSWF_ADVANCE_TIME" val="43.293"/>
  <p:tag name="ISPRING_SLIDE_ID_2" val="{086DB03D-0D86-4754-A849-9F70FE5E699D}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Xem video"/>
  <p:tag name="ISPRING_SLIDE_INDENT_LEVEL" val="0"/>
  <p:tag name="ISPRING_PLAYER_LAYOUT_TYPE" val="Full"/>
  <p:tag name="ISPRING_PLAYER_PLAYLIST_ID" val="c2e9248800670cdda462d5261b09453bf7cca54d"/>
  <p:tag name="GENSWF_ADVANCE_TIME" val="43.293"/>
  <p:tag name="ISPRING_SLIDE_ID_2" val="{FCDA1CEE-E9EA-4F65-BB73-6C98742A44E8}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B1A27317-3637-46D3-8563-25CF974BF115}:346"/>
  <p:tag name="TIMING" val="|0.001|1"/>
  <p:tag name="ISPRING_CUSTOM_TIMING_USED" val="1"/>
  <p:tag name="ISPRING_SLIDE_INDENT_LEVEL" val="0"/>
  <p:tag name="GENSWF_SLIDE_TITLE" val="Bài hát về từ trái nghĩa"/>
  <p:tag name="GENSWF_ADVANCE_TIME" val="43.293"/>
  <p:tag name="ISPRING_SLIDE_ID_2" val="{22FE8FBE-501C-46E3-BE3C-3B1DDCF11E6A}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QUIZ_SHAPES_ADDED" val="1"/>
  <p:tag name="ISPRING_CUSTOM_TIMING_USED" val="1"/>
  <p:tag name="ISPRING_SLIDE_INDENT_LEVEL" val="0"/>
  <p:tag name="ISPRING_PLAYER_PLAYLIST_ID" val="8ccb55607f3dbe1af80c86686d6f97d79939f37d"/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RESOURCE_QUIZ" val="quiz7.quiz"/>
  <p:tag name="GENSWF_SLIDE_TITLE" val="Bài tập tương tác"/>
  <p:tag name="GENSWF_ADVANCE_TIME" val="43.293"/>
  <p:tag name="ISPRING_QUIZ_FULL_PATH" val="C:\Users\Admin\Desktop\TỪ TRÁI NGHĨA\quiz\quiz7.quiz"/>
  <p:tag name="ISPRING_QUIZ_RELATIVE_PATH" val="TỪ TRÁI NGHĨA\quiz\quiz7.quiz"/>
  <p:tag name="ISPRING_SLIDE_ID_2" val="{1B1CDB1D-394A-4FFB-8030-9EB6C9334FE0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81FDE4FF-109D-4059-A1FF-3FC52E6803C3}:342"/>
  <p:tag name="ISPRING_CUSTOM_TIMING_USED" val="1"/>
  <p:tag name="GENSWF_SLIDE_TITLE" val="Một số lưu ý"/>
  <p:tag name="ISPRING_SLIDE_INDENT_LEVEL" val="0"/>
  <p:tag name="TIMING" val="|1.776|1.618"/>
  <p:tag name="ISPRING_PLAYER_PLAYLIST_ID" val="c66fc9d1398040edd4554a7e1f36d3873d30219b"/>
  <p:tag name="GENSWF_ADVANCE_TIME" val="43.293"/>
  <p:tag name="ISPRING_SLIDE_ID_2" val="{5007CD26-6710-42C6-800F-D6EBCD078ABE}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INTERACTION_TYPE_SHAPE_ADDED" val="iSpring.Glossary"/>
  <p:tag name="ISPRING_CUSTOM_TIMING_USED" val="1"/>
  <p:tag name="ISPRING_SLIDE_INDENT_LEVEL" val="0"/>
  <p:tag name="ISPRING_PLAYER_PLAYLIST_ID" val="edaf38f6b56e94c4fea515dee908ba947d62b559"/>
  <p:tag name="GENSWF_SLIDE_TITLE" val="Từ điển thành ngữ, tục ngữ Việt Nam"/>
  <p:tag name="GENSWF_ADVANCE_TIME" val="43.293"/>
  <p:tag name="ISPRING_INTERACTION_FULL_PATH" val="C:\Users\Admin\Desktop\TỪ TRÁI NGHĨA\interactions\intr1.visuals"/>
  <p:tag name="ISPRING_INTERACTION_RELATIVE_PATH" val="TỪ TRÁI NGHĨA\interactions\intr1.visuals"/>
  <p:tag name="ISPRING_SLIDE_ID_2" val="{5BA568DC-F089-4E85-AB46-367217351617}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ADVANCE_TIME" val="43.293"/>
  <p:tag name="GENSWF_SLIDE_TITLE" val="Vận dụng, trải nghiệm"/>
  <p:tag name="ISPRING_SLIDE_ID_2" val="{F7B31F7B-7FF8-499D-8E80-91C72682CA7B}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LAYER_PLAYLIST_ID" val="edaf38f6b56e94c4fea515dee908ba947d62b559"/>
  <p:tag name="GENSWF_SLIDE_TITLE" val="Lời cảm ơn"/>
  <p:tag name="GENSWF_ADVANCE_TIME" val="43.293"/>
  <p:tag name="ISPRING_SLIDE_ID_2" val="{745022A0-B5E4-49EB-A05E-856008882A22}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001"/>
  <p:tag name="ISPRING_CUSTOM_TIMING_USED" val="1"/>
  <p:tag name="ISPRING_SLIDE_INDENT_LEVEL" val="0"/>
  <p:tag name="ISPRING_PLAYER_PLAYLIST_ID" val="7d6b725c4c368175af34e6918341e53fd8560256"/>
  <p:tag name="GENSWF_SLIDE_TITLE" val="Tài liệu tham khảo"/>
  <p:tag name="GENSWF_ADVANCE_TIME" val="43.293"/>
  <p:tag name="ISPRING_SLIDE_ID_2" val="{349DD673-4E81-42E8-88F3-6BC0F9595417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BE9F9F5F-F277-42E7-8D22-174D524A7AFA}:341"/>
  <p:tag name="ISPRING_CUSTOM_TIMING_USED" val="1"/>
  <p:tag name="GENSWF_SLIDE_TITLE" val="Hướng dẫn sử dụng bài giảng"/>
  <p:tag name="ISPRING_SLIDE_INDENT_LEVEL" val="0"/>
  <p:tag name="ISPRING_PLAYER_PLAYLIST_ID" val="c2e9248800670cdda462d5261b09453bf7cca54d"/>
  <p:tag name="GENSWF_ADVANCE_TIME" val="43.293"/>
  <p:tag name="TIMING" val="|1.762|1.762"/>
  <p:tag name="ISPRING_SLIDE_ID_2" val="{3AD66537-0426-4E71-91ED-35D62C1BD1B9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91A7EDB8-CAA3-44B9-94EF-019E0313C3FD}:343"/>
  <p:tag name="ISPRING_CUSTOM_TIMING_USED" val="1"/>
  <p:tag name="GENSWF_SLIDE_TITLE" val="Yêu cầu cần đạt"/>
  <p:tag name="ISPRING_SLIDE_INDENT_LEVEL" val="0"/>
  <p:tag name="TIMING" val="|5.179|6.194|11.395"/>
  <p:tag name="ISPRING_PLAYER_PLAYLIST_ID" val="8ccb55607f3dbe1af80c86686d6f97d79939f37d"/>
  <p:tag name="GENSWF_ADVANCE_TIME" val="43.293"/>
  <p:tag name="ISPRING_SLIDE_ID_2" val="{07472E3B-A009-4CAB-A23A-172C38A15806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B7C50FC9-EBE3-487B-ACCF-75BC6E2359B6}:344"/>
  <p:tag name="ISPRING_CUSTOM_TIMING_USED" val="1"/>
  <p:tag name="ISPRING_SLIDE_INDENT_LEVEL" val="0"/>
  <p:tag name="ISPRING_PLAYER_PLAYLIST_ID" val="8ccb55607f3dbe1af80c86686d6f97d79939f37d"/>
  <p:tag name="GENSWF_ADVANCE_TIME" val="47.976"/>
  <p:tag name="TIMING" val="|2.488|2.338|1.429|1.935|2.944|1.636|1.421|2.874|1.297|3.561"/>
  <p:tag name="GENSWF_SLIDE_TITLE" val="Cấu trúc bài học"/>
  <p:tag name="ISPRING_SLIDE_ID_2" val="{48C81E98-0B6B-43F9-B73A-4FC511318D18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QUIZ_SHAPES_ADDED" val="1"/>
  <p:tag name="GENSWF_SLIDE_UID" val="{4A16CEC7-775D-43EB-832E-CA50DF12D8F5}:349"/>
  <p:tag name="ISPRING_CUSTOM_TIMING_USED" val="1"/>
  <p:tag name="ISPRING_SLIDE_INDENT_LEVEL" val="0"/>
  <p:tag name="ISPRING_PLAYER_PLAYLIST_ID" val="8ccb55607f3dbe1af80c86686d6f97d79939f37d"/>
  <p:tag name="GENSWF_SLIDE_TITLE" val="Bài tập"/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RESOURCE_QUIZ" val="quiz1.quiz"/>
  <p:tag name="GENSWF_ADVANCE_TIME" val="43.293"/>
  <p:tag name="ISPRING_QUIZ_FULL_PATH" val="C:\Users\Admin\Desktop\TỪ TRÁI NGHĨA\quiz\quiz1.quiz"/>
  <p:tag name="ISPRING_QUIZ_RELATIVE_PATH" val="TỪ TRÁI NGHĨA\quiz\quiz1.quiz"/>
  <p:tag name="ISPRING_SLIDE_ID_2" val="{8CAAB88F-7C9B-41B6-A00D-2EB892845B08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C2374367-30C2-4A53-BE7B-D65496E2845D}:345"/>
  <p:tag name="ISPRING_CUSTOM_TIMING_USED" val="1"/>
  <p:tag name="GENSWF_SLIDE_TITLE" val="Giới thiệu bài"/>
  <p:tag name="ISPRING_SLIDE_INDENT_LEVEL" val="0"/>
  <p:tag name="GENSWF_ADVANCE_TIME" val="43.293"/>
  <p:tag name="TIMING" val="|1.612|10.79|1.034|2.451|1.486|1.419|1.405|2.175|0.843|1.067|5.47|1.228"/>
  <p:tag name="ISPRING_SLIDE_ID_2" val="{A5DA34DD-5F31-4D49-B580-A46D87E29ED1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2A854832-B695-459E-8B55-3441F3EB8C85}:350"/>
  <p:tag name="ISPRING_CUSTOM_TIMING_USED" val="1"/>
  <p:tag name="ISPRING_SLIDE_INDENT_LEVEL" val="0"/>
  <p:tag name="ISPRING_PLAYER_PLAYLIST_ID" val="8ccb55607f3dbe1af80c86686d6f97d79939f37d"/>
  <p:tag name="GENSWF_SLIDE_TITLE" val="Giới thiệu bài"/>
  <p:tag name="GENSWF_ADVANCE_TIME" val="43.293"/>
  <p:tag name="ISPRING_SLIDE_ID_2" val="{49ACDE70-BA6A-4CA6-866F-01C7F9376685}"/>
  <p:tag name="TIMING" val="|0.945|32.157|4.148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hủ đề của Office">
  <a:themeElements>
    <a:clrScheme name="Văn phòng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Văn phòng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Văn phòng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Frame">
  <a:themeElements>
    <a:clrScheme name="Frame">
      <a:dk1>
        <a:srgbClr val="000000"/>
      </a:dk1>
      <a:lt1>
        <a:srgbClr val="FFFFFF"/>
      </a:lt1>
      <a:dk2>
        <a:srgbClr val="545454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Frame">
      <a:maj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Fram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ame" id="{F226E7A2-7162-461C-9490-D27D9DC04E43}" vid="{629A0216-3BBD-45C0-B63F-2683BEA18F60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5875</TotalTime>
  <Words>813</Words>
  <Application>Microsoft Office PowerPoint</Application>
  <PresentationFormat>Widescreen</PresentationFormat>
  <Paragraphs>144</Paragraphs>
  <Slides>32</Slides>
  <Notes>32</Notes>
  <HiddenSlides>0</HiddenSlides>
  <MMClips>4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32</vt:i4>
      </vt:variant>
    </vt:vector>
  </HeadingPairs>
  <TitlesOfParts>
    <vt:vector size="49" baseType="lpstr">
      <vt:lpstr>.VnArabia</vt:lpstr>
      <vt:lpstr>Agent Orange</vt:lpstr>
      <vt:lpstr>Arial</vt:lpstr>
      <vt:lpstr>Calibri</vt:lpstr>
      <vt:lpstr>Calibri Light</vt:lpstr>
      <vt:lpstr>Corbel</vt:lpstr>
      <vt:lpstr>Segoe UI</vt:lpstr>
      <vt:lpstr>Segoe UI Semibold</vt:lpstr>
      <vt:lpstr>Times New Roman</vt:lpstr>
      <vt:lpstr>Verdana</vt:lpstr>
      <vt:lpstr>VPS An Giang Hoa</vt:lpstr>
      <vt:lpstr>Wingdings 2</vt:lpstr>
      <vt:lpstr>Office Theme</vt:lpstr>
      <vt:lpstr>Chủ đề của Office</vt:lpstr>
      <vt:lpstr>1_Office Theme</vt:lpstr>
      <vt:lpstr>2_Office Theme</vt:lpstr>
      <vt:lpstr>Frame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Cô mời các em xem  đoạn video sau: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BAIDUTHI</dc:title>
  <dc:creator>Hoàng Kim Hương</dc:creator>
  <cp:lastModifiedBy>Admin</cp:lastModifiedBy>
  <cp:revision>503</cp:revision>
  <dcterms:created xsi:type="dcterms:W3CDTF">2021-08-25T10:13:22Z</dcterms:created>
  <dcterms:modified xsi:type="dcterms:W3CDTF">2022-10-24T03:35:43Z</dcterms:modified>
</cp:coreProperties>
</file>