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17"/>
  </p:notesMasterIdLst>
  <p:sldIdLst>
    <p:sldId id="287" r:id="rId6"/>
    <p:sldId id="258" r:id="rId7"/>
    <p:sldId id="314" r:id="rId8"/>
    <p:sldId id="263" r:id="rId9"/>
    <p:sldId id="293" r:id="rId10"/>
    <p:sldId id="315" r:id="rId11"/>
    <p:sldId id="316" r:id="rId12"/>
    <p:sldId id="317" r:id="rId13"/>
    <p:sldId id="294" r:id="rId14"/>
    <p:sldId id="295" r:id="rId15"/>
    <p:sldId id="318" r:id="rId16"/>
    <p:sldId id="271" r:id="rId18"/>
    <p:sldId id="319" r:id="rId19"/>
    <p:sldId id="312" r:id="rId20"/>
    <p:sldId id="313" r:id="rId21"/>
    <p:sldId id="274" r:id="rId22"/>
    <p:sldId id="306" r:id="rId23"/>
    <p:sldId id="278" r:id="rId24"/>
    <p:sldId id="29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A8D6"/>
    <a:srgbClr val="DF3DBC"/>
    <a:srgbClr val="BD8DB4"/>
    <a:srgbClr val="0000FF"/>
    <a:srgbClr val="5FDBCC"/>
    <a:srgbClr val="E51FDC"/>
    <a:srgbClr val="A5C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47" autoAdjust="0"/>
    <p:restoredTop sz="94660"/>
  </p:normalViewPr>
  <p:slideViewPr>
    <p:cSldViewPr snapToGrid="0">
      <p:cViewPr varScale="1">
        <p:scale>
          <a:sx n="64" d="100"/>
          <a:sy n="64" d="100"/>
        </p:scale>
        <p:origin x="8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notesMaster" Target="notesMasters/notesMaster1.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3D51DB3-D7AC-4A6D-9E8A-45BB022F0318}"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A33A9216-8DD2-487A-8765-FB5873B3AF0E}">
      <dgm:prSet phldrT="[Text]" custT="1"/>
      <dgm:spPr/>
      <dgm:t>
        <a:bodyPr/>
        <a:lstStyle/>
        <a:p>
          <a:r>
            <a:rPr lang="en-US" sz="2600" b="1" smtClean="0">
              <a:solidFill>
                <a:schemeClr val="tx1"/>
              </a:solidFill>
              <a:latin typeface="Times New Roman" panose="02020603050405020304" pitchFamily="18" charset="0"/>
              <a:cs typeface="Times New Roman" panose="02020603050405020304" pitchFamily="18" charset="0"/>
            </a:rPr>
            <a:t>Lí do hình thành biện pháp</a:t>
          </a:r>
          <a:endParaRPr lang="en-US" sz="2600" b="1" dirty="0">
            <a:solidFill>
              <a:schemeClr val="tx1"/>
            </a:solidFill>
            <a:latin typeface="Times New Roman" panose="02020603050405020304" pitchFamily="18" charset="0"/>
            <a:cs typeface="Times New Roman" panose="02020603050405020304" pitchFamily="18" charset="0"/>
          </a:endParaRPr>
        </a:p>
      </dgm:t>
    </dgm:pt>
    <dgm:pt modelId="{A1A0239C-0AD8-4E0F-800C-559EFDC9A94F}" cxnId="{8BD82EE6-C1EE-4CFE-95C9-137720BD8EDF}" type="parTrans">
      <dgm:prSet/>
      <dgm:spPr/>
      <dgm:t>
        <a:bodyPr/>
        <a:lstStyle/>
        <a:p>
          <a:endParaRPr lang="en-US"/>
        </a:p>
      </dgm:t>
    </dgm:pt>
    <dgm:pt modelId="{34D36E13-7B58-4940-8A21-CF7CB4216CC0}" cxnId="{8BD82EE6-C1EE-4CFE-95C9-137720BD8EDF}" type="sibTrans">
      <dgm:prSet/>
      <dgm:spPr/>
      <dgm:t>
        <a:bodyPr/>
        <a:lstStyle/>
        <a:p>
          <a:endParaRPr lang="en-US"/>
        </a:p>
      </dgm:t>
    </dgm:pt>
    <dgm:pt modelId="{FE562527-C5B3-420D-89E3-F2C0BFB24023}">
      <dgm:prSet phldrT="[Text]" custT="1"/>
      <dgm:spPr/>
      <dgm:t>
        <a:bodyPr/>
        <a:lstStyle/>
        <a:p>
          <a:r>
            <a:rPr lang="en-US" sz="2600" b="1" dirty="0" err="1" smtClean="0">
              <a:solidFill>
                <a:schemeClr val="tx1"/>
              </a:solidFill>
              <a:latin typeface="Times New Roman" panose="02020603050405020304" pitchFamily="18" charset="0"/>
              <a:cs typeface="Times New Roman" panose="02020603050405020304" pitchFamily="18" charset="0"/>
            </a:rPr>
            <a:t>Nội</a:t>
          </a:r>
          <a:r>
            <a:rPr lang="en-US" sz="2600" b="1" dirty="0" smtClean="0">
              <a:solidFill>
                <a:schemeClr val="tx1"/>
              </a:solidFill>
              <a:latin typeface="Times New Roman" panose="02020603050405020304" pitchFamily="18" charset="0"/>
              <a:cs typeface="Times New Roman" panose="02020603050405020304" pitchFamily="18" charset="0"/>
            </a:rPr>
            <a:t> dung </a:t>
          </a:r>
          <a:r>
            <a:rPr lang="en-US" sz="2600" b="1" dirty="0" err="1" smtClean="0">
              <a:solidFill>
                <a:schemeClr val="tx1"/>
              </a:solidFill>
              <a:latin typeface="Times New Roman" panose="02020603050405020304" pitchFamily="18" charset="0"/>
              <a:cs typeface="Times New Roman" panose="02020603050405020304" pitchFamily="18" charset="0"/>
            </a:rPr>
            <a:t>của</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biện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pháp</a:t>
          </a:r>
          <a:endParaRPr lang="en-US" sz="2600" b="1" dirty="0">
            <a:solidFill>
              <a:schemeClr val="tx1"/>
            </a:solidFill>
            <a:latin typeface="Times New Roman" panose="02020603050405020304" pitchFamily="18" charset="0"/>
            <a:cs typeface="Times New Roman" panose="02020603050405020304" pitchFamily="18" charset="0"/>
          </a:endParaRPr>
        </a:p>
      </dgm:t>
    </dgm:pt>
    <dgm:pt modelId="{5F49C267-7225-40DC-925B-161A174D14A4}" cxnId="{C9DA55CA-096F-4E95-8506-5F50F417F4B8}" type="parTrans">
      <dgm:prSet/>
      <dgm:spPr/>
      <dgm:t>
        <a:bodyPr/>
        <a:lstStyle/>
        <a:p>
          <a:endParaRPr lang="en-US"/>
        </a:p>
      </dgm:t>
    </dgm:pt>
    <dgm:pt modelId="{38F8E63F-08C1-4611-9841-FE37DD1722D0}" cxnId="{C9DA55CA-096F-4E95-8506-5F50F417F4B8}" type="sibTrans">
      <dgm:prSet/>
      <dgm:spPr/>
      <dgm:t>
        <a:bodyPr/>
        <a:lstStyle/>
        <a:p>
          <a:endParaRPr lang="en-US"/>
        </a:p>
      </dgm:t>
    </dgm:pt>
    <dgm:pt modelId="{5EEF4AE6-F90A-452C-8FBE-15260B08A2FD}">
      <dgm:prSet phldrT="[Text]" custT="1"/>
      <dgm:spPr/>
      <dgm:t>
        <a:bodyPr/>
        <a:lstStyle/>
        <a:p>
          <a:r>
            <a:rPr lang="en-US" sz="2600" b="1" dirty="0" err="1" smtClean="0">
              <a:solidFill>
                <a:schemeClr val="tx1"/>
              </a:solidFill>
              <a:latin typeface="Times New Roman" panose="02020603050405020304" pitchFamily="18" charset="0"/>
              <a:cs typeface="Times New Roman" panose="02020603050405020304" pitchFamily="18" charset="0"/>
            </a:rPr>
            <a:t>Hiệu</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quả</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đạt</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được</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sau</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khi</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thực</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hiện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biện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pháp</a:t>
          </a:r>
          <a:endParaRPr lang="en-US" sz="2600" dirty="0">
            <a:solidFill>
              <a:schemeClr val="tx1"/>
            </a:solidFill>
            <a:latin typeface="Times New Roman" panose="02020603050405020304" pitchFamily="18" charset="0"/>
            <a:cs typeface="Times New Roman" panose="02020603050405020304" pitchFamily="18" charset="0"/>
          </a:endParaRPr>
        </a:p>
      </dgm:t>
    </dgm:pt>
    <dgm:pt modelId="{4BDAB6BD-08C5-4A58-B927-A628EDE826F1}" cxnId="{A7CB7993-E810-4851-B026-C55892ABF475}" type="parTrans">
      <dgm:prSet/>
      <dgm:spPr/>
      <dgm:t>
        <a:bodyPr/>
        <a:lstStyle/>
        <a:p>
          <a:endParaRPr lang="en-US"/>
        </a:p>
      </dgm:t>
    </dgm:pt>
    <dgm:pt modelId="{722BD49C-328C-419B-A459-C4DF2FF88F8D}" cxnId="{A7CB7993-E810-4851-B026-C55892ABF475}" type="sibTrans">
      <dgm:prSet/>
      <dgm:spPr/>
      <dgm:t>
        <a:bodyPr/>
        <a:lstStyle/>
        <a:p>
          <a:endParaRPr lang="en-US"/>
        </a:p>
      </dgm:t>
    </dgm:pt>
    <dgm:pt modelId="{0C7E877D-AF82-4B6B-9616-386B12DA62DD}">
      <dgm:prSet phldrT="[Text]" custT="1"/>
      <dgm:spPr/>
      <dgm:t>
        <a:bodyPr/>
        <a:lstStyle/>
        <a:p>
          <a:r>
            <a:rPr lang="en-US" sz="2600" b="1" smtClean="0">
              <a:solidFill>
                <a:schemeClr val="tx1"/>
              </a:solidFill>
              <a:latin typeface="Times New Roman" panose="02020603050405020304" pitchFamily="18" charset="0"/>
              <a:cs typeface="Times New Roman" panose="02020603050405020304" pitchFamily="18" charset="0"/>
            </a:rPr>
            <a:t> Kiến nghị, đềxuất</a:t>
          </a:r>
          <a:endParaRPr lang="en-US" sz="2600" dirty="0">
            <a:solidFill>
              <a:schemeClr val="tx1"/>
            </a:solidFill>
            <a:latin typeface="Times New Roman" panose="02020603050405020304" pitchFamily="18" charset="0"/>
            <a:cs typeface="Times New Roman" panose="02020603050405020304" pitchFamily="18" charset="0"/>
          </a:endParaRPr>
        </a:p>
      </dgm:t>
    </dgm:pt>
    <dgm:pt modelId="{2B806A1F-7571-47F9-9477-3D43FE222FB0}" cxnId="{32DCD4C7-080D-4D6D-B791-89406BA90A99}" type="parTrans">
      <dgm:prSet/>
      <dgm:spPr/>
      <dgm:t>
        <a:bodyPr/>
        <a:lstStyle/>
        <a:p>
          <a:endParaRPr lang="en-US"/>
        </a:p>
      </dgm:t>
    </dgm:pt>
    <dgm:pt modelId="{B07417C2-7F36-46EB-B128-D799CB038862}" cxnId="{32DCD4C7-080D-4D6D-B791-89406BA90A99}" type="sibTrans">
      <dgm:prSet/>
      <dgm:spPr/>
      <dgm:t>
        <a:bodyPr/>
        <a:lstStyle/>
        <a:p>
          <a:endParaRPr lang="en-US"/>
        </a:p>
      </dgm:t>
    </dgm:pt>
    <dgm:pt modelId="{F30FAF5A-947B-4B4D-9E09-F33BB721749F}" type="pres">
      <dgm:prSet presAssocID="{C3D51DB3-D7AC-4A6D-9E8A-45BB022F0318}" presName="Name0" presStyleCnt="0">
        <dgm:presLayoutVars>
          <dgm:chMax val="7"/>
          <dgm:chPref val="7"/>
          <dgm:dir/>
        </dgm:presLayoutVars>
      </dgm:prSet>
      <dgm:spPr/>
      <dgm:t>
        <a:bodyPr/>
        <a:lstStyle/>
        <a:p>
          <a:endParaRPr lang="en-US"/>
        </a:p>
      </dgm:t>
    </dgm:pt>
    <dgm:pt modelId="{8EE2738C-455C-41CF-BCD0-AB89D39839B6}" type="pres">
      <dgm:prSet presAssocID="{C3D51DB3-D7AC-4A6D-9E8A-45BB022F0318}" presName="Name1" presStyleCnt="0"/>
      <dgm:spPr/>
    </dgm:pt>
    <dgm:pt modelId="{DC4FA30D-F9E5-49DB-837F-5581B3A78F76}" type="pres">
      <dgm:prSet presAssocID="{C3D51DB3-D7AC-4A6D-9E8A-45BB022F0318}" presName="cycle" presStyleCnt="0"/>
      <dgm:spPr/>
    </dgm:pt>
    <dgm:pt modelId="{7752876F-E48D-4DFD-8179-93AE5DD39AC6}" type="pres">
      <dgm:prSet presAssocID="{C3D51DB3-D7AC-4A6D-9E8A-45BB022F0318}" presName="srcNode" presStyleLbl="node1" presStyleIdx="0" presStyleCnt="4"/>
      <dgm:spPr/>
    </dgm:pt>
    <dgm:pt modelId="{8AFD92B3-F7F1-4B1F-BE44-5875B3F121FE}" type="pres">
      <dgm:prSet presAssocID="{C3D51DB3-D7AC-4A6D-9E8A-45BB022F0318}" presName="conn" presStyleLbl="parChTrans1D2" presStyleIdx="0" presStyleCnt="1"/>
      <dgm:spPr/>
      <dgm:t>
        <a:bodyPr/>
        <a:lstStyle/>
        <a:p>
          <a:endParaRPr lang="en-US"/>
        </a:p>
      </dgm:t>
    </dgm:pt>
    <dgm:pt modelId="{1C109FA5-8E75-4006-A0D9-CD6EBE55288F}" type="pres">
      <dgm:prSet presAssocID="{C3D51DB3-D7AC-4A6D-9E8A-45BB022F0318}" presName="extraNode" presStyleLbl="node1" presStyleIdx="0" presStyleCnt="4"/>
      <dgm:spPr/>
    </dgm:pt>
    <dgm:pt modelId="{252B63A3-60A7-4E2F-A86D-1862F3EA614A}" type="pres">
      <dgm:prSet presAssocID="{C3D51DB3-D7AC-4A6D-9E8A-45BB022F0318}" presName="dstNode" presStyleLbl="node1" presStyleIdx="0" presStyleCnt="4"/>
      <dgm:spPr/>
    </dgm:pt>
    <dgm:pt modelId="{76BE7C96-424E-4678-B220-2232804A2636}" type="pres">
      <dgm:prSet presAssocID="{A33A9216-8DD2-487A-8765-FB5873B3AF0E}" presName="text_1" presStyleLbl="node1" presStyleIdx="0" presStyleCnt="4" custScaleX="89724" custLinFactNeighborX="-4632" custLinFactNeighborY="-1781">
        <dgm:presLayoutVars>
          <dgm:bulletEnabled val="1"/>
        </dgm:presLayoutVars>
      </dgm:prSet>
      <dgm:spPr/>
      <dgm:t>
        <a:bodyPr/>
        <a:lstStyle/>
        <a:p>
          <a:endParaRPr lang="en-US"/>
        </a:p>
      </dgm:t>
    </dgm:pt>
    <dgm:pt modelId="{E7D203AB-B26C-4412-A3C8-B5478994BF67}" type="pres">
      <dgm:prSet presAssocID="{A33A9216-8DD2-487A-8765-FB5873B3AF0E}" presName="accent_1" presStyleCnt="0"/>
      <dgm:spPr/>
    </dgm:pt>
    <dgm:pt modelId="{A12E05A1-45C5-46A4-B13A-BE3EC3935005}" type="pres">
      <dgm:prSet presAssocID="{A33A9216-8DD2-487A-8765-FB5873B3AF0E}" presName="accentRepeatNode" presStyleLbl="solidFgAcc1" presStyleIdx="0" presStyleCnt="4" custLinFactNeighborX="6643" custLinFactNeighborY="5318"/>
      <dgm:spPr/>
    </dgm:pt>
    <dgm:pt modelId="{FA726B80-0552-42F6-AB9E-CFA35FCD02BA}" type="pres">
      <dgm:prSet presAssocID="{FE562527-C5B3-420D-89E3-F2C0BFB24023}" presName="text_2" presStyleLbl="node1" presStyleIdx="1" presStyleCnt="4" custScaleX="80481" custLinFactNeighborX="-10905" custLinFactNeighborY="1280">
        <dgm:presLayoutVars>
          <dgm:bulletEnabled val="1"/>
        </dgm:presLayoutVars>
      </dgm:prSet>
      <dgm:spPr/>
      <dgm:t>
        <a:bodyPr/>
        <a:lstStyle/>
        <a:p>
          <a:endParaRPr lang="en-US"/>
        </a:p>
      </dgm:t>
    </dgm:pt>
    <dgm:pt modelId="{60C106E2-993D-4D6D-A8E8-F0E981DAE184}" type="pres">
      <dgm:prSet presAssocID="{FE562527-C5B3-420D-89E3-F2C0BFB24023}" presName="accent_2" presStyleCnt="0"/>
      <dgm:spPr/>
    </dgm:pt>
    <dgm:pt modelId="{2D4401A3-CEF3-43A0-9E5A-A0ECC13B2C7D}" type="pres">
      <dgm:prSet presAssocID="{FE562527-C5B3-420D-89E3-F2C0BFB24023}" presName="accentRepeatNode" presStyleLbl="solidFgAcc1" presStyleIdx="1" presStyleCnt="4"/>
      <dgm:spPr/>
    </dgm:pt>
    <dgm:pt modelId="{04D2E2A1-7C54-4746-AEB7-DF18B7E37838}" type="pres">
      <dgm:prSet presAssocID="{5EEF4AE6-F90A-452C-8FBE-15260B08A2FD}" presName="text_3" presStyleLbl="node1" presStyleIdx="2" presStyleCnt="4" custScaleX="87757" custScaleY="115741" custLinFactNeighborX="-7557" custLinFactNeighborY="2677">
        <dgm:presLayoutVars>
          <dgm:bulletEnabled val="1"/>
        </dgm:presLayoutVars>
      </dgm:prSet>
      <dgm:spPr/>
      <dgm:t>
        <a:bodyPr/>
        <a:lstStyle/>
        <a:p>
          <a:endParaRPr lang="en-US"/>
        </a:p>
      </dgm:t>
    </dgm:pt>
    <dgm:pt modelId="{1F1AB72C-00B1-4A4A-9FDA-F968C8044147}" type="pres">
      <dgm:prSet presAssocID="{5EEF4AE6-F90A-452C-8FBE-15260B08A2FD}" presName="accent_3" presStyleCnt="0"/>
      <dgm:spPr/>
    </dgm:pt>
    <dgm:pt modelId="{C8E14F0A-5E59-4093-9454-E629CBFC7D9D}" type="pres">
      <dgm:prSet presAssocID="{5EEF4AE6-F90A-452C-8FBE-15260B08A2FD}" presName="accentRepeatNode" presStyleLbl="solidFgAcc1" presStyleIdx="2" presStyleCnt="4"/>
      <dgm:spPr/>
    </dgm:pt>
    <dgm:pt modelId="{4D0CAAC1-96A2-4437-A952-068533543E2D}" type="pres">
      <dgm:prSet presAssocID="{0C7E877D-AF82-4B6B-9616-386B12DA62DD}" presName="text_4" presStyleLbl="node1" presStyleIdx="3" presStyleCnt="4" custScaleX="72781" custLinFactNeighborX="-15745" custLinFactNeighborY="2219">
        <dgm:presLayoutVars>
          <dgm:bulletEnabled val="1"/>
        </dgm:presLayoutVars>
      </dgm:prSet>
      <dgm:spPr/>
      <dgm:t>
        <a:bodyPr/>
        <a:lstStyle/>
        <a:p>
          <a:endParaRPr lang="en-US"/>
        </a:p>
      </dgm:t>
    </dgm:pt>
    <dgm:pt modelId="{FECD1385-8D91-4B7B-9D50-D8F97F68A557}" type="pres">
      <dgm:prSet presAssocID="{0C7E877D-AF82-4B6B-9616-386B12DA62DD}" presName="accent_4" presStyleCnt="0"/>
      <dgm:spPr/>
    </dgm:pt>
    <dgm:pt modelId="{7AEAA29B-EBA5-468C-B0A0-63B2621B0CE2}" type="pres">
      <dgm:prSet presAssocID="{0C7E877D-AF82-4B6B-9616-386B12DA62DD}" presName="accentRepeatNode" presStyleLbl="solidFgAcc1" presStyleIdx="3" presStyleCnt="4"/>
      <dgm:spPr/>
    </dgm:pt>
  </dgm:ptLst>
  <dgm:cxnLst>
    <dgm:cxn modelId="{E4705C86-0C0A-4678-BFC5-567595579E6A}" type="presOf" srcId="{5EEF4AE6-F90A-452C-8FBE-15260B08A2FD}" destId="{04D2E2A1-7C54-4746-AEB7-DF18B7E37838}" srcOrd="0" destOrd="0" presId="urn:microsoft.com/office/officeart/2008/layout/VerticalCurvedList"/>
    <dgm:cxn modelId="{30376B7E-322A-4029-8032-9601F0CDF3E9}" type="presOf" srcId="{FE562527-C5B3-420D-89E3-F2C0BFB24023}" destId="{FA726B80-0552-42F6-AB9E-CFA35FCD02BA}" srcOrd="0" destOrd="0" presId="urn:microsoft.com/office/officeart/2008/layout/VerticalCurvedList"/>
    <dgm:cxn modelId="{32DCD4C7-080D-4D6D-B791-89406BA90A99}" srcId="{C3D51DB3-D7AC-4A6D-9E8A-45BB022F0318}" destId="{0C7E877D-AF82-4B6B-9616-386B12DA62DD}" srcOrd="3" destOrd="0" parTransId="{2B806A1F-7571-47F9-9477-3D43FE222FB0}" sibTransId="{B07417C2-7F36-46EB-B128-D799CB038862}"/>
    <dgm:cxn modelId="{CFC0ABDB-1713-49B1-8B35-97FEB5BD4F19}" type="presOf" srcId="{0C7E877D-AF82-4B6B-9616-386B12DA62DD}" destId="{4D0CAAC1-96A2-4437-A952-068533543E2D}" srcOrd="0" destOrd="0" presId="urn:microsoft.com/office/officeart/2008/layout/VerticalCurvedList"/>
    <dgm:cxn modelId="{71569EA2-130D-4952-A5AA-4043C48AB487}" type="presOf" srcId="{34D36E13-7B58-4940-8A21-CF7CB4216CC0}" destId="{8AFD92B3-F7F1-4B1F-BE44-5875B3F121FE}" srcOrd="0" destOrd="0" presId="urn:microsoft.com/office/officeart/2008/layout/VerticalCurvedList"/>
    <dgm:cxn modelId="{A7CB7993-E810-4851-B026-C55892ABF475}" srcId="{C3D51DB3-D7AC-4A6D-9E8A-45BB022F0318}" destId="{5EEF4AE6-F90A-452C-8FBE-15260B08A2FD}" srcOrd="2" destOrd="0" parTransId="{4BDAB6BD-08C5-4A58-B927-A628EDE826F1}" sibTransId="{722BD49C-328C-419B-A459-C4DF2FF88F8D}"/>
    <dgm:cxn modelId="{F566882D-8017-4D00-A84B-BDAFB0104C26}" type="presOf" srcId="{A33A9216-8DD2-487A-8765-FB5873B3AF0E}" destId="{76BE7C96-424E-4678-B220-2232804A2636}" srcOrd="0" destOrd="0" presId="urn:microsoft.com/office/officeart/2008/layout/VerticalCurvedList"/>
    <dgm:cxn modelId="{8BD82EE6-C1EE-4CFE-95C9-137720BD8EDF}" srcId="{C3D51DB3-D7AC-4A6D-9E8A-45BB022F0318}" destId="{A33A9216-8DD2-487A-8765-FB5873B3AF0E}" srcOrd="0" destOrd="0" parTransId="{A1A0239C-0AD8-4E0F-800C-559EFDC9A94F}" sibTransId="{34D36E13-7B58-4940-8A21-CF7CB4216CC0}"/>
    <dgm:cxn modelId="{C9DA55CA-096F-4E95-8506-5F50F417F4B8}" srcId="{C3D51DB3-D7AC-4A6D-9E8A-45BB022F0318}" destId="{FE562527-C5B3-420D-89E3-F2C0BFB24023}" srcOrd="1" destOrd="0" parTransId="{5F49C267-7225-40DC-925B-161A174D14A4}" sibTransId="{38F8E63F-08C1-4611-9841-FE37DD1722D0}"/>
    <dgm:cxn modelId="{4AC17F4A-41E2-4CB0-9C85-FDD896A6F433}" type="presOf" srcId="{C3D51DB3-D7AC-4A6D-9E8A-45BB022F0318}" destId="{F30FAF5A-947B-4B4D-9E09-F33BB721749F}" srcOrd="0" destOrd="0" presId="urn:microsoft.com/office/officeart/2008/layout/VerticalCurvedList"/>
    <dgm:cxn modelId="{CE0F0B09-EF0D-4FA1-A832-9940D1F3BE8C}" type="presParOf" srcId="{F30FAF5A-947B-4B4D-9E09-F33BB721749F}" destId="{8EE2738C-455C-41CF-BCD0-AB89D39839B6}" srcOrd="0" destOrd="0" presId="urn:microsoft.com/office/officeart/2008/layout/VerticalCurvedList"/>
    <dgm:cxn modelId="{6A1FFC41-4B8C-4AE3-8F77-C753CA5536B5}" type="presParOf" srcId="{8EE2738C-455C-41CF-BCD0-AB89D39839B6}" destId="{DC4FA30D-F9E5-49DB-837F-5581B3A78F76}" srcOrd="0" destOrd="0" presId="urn:microsoft.com/office/officeart/2008/layout/VerticalCurvedList"/>
    <dgm:cxn modelId="{12E2468A-D41D-4FD2-9754-ADDAF74F4EE3}" type="presParOf" srcId="{DC4FA30D-F9E5-49DB-837F-5581B3A78F76}" destId="{7752876F-E48D-4DFD-8179-93AE5DD39AC6}" srcOrd="0" destOrd="0" presId="urn:microsoft.com/office/officeart/2008/layout/VerticalCurvedList"/>
    <dgm:cxn modelId="{1C60859B-20AD-4387-902F-512D0D886F91}" type="presParOf" srcId="{DC4FA30D-F9E5-49DB-837F-5581B3A78F76}" destId="{8AFD92B3-F7F1-4B1F-BE44-5875B3F121FE}" srcOrd="1" destOrd="0" presId="urn:microsoft.com/office/officeart/2008/layout/VerticalCurvedList"/>
    <dgm:cxn modelId="{7A5BBD47-8B50-47D3-9B98-B497969094E1}" type="presParOf" srcId="{DC4FA30D-F9E5-49DB-837F-5581B3A78F76}" destId="{1C109FA5-8E75-4006-A0D9-CD6EBE55288F}" srcOrd="2" destOrd="0" presId="urn:microsoft.com/office/officeart/2008/layout/VerticalCurvedList"/>
    <dgm:cxn modelId="{E4A2EE08-8295-4CC4-B6CC-D73D61110418}" type="presParOf" srcId="{DC4FA30D-F9E5-49DB-837F-5581B3A78F76}" destId="{252B63A3-60A7-4E2F-A86D-1862F3EA614A}" srcOrd="3" destOrd="0" presId="urn:microsoft.com/office/officeart/2008/layout/VerticalCurvedList"/>
    <dgm:cxn modelId="{66BB2D60-3AA5-4DEF-A1E8-95F0B67D12C8}" type="presParOf" srcId="{8EE2738C-455C-41CF-BCD0-AB89D39839B6}" destId="{76BE7C96-424E-4678-B220-2232804A2636}" srcOrd="1" destOrd="0" presId="urn:microsoft.com/office/officeart/2008/layout/VerticalCurvedList"/>
    <dgm:cxn modelId="{97A60BEF-40BC-4E40-9683-F5A2E1BC2FE2}" type="presParOf" srcId="{8EE2738C-455C-41CF-BCD0-AB89D39839B6}" destId="{E7D203AB-B26C-4412-A3C8-B5478994BF67}" srcOrd="2" destOrd="0" presId="urn:microsoft.com/office/officeart/2008/layout/VerticalCurvedList"/>
    <dgm:cxn modelId="{FD6AE758-9F04-47D5-A8B0-54A8EFAFBA2D}" type="presParOf" srcId="{E7D203AB-B26C-4412-A3C8-B5478994BF67}" destId="{A12E05A1-45C5-46A4-B13A-BE3EC3935005}" srcOrd="0" destOrd="0" presId="urn:microsoft.com/office/officeart/2008/layout/VerticalCurvedList"/>
    <dgm:cxn modelId="{1D3B9FE1-3848-4AF8-8F39-C831B2EAE09B}" type="presParOf" srcId="{8EE2738C-455C-41CF-BCD0-AB89D39839B6}" destId="{FA726B80-0552-42F6-AB9E-CFA35FCD02BA}" srcOrd="3" destOrd="0" presId="urn:microsoft.com/office/officeart/2008/layout/VerticalCurvedList"/>
    <dgm:cxn modelId="{C8E1C95F-4A72-45EC-AD81-DC2421AE8906}" type="presParOf" srcId="{8EE2738C-455C-41CF-BCD0-AB89D39839B6}" destId="{60C106E2-993D-4D6D-A8E8-F0E981DAE184}" srcOrd="4" destOrd="0" presId="urn:microsoft.com/office/officeart/2008/layout/VerticalCurvedList"/>
    <dgm:cxn modelId="{48A2B0EF-F08C-431A-AAAE-97A3C1F4F9D5}" type="presParOf" srcId="{60C106E2-993D-4D6D-A8E8-F0E981DAE184}" destId="{2D4401A3-CEF3-43A0-9E5A-A0ECC13B2C7D}" srcOrd="0" destOrd="0" presId="urn:microsoft.com/office/officeart/2008/layout/VerticalCurvedList"/>
    <dgm:cxn modelId="{91709A91-77FD-49D0-862F-2D2B02E19673}" type="presParOf" srcId="{8EE2738C-455C-41CF-BCD0-AB89D39839B6}" destId="{04D2E2A1-7C54-4746-AEB7-DF18B7E37838}" srcOrd="5" destOrd="0" presId="urn:microsoft.com/office/officeart/2008/layout/VerticalCurvedList"/>
    <dgm:cxn modelId="{FDA433AE-0071-4EF1-A6B4-4547786B43CD}" type="presParOf" srcId="{8EE2738C-455C-41CF-BCD0-AB89D39839B6}" destId="{1F1AB72C-00B1-4A4A-9FDA-F968C8044147}" srcOrd="6" destOrd="0" presId="urn:microsoft.com/office/officeart/2008/layout/VerticalCurvedList"/>
    <dgm:cxn modelId="{C6D74124-E364-4381-BC40-CFA2F845E525}" type="presParOf" srcId="{1F1AB72C-00B1-4A4A-9FDA-F968C8044147}" destId="{C8E14F0A-5E59-4093-9454-E629CBFC7D9D}" srcOrd="0" destOrd="0" presId="urn:microsoft.com/office/officeart/2008/layout/VerticalCurvedList"/>
    <dgm:cxn modelId="{E37D2B66-E0A3-4664-9737-3A29142ED025}" type="presParOf" srcId="{8EE2738C-455C-41CF-BCD0-AB89D39839B6}" destId="{4D0CAAC1-96A2-4437-A952-068533543E2D}" srcOrd="7" destOrd="0" presId="urn:microsoft.com/office/officeart/2008/layout/VerticalCurvedList"/>
    <dgm:cxn modelId="{E1B01DF8-09B2-46BA-8C78-B5AA428BAF9B}" type="presParOf" srcId="{8EE2738C-455C-41CF-BCD0-AB89D39839B6}" destId="{FECD1385-8D91-4B7B-9D50-D8F97F68A557}" srcOrd="8" destOrd="0" presId="urn:microsoft.com/office/officeart/2008/layout/VerticalCurvedList"/>
    <dgm:cxn modelId="{5B3B4AC7-0B63-4B51-B5E0-AB24E7481A65}" type="presParOf" srcId="{FECD1385-8D91-4B7B-9D50-D8F97F68A557}" destId="{7AEAA29B-EBA5-468C-B0A0-63B2621B0CE2}"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C72806-D7EF-4624-B08A-EFB7160B3226}" type="doc">
      <dgm:prSet loTypeId="urn:microsoft.com/office/officeart/2008/layout/RadialCluster" loCatId="cycle" qsTypeId="urn:microsoft.com/office/officeart/2005/8/quickstyle/simple4" qsCatId="simple" csTypeId="urn:microsoft.com/office/officeart/2005/8/colors/accent1_1" csCatId="accent1" phldr="1"/>
      <dgm:spPr/>
      <dgm:t>
        <a:bodyPr/>
        <a:lstStyle/>
        <a:p>
          <a:endParaRPr lang="en-US"/>
        </a:p>
      </dgm:t>
    </dgm:pt>
    <dgm:pt modelId="{5DC17E69-178E-4F1A-A23F-9D66CE7E7DE3}">
      <dgm:prSet/>
      <dgm:spPr/>
      <dgm:t>
        <a:bodyPr/>
        <a:lstStyle/>
        <a:p>
          <a:endParaRPr lang="en-US" dirty="0"/>
        </a:p>
      </dgm:t>
    </dgm:pt>
    <dgm:pt modelId="{FB31D127-4AC2-4A2C-BE7F-BDA7D9FB5F09}" cxnId="{7C6B7859-45C8-4601-A48B-AB0970C8D30F}" type="parTrans">
      <dgm:prSet/>
      <dgm:spPr/>
      <dgm:t>
        <a:bodyPr/>
        <a:lstStyle/>
        <a:p>
          <a:endParaRPr lang="en-US"/>
        </a:p>
      </dgm:t>
    </dgm:pt>
    <dgm:pt modelId="{684824A4-93DE-4D16-94DA-C161B5C31F59}" cxnId="{7C6B7859-45C8-4601-A48B-AB0970C8D30F}" type="sibTrans">
      <dgm:prSet/>
      <dgm:spPr/>
      <dgm:t>
        <a:bodyPr/>
        <a:lstStyle/>
        <a:p>
          <a:endParaRPr lang="en-US"/>
        </a:p>
      </dgm:t>
    </dgm:pt>
    <dgm:pt modelId="{599E6A7A-7CF8-4F94-8412-95AEC836999D}">
      <dgm:prSet phldrT="[Text]" custScaleX="56405" custScaleY="98000" custLinFactNeighborX="-86903" custLinFactNeighborY="-19839"/>
      <dgm:spPr/>
      <dgm:t>
        <a:bodyPr/>
        <a:lstStyle/>
        <a:p>
          <a:endParaRPr lang="en-US" dirty="0"/>
        </a:p>
      </dgm:t>
    </dgm:pt>
    <dgm:pt modelId="{46C9DC62-CF7B-42C1-9D5B-FBF7A581E3AC}" cxnId="{D336A1ED-F6B4-4153-9269-ED390824E53D}" type="parTrans">
      <dgm:prSet/>
      <dgm:spPr/>
      <dgm:t>
        <a:bodyPr/>
        <a:lstStyle/>
        <a:p>
          <a:endParaRPr lang="en-US"/>
        </a:p>
      </dgm:t>
    </dgm:pt>
    <dgm:pt modelId="{99D63BA7-E295-4B35-B6C9-5BD50B729D07}" cxnId="{D336A1ED-F6B4-4153-9269-ED390824E53D}" type="sibTrans">
      <dgm:prSet/>
      <dgm:spPr/>
      <dgm:t>
        <a:bodyPr/>
        <a:lstStyle/>
        <a:p>
          <a:endParaRPr lang="en-US"/>
        </a:p>
      </dgm:t>
    </dgm:pt>
    <dgm:pt modelId="{B88A8A32-AE7D-438F-9B75-FFF4C6F0E6A1}">
      <dgm:prSet phldrT="[Text]" custScaleX="56405" custScaleY="98000" custLinFactNeighborX="-86903" custLinFactNeighborY="-19839"/>
      <dgm:spPr/>
      <dgm:t>
        <a:bodyPr/>
        <a:lstStyle/>
        <a:p>
          <a:endParaRPr lang="en-US" dirty="0"/>
        </a:p>
      </dgm:t>
    </dgm:pt>
    <dgm:pt modelId="{F92CF117-2F83-4836-8E92-2CE21A445B63}" cxnId="{4662A835-CB79-4715-B96E-276823533B5A}" type="parTrans">
      <dgm:prSet/>
      <dgm:spPr/>
      <dgm:t>
        <a:bodyPr/>
        <a:lstStyle/>
        <a:p>
          <a:endParaRPr lang="en-US"/>
        </a:p>
      </dgm:t>
    </dgm:pt>
    <dgm:pt modelId="{E54792B2-BE82-4449-90DE-FA8C293F614A}" cxnId="{4662A835-CB79-4715-B96E-276823533B5A}" type="sibTrans">
      <dgm:prSet/>
      <dgm:spPr/>
      <dgm:t>
        <a:bodyPr/>
        <a:lstStyle/>
        <a:p>
          <a:endParaRPr lang="en-US"/>
        </a:p>
      </dgm:t>
    </dgm:pt>
    <dgm:pt modelId="{04493C29-362A-4083-9D21-95BFEFF66236}">
      <dgm:prSet phldrT="[Text]" custScaleX="56405" custScaleY="98000" custLinFactNeighborX="-86903" custLinFactNeighborY="-19839"/>
      <dgm:spPr/>
      <dgm:t>
        <a:bodyPr/>
        <a:lstStyle/>
        <a:p>
          <a:endParaRPr lang="en-US" dirty="0"/>
        </a:p>
      </dgm:t>
    </dgm:pt>
    <dgm:pt modelId="{C1B94439-93E8-44A1-83BD-2B203859E074}" cxnId="{39BA8447-9F03-4EE3-B4B3-E932D45265DD}" type="parTrans">
      <dgm:prSet/>
      <dgm:spPr/>
      <dgm:t>
        <a:bodyPr/>
        <a:lstStyle/>
        <a:p>
          <a:endParaRPr lang="en-US"/>
        </a:p>
      </dgm:t>
    </dgm:pt>
    <dgm:pt modelId="{42E4D668-8C5B-4CE5-A432-EB419B85CB65}" cxnId="{39BA8447-9F03-4EE3-B4B3-E932D45265DD}" type="sibTrans">
      <dgm:prSet/>
      <dgm:spPr/>
      <dgm:t>
        <a:bodyPr/>
        <a:lstStyle/>
        <a:p>
          <a:endParaRPr lang="en-US"/>
        </a:p>
      </dgm:t>
    </dgm:pt>
    <dgm:pt modelId="{D5C70ECD-0E04-4F21-AAD3-9E28DAFA3371}">
      <dgm:prSet phldrT="[Text]" custScaleX="56405" custScaleY="98000" custLinFactNeighborX="-86903" custLinFactNeighborY="-19839"/>
      <dgm:spPr/>
      <dgm:t>
        <a:bodyPr/>
        <a:lstStyle/>
        <a:p>
          <a:endParaRPr lang="en-US" dirty="0"/>
        </a:p>
      </dgm:t>
    </dgm:pt>
    <dgm:pt modelId="{CCCF18B3-62EC-407B-9566-F1AE01BA6A0D}" cxnId="{6515CD15-8E93-4D8B-B888-9425730B9999}" type="parTrans">
      <dgm:prSet/>
      <dgm:spPr/>
      <dgm:t>
        <a:bodyPr/>
        <a:lstStyle/>
        <a:p>
          <a:endParaRPr lang="en-US"/>
        </a:p>
      </dgm:t>
    </dgm:pt>
    <dgm:pt modelId="{7192FF50-3836-4587-BBC4-ED00972D07F5}" cxnId="{6515CD15-8E93-4D8B-B888-9425730B9999}" type="sibTrans">
      <dgm:prSet/>
      <dgm:spPr/>
      <dgm:t>
        <a:bodyPr/>
        <a:lstStyle/>
        <a:p>
          <a:endParaRPr lang="en-US"/>
        </a:p>
      </dgm:t>
    </dgm:pt>
    <dgm:pt modelId="{B2C35A54-B22E-4E0C-A164-F3FF7EBD63B5}">
      <dgm:prSet/>
      <dgm:spPr/>
      <dgm:t>
        <a:bodyPr/>
        <a:lstStyle/>
        <a:p>
          <a:endParaRPr lang="en-US" dirty="0"/>
        </a:p>
      </dgm:t>
    </dgm:pt>
    <dgm:pt modelId="{4770E0A4-7A2A-4006-B591-2121BFFBB5E7}" cxnId="{A8BFD3FE-9599-4620-BE6C-6394AB172644}" type="parTrans">
      <dgm:prSet/>
      <dgm:spPr/>
      <dgm:t>
        <a:bodyPr/>
        <a:lstStyle/>
        <a:p>
          <a:endParaRPr lang="en-US"/>
        </a:p>
      </dgm:t>
    </dgm:pt>
    <dgm:pt modelId="{E4DE5095-7526-4785-88B3-75AE66429851}" cxnId="{A8BFD3FE-9599-4620-BE6C-6394AB172644}" type="sibTrans">
      <dgm:prSet/>
      <dgm:spPr/>
      <dgm:t>
        <a:bodyPr/>
        <a:lstStyle/>
        <a:p>
          <a:endParaRPr lang="en-US"/>
        </a:p>
      </dgm:t>
    </dgm:pt>
    <dgm:pt modelId="{24B82935-B18C-4157-8CBF-13AF81DFFF23}">
      <dgm:prSet/>
      <dgm:spPr/>
      <dgm:t>
        <a:bodyPr/>
        <a:lstStyle/>
        <a:p>
          <a:endParaRPr lang="en-US" dirty="0"/>
        </a:p>
      </dgm:t>
    </dgm:pt>
    <dgm:pt modelId="{E450B69E-AA07-4C7D-99C4-107C9CD2540B}" cxnId="{B1C8E804-D6DC-48C4-9D14-AF9AB749A976}" type="parTrans">
      <dgm:prSet/>
      <dgm:spPr/>
      <dgm:t>
        <a:bodyPr/>
        <a:lstStyle/>
        <a:p>
          <a:endParaRPr lang="en-US"/>
        </a:p>
      </dgm:t>
    </dgm:pt>
    <dgm:pt modelId="{2F4ED3F3-A0C2-4570-B29D-C13C790B8E24}" cxnId="{B1C8E804-D6DC-48C4-9D14-AF9AB749A976}" type="sibTrans">
      <dgm:prSet/>
      <dgm:spPr/>
      <dgm:t>
        <a:bodyPr/>
        <a:lstStyle/>
        <a:p>
          <a:endParaRPr lang="en-US"/>
        </a:p>
      </dgm:t>
    </dgm:pt>
    <dgm:pt modelId="{4FF1BA75-33EA-4E1F-A45E-4FA4B7CBFBB6}">
      <dgm:prSet phldrT="[Text]" custScaleX="56405" custScaleY="98000" custLinFactNeighborX="-85515" custLinFactNeighborY="-19839"/>
      <dgm:spPr/>
      <dgm:t>
        <a:bodyPr/>
        <a:lstStyle/>
        <a:p>
          <a:endParaRPr lang="en-US" dirty="0"/>
        </a:p>
      </dgm:t>
    </dgm:pt>
    <dgm:pt modelId="{BBCB6481-97BB-46FF-AF21-E77497190574}" cxnId="{A519DAC7-F3DD-4611-868D-48EDBBA28BF8}" type="parTrans">
      <dgm:prSet/>
      <dgm:spPr/>
      <dgm:t>
        <a:bodyPr/>
        <a:lstStyle/>
        <a:p>
          <a:endParaRPr lang="en-US"/>
        </a:p>
      </dgm:t>
    </dgm:pt>
    <dgm:pt modelId="{12CA38DF-6FD1-4DB6-8851-F2CEA0A03610}" cxnId="{A519DAC7-F3DD-4611-868D-48EDBBA28BF8}" type="sibTrans">
      <dgm:prSet/>
      <dgm:spPr/>
      <dgm:t>
        <a:bodyPr/>
        <a:lstStyle/>
        <a:p>
          <a:endParaRPr lang="en-US"/>
        </a:p>
      </dgm:t>
    </dgm:pt>
    <dgm:pt modelId="{C9A01AFE-48E9-4FC9-9E82-2B535CEA8CD3}">
      <dgm:prSet custScaleX="464736" custScaleY="151756" custRadScaleRad="93281" custRadScaleInc="74622"/>
      <dgm:spPr/>
      <dgm:t>
        <a:bodyPr/>
        <a:lstStyle/>
        <a:p>
          <a:endParaRPr lang="en-US" dirty="0"/>
        </a:p>
      </dgm:t>
    </dgm:pt>
    <dgm:pt modelId="{05CFFF23-2AB9-43D7-AF23-610679D93DAF}" cxnId="{7808BA64-6616-4962-8B3F-739731E15ABC}" type="parTrans">
      <dgm:prSet/>
      <dgm:spPr/>
      <dgm:t>
        <a:bodyPr/>
        <a:lstStyle/>
        <a:p>
          <a:endParaRPr lang="en-US"/>
        </a:p>
      </dgm:t>
    </dgm:pt>
    <dgm:pt modelId="{2509ED51-5A99-4B9D-892C-A5C1224E2334}" cxnId="{7808BA64-6616-4962-8B3F-739731E15ABC}" type="sibTrans">
      <dgm:prSet/>
      <dgm:spPr/>
      <dgm:t>
        <a:bodyPr/>
        <a:lstStyle/>
        <a:p>
          <a:endParaRPr lang="en-US"/>
        </a:p>
      </dgm:t>
    </dgm:pt>
    <dgm:pt modelId="{6674DC1A-95FA-4506-8AB3-C2EE71857A6A}">
      <dgm:prSet custScaleX="464736" custScaleY="151756" custRadScaleRad="93281" custRadScaleInc="74622"/>
      <dgm:spPr/>
      <dgm:t>
        <a:bodyPr/>
        <a:lstStyle/>
        <a:p>
          <a:endParaRPr lang="en-US" dirty="0"/>
        </a:p>
      </dgm:t>
    </dgm:pt>
    <dgm:pt modelId="{80225A7A-76DC-484F-AD0F-CBFF1B7FB020}" cxnId="{916EA689-9450-4F0C-8F3A-36774E1FBBAD}" type="parTrans">
      <dgm:prSet/>
      <dgm:spPr/>
      <dgm:t>
        <a:bodyPr/>
        <a:lstStyle/>
        <a:p>
          <a:endParaRPr lang="en-US"/>
        </a:p>
      </dgm:t>
    </dgm:pt>
    <dgm:pt modelId="{75DE697C-9E37-42D5-8042-63368D2677CB}" cxnId="{916EA689-9450-4F0C-8F3A-36774E1FBBAD}" type="sibTrans">
      <dgm:prSet/>
      <dgm:spPr/>
      <dgm:t>
        <a:bodyPr/>
        <a:lstStyle/>
        <a:p>
          <a:endParaRPr lang="en-US"/>
        </a:p>
      </dgm:t>
    </dgm:pt>
    <dgm:pt modelId="{934BFBF1-CACD-49B2-8955-40FF91D3FE9E}">
      <dgm:prSet custScaleX="464736" custScaleY="151756" custRadScaleRad="93281" custRadScaleInc="74622"/>
      <dgm:spPr/>
      <dgm:t>
        <a:bodyPr/>
        <a:lstStyle/>
        <a:p>
          <a:endParaRPr lang="en-US" dirty="0"/>
        </a:p>
      </dgm:t>
    </dgm:pt>
    <dgm:pt modelId="{16FA0343-F1BB-4E79-9360-A21ACAC2F527}" cxnId="{8C8885A6-4268-49C3-B542-5617D670B5AC}" type="parTrans">
      <dgm:prSet/>
      <dgm:spPr/>
      <dgm:t>
        <a:bodyPr/>
        <a:lstStyle/>
        <a:p>
          <a:endParaRPr lang="en-US"/>
        </a:p>
      </dgm:t>
    </dgm:pt>
    <dgm:pt modelId="{BE99BAA6-0CB8-4598-BFE0-7AA7FD64CD63}" cxnId="{8C8885A6-4268-49C3-B542-5617D670B5AC}" type="sibTrans">
      <dgm:prSet/>
      <dgm:spPr/>
      <dgm:t>
        <a:bodyPr/>
        <a:lstStyle/>
        <a:p>
          <a:endParaRPr lang="en-US"/>
        </a:p>
      </dgm:t>
    </dgm:pt>
    <dgm:pt modelId="{25667143-06BA-4BF7-AA0F-101165BE5ABB}">
      <dgm:prSet custScaleX="464736" custScaleY="151756" custRadScaleRad="93281" custRadScaleInc="74622"/>
      <dgm:spPr/>
      <dgm:t>
        <a:bodyPr/>
        <a:lstStyle/>
        <a:p>
          <a:endParaRPr lang="en-US" dirty="0"/>
        </a:p>
      </dgm:t>
    </dgm:pt>
    <dgm:pt modelId="{6346321A-49A4-4DAF-B8D6-488F87BA049B}" cxnId="{48303521-AB6A-47B2-935A-D4ECD3B1A573}" type="parTrans">
      <dgm:prSet/>
      <dgm:spPr/>
      <dgm:t>
        <a:bodyPr/>
        <a:lstStyle/>
        <a:p>
          <a:endParaRPr lang="en-US"/>
        </a:p>
      </dgm:t>
    </dgm:pt>
    <dgm:pt modelId="{6728D0B8-0206-4FB1-AFF9-E21E5B233AAD}" cxnId="{48303521-AB6A-47B2-935A-D4ECD3B1A573}" type="sibTrans">
      <dgm:prSet/>
      <dgm:spPr/>
      <dgm:t>
        <a:bodyPr/>
        <a:lstStyle/>
        <a:p>
          <a:endParaRPr lang="en-US"/>
        </a:p>
      </dgm:t>
    </dgm:pt>
    <dgm:pt modelId="{1E365BF5-EABB-4891-AC03-04BA10D722FE}">
      <dgm:prSet custScaleX="620179" custScaleY="151756" custRadScaleRad="93281" custRadScaleInc="74622"/>
      <dgm:spPr/>
      <dgm:t>
        <a:bodyPr/>
        <a:lstStyle/>
        <a:p>
          <a:endParaRPr lang="en-US" dirty="0"/>
        </a:p>
      </dgm:t>
    </dgm:pt>
    <dgm:pt modelId="{7FB4F7C6-748B-487D-A980-C26313A75F5E}" cxnId="{567BF255-A1C8-4A71-866B-BCBE4B00EB69}" type="parTrans">
      <dgm:prSet/>
      <dgm:spPr/>
      <dgm:t>
        <a:bodyPr/>
        <a:lstStyle/>
        <a:p>
          <a:endParaRPr lang="en-US"/>
        </a:p>
      </dgm:t>
    </dgm:pt>
    <dgm:pt modelId="{9B90603E-363B-48DD-8D52-0BBC9AC26A5C}" cxnId="{567BF255-A1C8-4A71-866B-BCBE4B00EB69}" type="sibTrans">
      <dgm:prSet/>
      <dgm:spPr/>
      <dgm:t>
        <a:bodyPr/>
        <a:lstStyle/>
        <a:p>
          <a:endParaRPr lang="en-US"/>
        </a:p>
      </dgm:t>
    </dgm:pt>
    <dgm:pt modelId="{C08D8B8B-62D7-4FFA-B43B-7EB4EB0A9427}">
      <dgm:prSet custScaleX="620179" custScaleY="151756" custRadScaleRad="93281" custRadScaleInc="74622"/>
      <dgm:spPr/>
      <dgm:t>
        <a:bodyPr/>
        <a:lstStyle/>
        <a:p>
          <a:endParaRPr lang="en-US" dirty="0"/>
        </a:p>
      </dgm:t>
    </dgm:pt>
    <dgm:pt modelId="{A512DF48-C561-41EF-A716-2443F4FE3594}" cxnId="{1730D37D-45B5-4EE3-A0E5-3B4EC016387E}" type="parTrans">
      <dgm:prSet/>
      <dgm:spPr/>
      <dgm:t>
        <a:bodyPr/>
        <a:lstStyle/>
        <a:p>
          <a:endParaRPr lang="en-US"/>
        </a:p>
      </dgm:t>
    </dgm:pt>
    <dgm:pt modelId="{79782FDE-7914-448F-8839-9AC6C978181B}" cxnId="{1730D37D-45B5-4EE3-A0E5-3B4EC016387E}" type="sibTrans">
      <dgm:prSet/>
      <dgm:spPr/>
      <dgm:t>
        <a:bodyPr/>
        <a:lstStyle/>
        <a:p>
          <a:endParaRPr lang="en-US"/>
        </a:p>
      </dgm:t>
    </dgm:pt>
    <dgm:pt modelId="{EAC70921-0BA3-4739-800C-8E57C5A014DB}">
      <dgm:prSet custScaleX="620179" custScaleY="151756" custRadScaleRad="93281" custRadScaleInc="74622"/>
      <dgm:spPr/>
      <dgm:t>
        <a:bodyPr/>
        <a:lstStyle/>
        <a:p>
          <a:endParaRPr lang="en-US" dirty="0"/>
        </a:p>
      </dgm:t>
    </dgm:pt>
    <dgm:pt modelId="{A863BBCD-5BCF-4FB2-833F-889C01147D96}" cxnId="{68F927CE-0CF6-42B9-A754-694508C3129D}" type="parTrans">
      <dgm:prSet/>
      <dgm:spPr/>
      <dgm:t>
        <a:bodyPr/>
        <a:lstStyle/>
        <a:p>
          <a:endParaRPr lang="en-US"/>
        </a:p>
      </dgm:t>
    </dgm:pt>
    <dgm:pt modelId="{CD990946-81A7-4E8B-B8EF-669AD0F50A22}" cxnId="{68F927CE-0CF6-42B9-A754-694508C3129D}" type="sibTrans">
      <dgm:prSet/>
      <dgm:spPr/>
      <dgm:t>
        <a:bodyPr/>
        <a:lstStyle/>
        <a:p>
          <a:endParaRPr lang="en-US"/>
        </a:p>
      </dgm:t>
    </dgm:pt>
    <dgm:pt modelId="{49FA8E51-A20D-4674-B191-FF44EF0C4EA8}">
      <dgm:prSet custScaleX="408802" custScaleY="227671" custRadScaleRad="130617" custRadScaleInc="-297047"/>
      <dgm:spPr/>
      <dgm:t>
        <a:bodyPr/>
        <a:lstStyle/>
        <a:p>
          <a:endParaRPr lang="en-US" dirty="0"/>
        </a:p>
      </dgm:t>
    </dgm:pt>
    <dgm:pt modelId="{F6DF0AB5-E46F-47C4-A560-F77E47CEDF5D}" cxnId="{05B307A3-09F5-4422-BDC3-679991FCB563}" type="parTrans">
      <dgm:prSet/>
      <dgm:spPr/>
      <dgm:t>
        <a:bodyPr/>
        <a:lstStyle/>
        <a:p>
          <a:endParaRPr lang="en-US"/>
        </a:p>
      </dgm:t>
    </dgm:pt>
    <dgm:pt modelId="{8D0B002D-D772-45F9-8D75-9B08F8391BFF}" cxnId="{05B307A3-09F5-4422-BDC3-679991FCB563}" type="sibTrans">
      <dgm:prSet/>
      <dgm:spPr/>
      <dgm:t>
        <a:bodyPr/>
        <a:lstStyle/>
        <a:p>
          <a:endParaRPr lang="en-US"/>
        </a:p>
      </dgm:t>
    </dgm:pt>
    <dgm:pt modelId="{FC4E6B80-7F2A-4F39-9B5E-DF0B906EBE72}">
      <dgm:prSet custScaleX="408802" custScaleY="227671" custRadScaleRad="130617" custRadScaleInc="-297047"/>
      <dgm:spPr/>
      <dgm:t>
        <a:bodyPr/>
        <a:lstStyle/>
        <a:p>
          <a:endParaRPr lang="en-US" dirty="0"/>
        </a:p>
      </dgm:t>
    </dgm:pt>
    <dgm:pt modelId="{5D11CE5F-2D54-4E7D-AFA7-D81342623258}" cxnId="{3ACD30E3-70A5-4A5C-866A-49484DCFA2B8}" type="parTrans">
      <dgm:prSet/>
      <dgm:spPr/>
      <dgm:t>
        <a:bodyPr/>
        <a:lstStyle/>
        <a:p>
          <a:endParaRPr lang="en-US"/>
        </a:p>
      </dgm:t>
    </dgm:pt>
    <dgm:pt modelId="{BAAB40DE-4D17-4316-A9DA-D654689C62C5}" cxnId="{3ACD30E3-70A5-4A5C-866A-49484DCFA2B8}" type="sibTrans">
      <dgm:prSet/>
      <dgm:spPr/>
      <dgm:t>
        <a:bodyPr/>
        <a:lstStyle/>
        <a:p>
          <a:endParaRPr lang="en-US"/>
        </a:p>
      </dgm:t>
    </dgm:pt>
    <dgm:pt modelId="{B2B7C683-D28D-45E2-9851-F64E597359B5}">
      <dgm:prSet/>
      <dgm:spPr/>
      <dgm:t>
        <a:bodyPr/>
        <a:lstStyle/>
        <a:p>
          <a:endParaRPr lang="en-US" dirty="0"/>
        </a:p>
      </dgm:t>
    </dgm:pt>
    <dgm:pt modelId="{39D3CF74-F492-4F1B-AC2A-E66F6EAE1487}" cxnId="{9E1039F8-50F1-4A61-934F-C5EABBFEEF1C}" type="parTrans">
      <dgm:prSet/>
      <dgm:spPr/>
      <dgm:t>
        <a:bodyPr/>
        <a:lstStyle/>
        <a:p>
          <a:endParaRPr lang="en-US"/>
        </a:p>
      </dgm:t>
    </dgm:pt>
    <dgm:pt modelId="{D10A3C9F-B4B3-4A8B-A760-C6837CEB41EE}" cxnId="{9E1039F8-50F1-4A61-934F-C5EABBFEEF1C}" type="sibTrans">
      <dgm:prSet/>
      <dgm:spPr/>
      <dgm:t>
        <a:bodyPr/>
        <a:lstStyle/>
        <a:p>
          <a:endParaRPr lang="en-US"/>
        </a:p>
      </dgm:t>
    </dgm:pt>
    <dgm:pt modelId="{C8DCAEFE-D142-469A-AA9E-336B6811392D}">
      <dgm:prSet/>
      <dgm:spPr/>
      <dgm:t>
        <a:bodyPr/>
        <a:lstStyle/>
        <a:p>
          <a:endParaRPr lang="en-US" dirty="0"/>
        </a:p>
      </dgm:t>
    </dgm:pt>
    <dgm:pt modelId="{E0385752-9432-47CD-8601-FC8AD1E465F6}" cxnId="{B7F1D9CE-165F-4259-980F-21FD0C3050E7}" type="parTrans">
      <dgm:prSet/>
      <dgm:spPr/>
      <dgm:t>
        <a:bodyPr/>
        <a:lstStyle/>
        <a:p>
          <a:endParaRPr lang="en-US"/>
        </a:p>
      </dgm:t>
    </dgm:pt>
    <dgm:pt modelId="{5CCD0D3F-3F48-4F95-B435-A58B747E4C02}" cxnId="{B7F1D9CE-165F-4259-980F-21FD0C3050E7}" type="sibTrans">
      <dgm:prSet/>
      <dgm:spPr/>
      <dgm:t>
        <a:bodyPr/>
        <a:lstStyle/>
        <a:p>
          <a:endParaRPr lang="en-US"/>
        </a:p>
      </dgm:t>
    </dgm:pt>
    <dgm:pt modelId="{4FB84E12-3ACB-4859-8F5D-00EAA9FA0010}">
      <dgm:prSet custScaleX="408802" custScaleY="227671" custRadScaleRad="130617" custRadScaleInc="-297047"/>
      <dgm:spPr/>
      <dgm:t>
        <a:bodyPr/>
        <a:lstStyle/>
        <a:p>
          <a:endParaRPr lang="en-US" dirty="0"/>
        </a:p>
      </dgm:t>
    </dgm:pt>
    <dgm:pt modelId="{921EBF8D-FE87-4889-8E7E-1FC6CC106FCA}" cxnId="{0A8E39C5-1AEE-41BA-A68F-41C713CBFC98}" type="parTrans">
      <dgm:prSet/>
      <dgm:spPr/>
      <dgm:t>
        <a:bodyPr/>
        <a:lstStyle/>
        <a:p>
          <a:endParaRPr lang="en-US"/>
        </a:p>
      </dgm:t>
    </dgm:pt>
    <dgm:pt modelId="{D68EA414-995A-4EC6-A832-CD5EA430D493}" cxnId="{0A8E39C5-1AEE-41BA-A68F-41C713CBFC98}" type="sibTrans">
      <dgm:prSet/>
      <dgm:spPr/>
      <dgm:t>
        <a:bodyPr/>
        <a:lstStyle/>
        <a:p>
          <a:endParaRPr lang="en-US"/>
        </a:p>
      </dgm:t>
    </dgm:pt>
    <dgm:pt modelId="{72EF6154-EB75-4629-AD60-31AC1F55C5F6}">
      <dgm:prSet phldrT="[Text]" custT="1"/>
      <dgm:spPr/>
      <dgm:t>
        <a:bodyPr/>
        <a:lstStyle/>
        <a:p>
          <a:r>
            <a:rPr lang="en-US" sz="2000" b="1" smtClean="0">
              <a:latin typeface="Times New Roman" panose="02020603050405020304" pitchFamily="18" charset="0"/>
              <a:cs typeface="Times New Roman" panose="02020603050405020304" pitchFamily="18" charset="0"/>
            </a:rPr>
            <a:t>a) Dạng bài: Nghe – kể lại chuyện</a:t>
          </a:r>
          <a:r>
            <a:rPr lang="en-US" sz="2400" smtClean="0"/>
            <a:t>.</a:t>
          </a:r>
          <a:endParaRPr lang="en-US" sz="2400" b="1" dirty="0">
            <a:solidFill>
              <a:schemeClr val="tx1"/>
            </a:solidFill>
            <a:latin typeface="Times New Roman" panose="02020603050405020304" pitchFamily="18" charset="0"/>
            <a:cs typeface="Times New Roman" panose="02020603050405020304" pitchFamily="18" charset="0"/>
          </a:endParaRPr>
        </a:p>
      </dgm:t>
    </dgm:pt>
    <dgm:pt modelId="{3D9C9529-E1CD-46CA-AD30-66A4791D2961}" cxnId="{8E413351-B4D5-427A-AA7B-50ABBE75E6C8}" type="sibTrans">
      <dgm:prSet/>
      <dgm:spPr/>
      <dgm:t>
        <a:bodyPr/>
        <a:lstStyle/>
        <a:p>
          <a:endParaRPr lang="en-US"/>
        </a:p>
      </dgm:t>
    </dgm:pt>
    <dgm:pt modelId="{4827E055-8126-4FE6-9069-FB784FB79D2C}" cxnId="{8E413351-B4D5-427A-AA7B-50ABBE75E6C8}" type="parTrans">
      <dgm:prSet/>
      <dgm:spPr/>
      <dgm:t>
        <a:bodyPr/>
        <a:lstStyle/>
        <a:p>
          <a:endParaRPr lang="en-US"/>
        </a:p>
      </dgm:t>
    </dgm:pt>
    <dgm:pt modelId="{FE11DC3F-87DA-44B7-A8EB-2F321192E201}" type="pres">
      <dgm:prSet presAssocID="{BCC72806-D7EF-4624-B08A-EFB7160B3226}" presName="Name0" presStyleCnt="0">
        <dgm:presLayoutVars>
          <dgm:chMax val="1"/>
          <dgm:chPref val="1"/>
          <dgm:dir/>
          <dgm:animOne val="branch"/>
          <dgm:animLvl val="lvl"/>
        </dgm:presLayoutVars>
      </dgm:prSet>
      <dgm:spPr/>
      <dgm:t>
        <a:bodyPr/>
        <a:lstStyle/>
        <a:p>
          <a:endParaRPr lang="en-US"/>
        </a:p>
      </dgm:t>
    </dgm:pt>
    <dgm:pt modelId="{D5EA87AD-A2E2-4B0D-A90B-44DDBAA24B21}" type="pres">
      <dgm:prSet presAssocID="{72EF6154-EB75-4629-AD60-31AC1F55C5F6}" presName="singleCycle" presStyleCnt="0"/>
      <dgm:spPr/>
      <dgm:t>
        <a:bodyPr/>
        <a:lstStyle/>
        <a:p>
          <a:endParaRPr lang="en-US"/>
        </a:p>
      </dgm:t>
    </dgm:pt>
    <dgm:pt modelId="{20AA4A8C-13DD-4D79-9E35-730778D67399}" type="pres">
      <dgm:prSet presAssocID="{72EF6154-EB75-4629-AD60-31AC1F55C5F6}" presName="singleCenter" presStyleLbl="node1" presStyleIdx="0" presStyleCnt="1" custScaleX="22326" custScaleY="47516" custLinFactNeighborX="-16614" custLinFactNeighborY="-2320">
        <dgm:presLayoutVars>
          <dgm:chMax val="7"/>
          <dgm:chPref val="7"/>
        </dgm:presLayoutVars>
      </dgm:prSet>
      <dgm:spPr/>
      <dgm:t>
        <a:bodyPr/>
        <a:lstStyle/>
        <a:p>
          <a:endParaRPr lang="en-US"/>
        </a:p>
      </dgm:t>
    </dgm:pt>
  </dgm:ptLst>
  <dgm:cxnLst>
    <dgm:cxn modelId="{B7F1D9CE-165F-4259-980F-21FD0C3050E7}" srcId="{BCC72806-D7EF-4624-B08A-EFB7160B3226}" destId="{C8DCAEFE-D142-469A-AA9E-336B6811392D}" srcOrd="19" destOrd="0" parTransId="{E0385752-9432-47CD-8601-FC8AD1E465F6}" sibTransId="{5CCD0D3F-3F48-4F95-B435-A58B747E4C02}"/>
    <dgm:cxn modelId="{7808BA64-6616-4962-8B3F-739731E15ABC}" srcId="{BCC72806-D7EF-4624-B08A-EFB7160B3226}" destId="{C9A01AFE-48E9-4FC9-9E82-2B535CEA8CD3}" srcOrd="9" destOrd="0" parTransId="{05CFFF23-2AB9-43D7-AF23-610679D93DAF}" sibTransId="{2509ED51-5A99-4B9D-892C-A5C1224E2334}"/>
    <dgm:cxn modelId="{6515CD15-8E93-4D8B-B888-9425730B9999}" srcId="{BCC72806-D7EF-4624-B08A-EFB7160B3226}" destId="{D5C70ECD-0E04-4F21-AAD3-9E28DAFA3371}" srcOrd="6" destOrd="0" parTransId="{CCCF18B3-62EC-407B-9566-F1AE01BA6A0D}" sibTransId="{7192FF50-3836-4587-BBC4-ED00972D07F5}"/>
    <dgm:cxn modelId="{A519DAC7-F3DD-4611-868D-48EDBBA28BF8}" srcId="{BCC72806-D7EF-4624-B08A-EFB7160B3226}" destId="{4FF1BA75-33EA-4E1F-A45E-4FA4B7CBFBB6}" srcOrd="1" destOrd="0" parTransId="{BBCB6481-97BB-46FF-AF21-E77497190574}" sibTransId="{12CA38DF-6FD1-4DB6-8851-F2CEA0A03610}"/>
    <dgm:cxn modelId="{8E413351-B4D5-427A-AA7B-50ABBE75E6C8}" srcId="{BCC72806-D7EF-4624-B08A-EFB7160B3226}" destId="{72EF6154-EB75-4629-AD60-31AC1F55C5F6}" srcOrd="0" destOrd="0" parTransId="{4827E055-8126-4FE6-9069-FB784FB79D2C}" sibTransId="{3D9C9529-E1CD-46CA-AD30-66A4791D2961}"/>
    <dgm:cxn modelId="{567BF255-A1C8-4A71-866B-BCBE4B00EB69}" srcId="{BCC72806-D7EF-4624-B08A-EFB7160B3226}" destId="{1E365BF5-EABB-4891-AC03-04BA10D722FE}" srcOrd="13" destOrd="0" parTransId="{7FB4F7C6-748B-487D-A980-C26313A75F5E}" sibTransId="{9B90603E-363B-48DD-8D52-0BBC9AC26A5C}"/>
    <dgm:cxn modelId="{34407610-2323-4A80-8E8C-0574B3DD6ACF}" type="presOf" srcId="{72EF6154-EB75-4629-AD60-31AC1F55C5F6}" destId="{20AA4A8C-13DD-4D79-9E35-730778D67399}" srcOrd="0" destOrd="0" presId="urn:microsoft.com/office/officeart/2008/layout/RadialCluster"/>
    <dgm:cxn modelId="{05B307A3-09F5-4422-BDC3-679991FCB563}" srcId="{BCC72806-D7EF-4624-B08A-EFB7160B3226}" destId="{49FA8E51-A20D-4674-B191-FF44EF0C4EA8}" srcOrd="16" destOrd="0" parTransId="{F6DF0AB5-E46F-47C4-A560-F77E47CEDF5D}" sibTransId="{8D0B002D-D772-45F9-8D75-9B08F8391BFF}"/>
    <dgm:cxn modelId="{39BA8447-9F03-4EE3-B4B3-E932D45265DD}" srcId="{BCC72806-D7EF-4624-B08A-EFB7160B3226}" destId="{04493C29-362A-4083-9D21-95BFEFF66236}" srcOrd="2" destOrd="0" parTransId="{C1B94439-93E8-44A1-83BD-2B203859E074}" sibTransId="{42E4D668-8C5B-4CE5-A432-EB419B85CB65}"/>
    <dgm:cxn modelId="{9E1039F8-50F1-4A61-934F-C5EABBFEEF1C}" srcId="{BCC72806-D7EF-4624-B08A-EFB7160B3226}" destId="{B2B7C683-D28D-45E2-9851-F64E597359B5}" srcOrd="18" destOrd="0" parTransId="{39D3CF74-F492-4F1B-AC2A-E66F6EAE1487}" sibTransId="{D10A3C9F-B4B3-4A8B-A760-C6837CEB41EE}"/>
    <dgm:cxn modelId="{1730D37D-45B5-4EE3-A0E5-3B4EC016387E}" srcId="{BCC72806-D7EF-4624-B08A-EFB7160B3226}" destId="{C08D8B8B-62D7-4FFA-B43B-7EB4EB0A9427}" srcOrd="14" destOrd="0" parTransId="{A512DF48-C561-41EF-A716-2443F4FE3594}" sibTransId="{79782FDE-7914-448F-8839-9AC6C978181B}"/>
    <dgm:cxn modelId="{8C8885A6-4268-49C3-B542-5617D670B5AC}" srcId="{BCC72806-D7EF-4624-B08A-EFB7160B3226}" destId="{934BFBF1-CACD-49B2-8955-40FF91D3FE9E}" srcOrd="11" destOrd="0" parTransId="{16FA0343-F1BB-4E79-9360-A21ACAC2F527}" sibTransId="{BE99BAA6-0CB8-4598-BFE0-7AA7FD64CD63}"/>
    <dgm:cxn modelId="{0A8E39C5-1AEE-41BA-A68F-41C713CBFC98}" srcId="{BCC72806-D7EF-4624-B08A-EFB7160B3226}" destId="{4FB84E12-3ACB-4859-8F5D-00EAA9FA0010}" srcOrd="20" destOrd="0" parTransId="{921EBF8D-FE87-4889-8E7E-1FC6CC106FCA}" sibTransId="{D68EA414-995A-4EC6-A832-CD5EA430D493}"/>
    <dgm:cxn modelId="{3ACD30E3-70A5-4A5C-866A-49484DCFA2B8}" srcId="{BCC72806-D7EF-4624-B08A-EFB7160B3226}" destId="{FC4E6B80-7F2A-4F39-9B5E-DF0B906EBE72}" srcOrd="17" destOrd="0" parTransId="{5D11CE5F-2D54-4E7D-AFA7-D81342623258}" sibTransId="{BAAB40DE-4D17-4316-A9DA-D654689C62C5}"/>
    <dgm:cxn modelId="{48303521-AB6A-47B2-935A-D4ECD3B1A573}" srcId="{BCC72806-D7EF-4624-B08A-EFB7160B3226}" destId="{25667143-06BA-4BF7-AA0F-101165BE5ABB}" srcOrd="12" destOrd="0" parTransId="{6346321A-49A4-4DAF-B8D6-488F87BA049B}" sibTransId="{6728D0B8-0206-4FB1-AFF9-E21E5B233AAD}"/>
    <dgm:cxn modelId="{7C6B7859-45C8-4601-A48B-AB0970C8D30F}" srcId="{BCC72806-D7EF-4624-B08A-EFB7160B3226}" destId="{5DC17E69-178E-4F1A-A23F-9D66CE7E7DE3}" srcOrd="5" destOrd="0" parTransId="{FB31D127-4AC2-4A2C-BE7F-BDA7D9FB5F09}" sibTransId="{684824A4-93DE-4D16-94DA-C161B5C31F59}"/>
    <dgm:cxn modelId="{4662A835-CB79-4715-B96E-276823533B5A}" srcId="{BCC72806-D7EF-4624-B08A-EFB7160B3226}" destId="{B88A8A32-AE7D-438F-9B75-FFF4C6F0E6A1}" srcOrd="4" destOrd="0" parTransId="{F92CF117-2F83-4836-8E92-2CE21A445B63}" sibTransId="{E54792B2-BE82-4449-90DE-FA8C293F614A}"/>
    <dgm:cxn modelId="{7ABC9B81-9EEE-4435-B12E-17D05567233E}" type="presOf" srcId="{BCC72806-D7EF-4624-B08A-EFB7160B3226}" destId="{FE11DC3F-87DA-44B7-A8EB-2F321192E201}" srcOrd="0" destOrd="0" presId="urn:microsoft.com/office/officeart/2008/layout/RadialCluster"/>
    <dgm:cxn modelId="{A8BFD3FE-9599-4620-BE6C-6394AB172644}" srcId="{BCC72806-D7EF-4624-B08A-EFB7160B3226}" destId="{B2C35A54-B22E-4E0C-A164-F3FF7EBD63B5}" srcOrd="7" destOrd="0" parTransId="{4770E0A4-7A2A-4006-B591-2121BFFBB5E7}" sibTransId="{E4DE5095-7526-4785-88B3-75AE66429851}"/>
    <dgm:cxn modelId="{916EA689-9450-4F0C-8F3A-36774E1FBBAD}" srcId="{BCC72806-D7EF-4624-B08A-EFB7160B3226}" destId="{6674DC1A-95FA-4506-8AB3-C2EE71857A6A}" srcOrd="10" destOrd="0" parTransId="{80225A7A-76DC-484F-AD0F-CBFF1B7FB020}" sibTransId="{75DE697C-9E37-42D5-8042-63368D2677CB}"/>
    <dgm:cxn modelId="{D336A1ED-F6B4-4153-9269-ED390824E53D}" srcId="{BCC72806-D7EF-4624-B08A-EFB7160B3226}" destId="{599E6A7A-7CF8-4F94-8412-95AEC836999D}" srcOrd="3" destOrd="0" parTransId="{46C9DC62-CF7B-42C1-9D5B-FBF7A581E3AC}" sibTransId="{99D63BA7-E295-4B35-B6C9-5BD50B729D07}"/>
    <dgm:cxn modelId="{68F927CE-0CF6-42B9-A754-694508C3129D}" srcId="{BCC72806-D7EF-4624-B08A-EFB7160B3226}" destId="{EAC70921-0BA3-4739-800C-8E57C5A014DB}" srcOrd="15" destOrd="0" parTransId="{A863BBCD-5BCF-4FB2-833F-889C01147D96}" sibTransId="{CD990946-81A7-4E8B-B8EF-669AD0F50A22}"/>
    <dgm:cxn modelId="{B1C8E804-D6DC-48C4-9D14-AF9AB749A976}" srcId="{BCC72806-D7EF-4624-B08A-EFB7160B3226}" destId="{24B82935-B18C-4157-8CBF-13AF81DFFF23}" srcOrd="8" destOrd="0" parTransId="{E450B69E-AA07-4C7D-99C4-107C9CD2540B}" sibTransId="{2F4ED3F3-A0C2-4570-B29D-C13C790B8E24}"/>
    <dgm:cxn modelId="{36BB2DF7-135B-4E2C-A89D-7D1E12E04DCF}" type="presParOf" srcId="{FE11DC3F-87DA-44B7-A8EB-2F321192E201}" destId="{D5EA87AD-A2E2-4B0D-A90B-44DDBAA24B21}" srcOrd="0" destOrd="0" presId="urn:microsoft.com/office/officeart/2008/layout/RadialCluster"/>
    <dgm:cxn modelId="{7525B8AE-C510-44EC-9166-C839EA238145}" type="presParOf" srcId="{D5EA87AD-A2E2-4B0D-A90B-44DDBAA24B21}" destId="{20AA4A8C-13DD-4D79-9E35-730778D67399}" srcOrd="0" destOrd="0" presId="urn:microsoft.com/office/officeart/2008/layout/RadialCluster"/>
  </dgm:cxnLst>
  <dgm:bg>
    <a:solidFill>
      <a:schemeClr val="accent1">
        <a:lumMod val="40000"/>
        <a:lumOff val="60000"/>
      </a:schemeClr>
    </a:solid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C72806-D7EF-4624-B08A-EFB7160B3226}" type="doc">
      <dgm:prSet loTypeId="urn:microsoft.com/office/officeart/2008/layout/RadialCluster" loCatId="cycle" qsTypeId="urn:microsoft.com/office/officeart/2005/8/quickstyle/simple4" qsCatId="simple" csTypeId="urn:microsoft.com/office/officeart/2005/8/colors/accent1_1" csCatId="accent1" phldr="1"/>
      <dgm:spPr/>
      <dgm:t>
        <a:bodyPr/>
        <a:lstStyle/>
        <a:p>
          <a:endParaRPr lang="en-US"/>
        </a:p>
      </dgm:t>
    </dgm:pt>
    <dgm:pt modelId="{5DC17E69-178E-4F1A-A23F-9D66CE7E7DE3}">
      <dgm:prSet/>
      <dgm:spPr/>
      <dgm:t>
        <a:bodyPr/>
        <a:lstStyle/>
        <a:p>
          <a:endParaRPr lang="en-US" dirty="0"/>
        </a:p>
      </dgm:t>
    </dgm:pt>
    <dgm:pt modelId="{FB31D127-4AC2-4A2C-BE7F-BDA7D9FB5F09}" cxnId="{7C6B7859-45C8-4601-A48B-AB0970C8D30F}" type="parTrans">
      <dgm:prSet/>
      <dgm:spPr/>
      <dgm:t>
        <a:bodyPr/>
        <a:lstStyle/>
        <a:p>
          <a:endParaRPr lang="en-US"/>
        </a:p>
      </dgm:t>
    </dgm:pt>
    <dgm:pt modelId="{684824A4-93DE-4D16-94DA-C161B5C31F59}" cxnId="{7C6B7859-45C8-4601-A48B-AB0970C8D30F}" type="sibTrans">
      <dgm:prSet/>
      <dgm:spPr/>
      <dgm:t>
        <a:bodyPr/>
        <a:lstStyle/>
        <a:p>
          <a:endParaRPr lang="en-US"/>
        </a:p>
      </dgm:t>
    </dgm:pt>
    <dgm:pt modelId="{599E6A7A-7CF8-4F94-8412-95AEC836999D}">
      <dgm:prSet phldrT="[Text]" custScaleX="56405" custScaleY="98000" custLinFactNeighborX="-86903" custLinFactNeighborY="-19839"/>
      <dgm:spPr/>
      <dgm:t>
        <a:bodyPr/>
        <a:lstStyle/>
        <a:p>
          <a:endParaRPr lang="en-US" dirty="0"/>
        </a:p>
      </dgm:t>
    </dgm:pt>
    <dgm:pt modelId="{46C9DC62-CF7B-42C1-9D5B-FBF7A581E3AC}" cxnId="{D336A1ED-F6B4-4153-9269-ED390824E53D}" type="parTrans">
      <dgm:prSet/>
      <dgm:spPr/>
      <dgm:t>
        <a:bodyPr/>
        <a:lstStyle/>
        <a:p>
          <a:endParaRPr lang="en-US"/>
        </a:p>
      </dgm:t>
    </dgm:pt>
    <dgm:pt modelId="{99D63BA7-E295-4B35-B6C9-5BD50B729D07}" cxnId="{D336A1ED-F6B4-4153-9269-ED390824E53D}" type="sibTrans">
      <dgm:prSet/>
      <dgm:spPr/>
      <dgm:t>
        <a:bodyPr/>
        <a:lstStyle/>
        <a:p>
          <a:endParaRPr lang="en-US"/>
        </a:p>
      </dgm:t>
    </dgm:pt>
    <dgm:pt modelId="{B88A8A32-AE7D-438F-9B75-FFF4C6F0E6A1}">
      <dgm:prSet phldrT="[Text]" custScaleX="56405" custScaleY="98000" custLinFactNeighborX="-86903" custLinFactNeighborY="-19839"/>
      <dgm:spPr/>
      <dgm:t>
        <a:bodyPr/>
        <a:lstStyle/>
        <a:p>
          <a:endParaRPr lang="en-US" dirty="0"/>
        </a:p>
      </dgm:t>
    </dgm:pt>
    <dgm:pt modelId="{F92CF117-2F83-4836-8E92-2CE21A445B63}" cxnId="{4662A835-CB79-4715-B96E-276823533B5A}" type="parTrans">
      <dgm:prSet/>
      <dgm:spPr/>
      <dgm:t>
        <a:bodyPr/>
        <a:lstStyle/>
        <a:p>
          <a:endParaRPr lang="en-US"/>
        </a:p>
      </dgm:t>
    </dgm:pt>
    <dgm:pt modelId="{E54792B2-BE82-4449-90DE-FA8C293F614A}" cxnId="{4662A835-CB79-4715-B96E-276823533B5A}" type="sibTrans">
      <dgm:prSet/>
      <dgm:spPr/>
      <dgm:t>
        <a:bodyPr/>
        <a:lstStyle/>
        <a:p>
          <a:endParaRPr lang="en-US"/>
        </a:p>
      </dgm:t>
    </dgm:pt>
    <dgm:pt modelId="{04493C29-362A-4083-9D21-95BFEFF66236}">
      <dgm:prSet phldrT="[Text]" custScaleX="56405" custScaleY="98000" custLinFactNeighborX="-86903" custLinFactNeighborY="-19839"/>
      <dgm:spPr/>
      <dgm:t>
        <a:bodyPr/>
        <a:lstStyle/>
        <a:p>
          <a:endParaRPr lang="en-US" dirty="0"/>
        </a:p>
      </dgm:t>
    </dgm:pt>
    <dgm:pt modelId="{C1B94439-93E8-44A1-83BD-2B203859E074}" cxnId="{39BA8447-9F03-4EE3-B4B3-E932D45265DD}" type="parTrans">
      <dgm:prSet/>
      <dgm:spPr/>
      <dgm:t>
        <a:bodyPr/>
        <a:lstStyle/>
        <a:p>
          <a:endParaRPr lang="en-US"/>
        </a:p>
      </dgm:t>
    </dgm:pt>
    <dgm:pt modelId="{42E4D668-8C5B-4CE5-A432-EB419B85CB65}" cxnId="{39BA8447-9F03-4EE3-B4B3-E932D45265DD}" type="sibTrans">
      <dgm:prSet/>
      <dgm:spPr/>
      <dgm:t>
        <a:bodyPr/>
        <a:lstStyle/>
        <a:p>
          <a:endParaRPr lang="en-US"/>
        </a:p>
      </dgm:t>
    </dgm:pt>
    <dgm:pt modelId="{D5C70ECD-0E04-4F21-AAD3-9E28DAFA3371}">
      <dgm:prSet phldrT="[Text]" custScaleX="56405" custScaleY="98000" custLinFactNeighborX="-86903" custLinFactNeighborY="-19839"/>
      <dgm:spPr/>
      <dgm:t>
        <a:bodyPr/>
        <a:lstStyle/>
        <a:p>
          <a:endParaRPr lang="en-US" dirty="0"/>
        </a:p>
      </dgm:t>
    </dgm:pt>
    <dgm:pt modelId="{CCCF18B3-62EC-407B-9566-F1AE01BA6A0D}" cxnId="{6515CD15-8E93-4D8B-B888-9425730B9999}" type="parTrans">
      <dgm:prSet/>
      <dgm:spPr/>
      <dgm:t>
        <a:bodyPr/>
        <a:lstStyle/>
        <a:p>
          <a:endParaRPr lang="en-US"/>
        </a:p>
      </dgm:t>
    </dgm:pt>
    <dgm:pt modelId="{7192FF50-3836-4587-BBC4-ED00972D07F5}" cxnId="{6515CD15-8E93-4D8B-B888-9425730B9999}" type="sibTrans">
      <dgm:prSet/>
      <dgm:spPr/>
      <dgm:t>
        <a:bodyPr/>
        <a:lstStyle/>
        <a:p>
          <a:endParaRPr lang="en-US"/>
        </a:p>
      </dgm:t>
    </dgm:pt>
    <dgm:pt modelId="{B2C35A54-B22E-4E0C-A164-F3FF7EBD63B5}">
      <dgm:prSet/>
      <dgm:spPr/>
      <dgm:t>
        <a:bodyPr/>
        <a:lstStyle/>
        <a:p>
          <a:endParaRPr lang="en-US" dirty="0"/>
        </a:p>
      </dgm:t>
    </dgm:pt>
    <dgm:pt modelId="{4770E0A4-7A2A-4006-B591-2121BFFBB5E7}" cxnId="{A8BFD3FE-9599-4620-BE6C-6394AB172644}" type="parTrans">
      <dgm:prSet/>
      <dgm:spPr/>
      <dgm:t>
        <a:bodyPr/>
        <a:lstStyle/>
        <a:p>
          <a:endParaRPr lang="en-US"/>
        </a:p>
      </dgm:t>
    </dgm:pt>
    <dgm:pt modelId="{E4DE5095-7526-4785-88B3-75AE66429851}" cxnId="{A8BFD3FE-9599-4620-BE6C-6394AB172644}" type="sibTrans">
      <dgm:prSet/>
      <dgm:spPr/>
      <dgm:t>
        <a:bodyPr/>
        <a:lstStyle/>
        <a:p>
          <a:endParaRPr lang="en-US"/>
        </a:p>
      </dgm:t>
    </dgm:pt>
    <dgm:pt modelId="{24B82935-B18C-4157-8CBF-13AF81DFFF23}">
      <dgm:prSet/>
      <dgm:spPr/>
      <dgm:t>
        <a:bodyPr/>
        <a:lstStyle/>
        <a:p>
          <a:endParaRPr lang="en-US" dirty="0"/>
        </a:p>
      </dgm:t>
    </dgm:pt>
    <dgm:pt modelId="{E450B69E-AA07-4C7D-99C4-107C9CD2540B}" cxnId="{B1C8E804-D6DC-48C4-9D14-AF9AB749A976}" type="parTrans">
      <dgm:prSet/>
      <dgm:spPr/>
      <dgm:t>
        <a:bodyPr/>
        <a:lstStyle/>
        <a:p>
          <a:endParaRPr lang="en-US"/>
        </a:p>
      </dgm:t>
    </dgm:pt>
    <dgm:pt modelId="{2F4ED3F3-A0C2-4570-B29D-C13C790B8E24}" cxnId="{B1C8E804-D6DC-48C4-9D14-AF9AB749A976}" type="sibTrans">
      <dgm:prSet/>
      <dgm:spPr/>
      <dgm:t>
        <a:bodyPr/>
        <a:lstStyle/>
        <a:p>
          <a:endParaRPr lang="en-US"/>
        </a:p>
      </dgm:t>
    </dgm:pt>
    <dgm:pt modelId="{4FF1BA75-33EA-4E1F-A45E-4FA4B7CBFBB6}">
      <dgm:prSet phldrT="[Text]" custScaleX="56405" custScaleY="98000" custLinFactNeighborX="-85515" custLinFactNeighborY="-19839"/>
      <dgm:spPr/>
      <dgm:t>
        <a:bodyPr/>
        <a:lstStyle/>
        <a:p>
          <a:endParaRPr lang="en-US" dirty="0"/>
        </a:p>
      </dgm:t>
    </dgm:pt>
    <dgm:pt modelId="{BBCB6481-97BB-46FF-AF21-E77497190574}" cxnId="{A519DAC7-F3DD-4611-868D-48EDBBA28BF8}" type="parTrans">
      <dgm:prSet/>
      <dgm:spPr/>
      <dgm:t>
        <a:bodyPr/>
        <a:lstStyle/>
        <a:p>
          <a:endParaRPr lang="en-US"/>
        </a:p>
      </dgm:t>
    </dgm:pt>
    <dgm:pt modelId="{12CA38DF-6FD1-4DB6-8851-F2CEA0A03610}" cxnId="{A519DAC7-F3DD-4611-868D-48EDBBA28BF8}" type="sibTrans">
      <dgm:prSet/>
      <dgm:spPr/>
      <dgm:t>
        <a:bodyPr/>
        <a:lstStyle/>
        <a:p>
          <a:endParaRPr lang="en-US"/>
        </a:p>
      </dgm:t>
    </dgm:pt>
    <dgm:pt modelId="{C9A01AFE-48E9-4FC9-9E82-2B535CEA8CD3}">
      <dgm:prSet custScaleX="464736" custScaleY="151756" custRadScaleRad="93281" custRadScaleInc="74622"/>
      <dgm:spPr/>
      <dgm:t>
        <a:bodyPr/>
        <a:lstStyle/>
        <a:p>
          <a:endParaRPr lang="en-US" dirty="0"/>
        </a:p>
      </dgm:t>
    </dgm:pt>
    <dgm:pt modelId="{05CFFF23-2AB9-43D7-AF23-610679D93DAF}" cxnId="{7808BA64-6616-4962-8B3F-739731E15ABC}" type="parTrans">
      <dgm:prSet/>
      <dgm:spPr/>
      <dgm:t>
        <a:bodyPr/>
        <a:lstStyle/>
        <a:p>
          <a:endParaRPr lang="en-US"/>
        </a:p>
      </dgm:t>
    </dgm:pt>
    <dgm:pt modelId="{2509ED51-5A99-4B9D-892C-A5C1224E2334}" cxnId="{7808BA64-6616-4962-8B3F-739731E15ABC}" type="sibTrans">
      <dgm:prSet/>
      <dgm:spPr/>
      <dgm:t>
        <a:bodyPr/>
        <a:lstStyle/>
        <a:p>
          <a:endParaRPr lang="en-US"/>
        </a:p>
      </dgm:t>
    </dgm:pt>
    <dgm:pt modelId="{6674DC1A-95FA-4506-8AB3-C2EE71857A6A}">
      <dgm:prSet custScaleX="464736" custScaleY="151756" custRadScaleRad="93281" custRadScaleInc="74622"/>
      <dgm:spPr/>
      <dgm:t>
        <a:bodyPr/>
        <a:lstStyle/>
        <a:p>
          <a:endParaRPr lang="en-US" dirty="0"/>
        </a:p>
      </dgm:t>
    </dgm:pt>
    <dgm:pt modelId="{80225A7A-76DC-484F-AD0F-CBFF1B7FB020}" cxnId="{916EA689-9450-4F0C-8F3A-36774E1FBBAD}" type="parTrans">
      <dgm:prSet/>
      <dgm:spPr/>
      <dgm:t>
        <a:bodyPr/>
        <a:lstStyle/>
        <a:p>
          <a:endParaRPr lang="en-US"/>
        </a:p>
      </dgm:t>
    </dgm:pt>
    <dgm:pt modelId="{75DE697C-9E37-42D5-8042-63368D2677CB}" cxnId="{916EA689-9450-4F0C-8F3A-36774E1FBBAD}" type="sibTrans">
      <dgm:prSet/>
      <dgm:spPr/>
      <dgm:t>
        <a:bodyPr/>
        <a:lstStyle/>
        <a:p>
          <a:endParaRPr lang="en-US"/>
        </a:p>
      </dgm:t>
    </dgm:pt>
    <dgm:pt modelId="{934BFBF1-CACD-49B2-8955-40FF91D3FE9E}">
      <dgm:prSet custScaleX="464736" custScaleY="151756" custRadScaleRad="93281" custRadScaleInc="74622"/>
      <dgm:spPr/>
      <dgm:t>
        <a:bodyPr/>
        <a:lstStyle/>
        <a:p>
          <a:endParaRPr lang="en-US" dirty="0"/>
        </a:p>
      </dgm:t>
    </dgm:pt>
    <dgm:pt modelId="{16FA0343-F1BB-4E79-9360-A21ACAC2F527}" cxnId="{8C8885A6-4268-49C3-B542-5617D670B5AC}" type="parTrans">
      <dgm:prSet/>
      <dgm:spPr/>
      <dgm:t>
        <a:bodyPr/>
        <a:lstStyle/>
        <a:p>
          <a:endParaRPr lang="en-US"/>
        </a:p>
      </dgm:t>
    </dgm:pt>
    <dgm:pt modelId="{BE99BAA6-0CB8-4598-BFE0-7AA7FD64CD63}" cxnId="{8C8885A6-4268-49C3-B542-5617D670B5AC}" type="sibTrans">
      <dgm:prSet/>
      <dgm:spPr/>
      <dgm:t>
        <a:bodyPr/>
        <a:lstStyle/>
        <a:p>
          <a:endParaRPr lang="en-US"/>
        </a:p>
      </dgm:t>
    </dgm:pt>
    <dgm:pt modelId="{25667143-06BA-4BF7-AA0F-101165BE5ABB}">
      <dgm:prSet custScaleX="464736" custScaleY="151756" custRadScaleRad="93281" custRadScaleInc="74622"/>
      <dgm:spPr/>
      <dgm:t>
        <a:bodyPr/>
        <a:lstStyle/>
        <a:p>
          <a:endParaRPr lang="en-US" dirty="0"/>
        </a:p>
      </dgm:t>
    </dgm:pt>
    <dgm:pt modelId="{6346321A-49A4-4DAF-B8D6-488F87BA049B}" cxnId="{48303521-AB6A-47B2-935A-D4ECD3B1A573}" type="parTrans">
      <dgm:prSet/>
      <dgm:spPr/>
      <dgm:t>
        <a:bodyPr/>
        <a:lstStyle/>
        <a:p>
          <a:endParaRPr lang="en-US"/>
        </a:p>
      </dgm:t>
    </dgm:pt>
    <dgm:pt modelId="{6728D0B8-0206-4FB1-AFF9-E21E5B233AAD}" cxnId="{48303521-AB6A-47B2-935A-D4ECD3B1A573}" type="sibTrans">
      <dgm:prSet/>
      <dgm:spPr/>
      <dgm:t>
        <a:bodyPr/>
        <a:lstStyle/>
        <a:p>
          <a:endParaRPr lang="en-US"/>
        </a:p>
      </dgm:t>
    </dgm:pt>
    <dgm:pt modelId="{1E365BF5-EABB-4891-AC03-04BA10D722FE}">
      <dgm:prSet custScaleX="620179" custScaleY="151756" custRadScaleRad="93281" custRadScaleInc="74622"/>
      <dgm:spPr/>
      <dgm:t>
        <a:bodyPr/>
        <a:lstStyle/>
        <a:p>
          <a:endParaRPr lang="en-US" dirty="0"/>
        </a:p>
      </dgm:t>
    </dgm:pt>
    <dgm:pt modelId="{7FB4F7C6-748B-487D-A980-C26313A75F5E}" cxnId="{567BF255-A1C8-4A71-866B-BCBE4B00EB69}" type="parTrans">
      <dgm:prSet/>
      <dgm:spPr/>
      <dgm:t>
        <a:bodyPr/>
        <a:lstStyle/>
        <a:p>
          <a:endParaRPr lang="en-US"/>
        </a:p>
      </dgm:t>
    </dgm:pt>
    <dgm:pt modelId="{9B90603E-363B-48DD-8D52-0BBC9AC26A5C}" cxnId="{567BF255-A1C8-4A71-866B-BCBE4B00EB69}" type="sibTrans">
      <dgm:prSet/>
      <dgm:spPr/>
      <dgm:t>
        <a:bodyPr/>
        <a:lstStyle/>
        <a:p>
          <a:endParaRPr lang="en-US"/>
        </a:p>
      </dgm:t>
    </dgm:pt>
    <dgm:pt modelId="{C08D8B8B-62D7-4FFA-B43B-7EB4EB0A9427}">
      <dgm:prSet custScaleX="620179" custScaleY="151756" custRadScaleRad="93281" custRadScaleInc="74622"/>
      <dgm:spPr/>
      <dgm:t>
        <a:bodyPr/>
        <a:lstStyle/>
        <a:p>
          <a:endParaRPr lang="en-US" dirty="0"/>
        </a:p>
      </dgm:t>
    </dgm:pt>
    <dgm:pt modelId="{A512DF48-C561-41EF-A716-2443F4FE3594}" cxnId="{1730D37D-45B5-4EE3-A0E5-3B4EC016387E}" type="parTrans">
      <dgm:prSet/>
      <dgm:spPr/>
      <dgm:t>
        <a:bodyPr/>
        <a:lstStyle/>
        <a:p>
          <a:endParaRPr lang="en-US"/>
        </a:p>
      </dgm:t>
    </dgm:pt>
    <dgm:pt modelId="{79782FDE-7914-448F-8839-9AC6C978181B}" cxnId="{1730D37D-45B5-4EE3-A0E5-3B4EC016387E}" type="sibTrans">
      <dgm:prSet/>
      <dgm:spPr/>
      <dgm:t>
        <a:bodyPr/>
        <a:lstStyle/>
        <a:p>
          <a:endParaRPr lang="en-US"/>
        </a:p>
      </dgm:t>
    </dgm:pt>
    <dgm:pt modelId="{EAC70921-0BA3-4739-800C-8E57C5A014DB}">
      <dgm:prSet custScaleX="620179" custScaleY="151756" custRadScaleRad="93281" custRadScaleInc="74622"/>
      <dgm:spPr/>
      <dgm:t>
        <a:bodyPr/>
        <a:lstStyle/>
        <a:p>
          <a:endParaRPr lang="en-US" dirty="0"/>
        </a:p>
      </dgm:t>
    </dgm:pt>
    <dgm:pt modelId="{A863BBCD-5BCF-4FB2-833F-889C01147D96}" cxnId="{68F927CE-0CF6-42B9-A754-694508C3129D}" type="parTrans">
      <dgm:prSet/>
      <dgm:spPr/>
      <dgm:t>
        <a:bodyPr/>
        <a:lstStyle/>
        <a:p>
          <a:endParaRPr lang="en-US"/>
        </a:p>
      </dgm:t>
    </dgm:pt>
    <dgm:pt modelId="{CD990946-81A7-4E8B-B8EF-669AD0F50A22}" cxnId="{68F927CE-0CF6-42B9-A754-694508C3129D}" type="sibTrans">
      <dgm:prSet/>
      <dgm:spPr/>
      <dgm:t>
        <a:bodyPr/>
        <a:lstStyle/>
        <a:p>
          <a:endParaRPr lang="en-US"/>
        </a:p>
      </dgm:t>
    </dgm:pt>
    <dgm:pt modelId="{49FA8E51-A20D-4674-B191-FF44EF0C4EA8}">
      <dgm:prSet custScaleX="408802" custScaleY="227671" custRadScaleRad="130617" custRadScaleInc="-297047"/>
      <dgm:spPr/>
      <dgm:t>
        <a:bodyPr/>
        <a:lstStyle/>
        <a:p>
          <a:endParaRPr lang="en-US" dirty="0"/>
        </a:p>
      </dgm:t>
    </dgm:pt>
    <dgm:pt modelId="{F6DF0AB5-E46F-47C4-A560-F77E47CEDF5D}" cxnId="{05B307A3-09F5-4422-BDC3-679991FCB563}" type="parTrans">
      <dgm:prSet/>
      <dgm:spPr/>
      <dgm:t>
        <a:bodyPr/>
        <a:lstStyle/>
        <a:p>
          <a:endParaRPr lang="en-US"/>
        </a:p>
      </dgm:t>
    </dgm:pt>
    <dgm:pt modelId="{8D0B002D-D772-45F9-8D75-9B08F8391BFF}" cxnId="{05B307A3-09F5-4422-BDC3-679991FCB563}" type="sibTrans">
      <dgm:prSet/>
      <dgm:spPr/>
      <dgm:t>
        <a:bodyPr/>
        <a:lstStyle/>
        <a:p>
          <a:endParaRPr lang="en-US"/>
        </a:p>
      </dgm:t>
    </dgm:pt>
    <dgm:pt modelId="{FC4E6B80-7F2A-4F39-9B5E-DF0B906EBE72}">
      <dgm:prSet custScaleX="408802" custScaleY="227671" custRadScaleRad="130617" custRadScaleInc="-297047"/>
      <dgm:spPr/>
      <dgm:t>
        <a:bodyPr/>
        <a:lstStyle/>
        <a:p>
          <a:endParaRPr lang="en-US" dirty="0"/>
        </a:p>
      </dgm:t>
    </dgm:pt>
    <dgm:pt modelId="{5D11CE5F-2D54-4E7D-AFA7-D81342623258}" cxnId="{3ACD30E3-70A5-4A5C-866A-49484DCFA2B8}" type="parTrans">
      <dgm:prSet/>
      <dgm:spPr/>
      <dgm:t>
        <a:bodyPr/>
        <a:lstStyle/>
        <a:p>
          <a:endParaRPr lang="en-US"/>
        </a:p>
      </dgm:t>
    </dgm:pt>
    <dgm:pt modelId="{BAAB40DE-4D17-4316-A9DA-D654689C62C5}" cxnId="{3ACD30E3-70A5-4A5C-866A-49484DCFA2B8}" type="sibTrans">
      <dgm:prSet/>
      <dgm:spPr/>
      <dgm:t>
        <a:bodyPr/>
        <a:lstStyle/>
        <a:p>
          <a:endParaRPr lang="en-US"/>
        </a:p>
      </dgm:t>
    </dgm:pt>
    <dgm:pt modelId="{B2B7C683-D28D-45E2-9851-F64E597359B5}">
      <dgm:prSet/>
      <dgm:spPr/>
      <dgm:t>
        <a:bodyPr/>
        <a:lstStyle/>
        <a:p>
          <a:endParaRPr lang="en-US" dirty="0"/>
        </a:p>
      </dgm:t>
    </dgm:pt>
    <dgm:pt modelId="{39D3CF74-F492-4F1B-AC2A-E66F6EAE1487}" cxnId="{9E1039F8-50F1-4A61-934F-C5EABBFEEF1C}" type="parTrans">
      <dgm:prSet/>
      <dgm:spPr/>
      <dgm:t>
        <a:bodyPr/>
        <a:lstStyle/>
        <a:p>
          <a:endParaRPr lang="en-US"/>
        </a:p>
      </dgm:t>
    </dgm:pt>
    <dgm:pt modelId="{D10A3C9F-B4B3-4A8B-A760-C6837CEB41EE}" cxnId="{9E1039F8-50F1-4A61-934F-C5EABBFEEF1C}" type="sibTrans">
      <dgm:prSet/>
      <dgm:spPr/>
      <dgm:t>
        <a:bodyPr/>
        <a:lstStyle/>
        <a:p>
          <a:endParaRPr lang="en-US"/>
        </a:p>
      </dgm:t>
    </dgm:pt>
    <dgm:pt modelId="{C8DCAEFE-D142-469A-AA9E-336B6811392D}">
      <dgm:prSet/>
      <dgm:spPr/>
      <dgm:t>
        <a:bodyPr/>
        <a:lstStyle/>
        <a:p>
          <a:endParaRPr lang="en-US" dirty="0"/>
        </a:p>
      </dgm:t>
    </dgm:pt>
    <dgm:pt modelId="{E0385752-9432-47CD-8601-FC8AD1E465F6}" cxnId="{B7F1D9CE-165F-4259-980F-21FD0C3050E7}" type="parTrans">
      <dgm:prSet/>
      <dgm:spPr/>
      <dgm:t>
        <a:bodyPr/>
        <a:lstStyle/>
        <a:p>
          <a:endParaRPr lang="en-US"/>
        </a:p>
      </dgm:t>
    </dgm:pt>
    <dgm:pt modelId="{5CCD0D3F-3F48-4F95-B435-A58B747E4C02}" cxnId="{B7F1D9CE-165F-4259-980F-21FD0C3050E7}" type="sibTrans">
      <dgm:prSet/>
      <dgm:spPr/>
      <dgm:t>
        <a:bodyPr/>
        <a:lstStyle/>
        <a:p>
          <a:endParaRPr lang="en-US"/>
        </a:p>
      </dgm:t>
    </dgm:pt>
    <dgm:pt modelId="{4FB84E12-3ACB-4859-8F5D-00EAA9FA0010}">
      <dgm:prSet custScaleX="408802" custScaleY="227671" custRadScaleRad="130617" custRadScaleInc="-297047"/>
      <dgm:spPr/>
      <dgm:t>
        <a:bodyPr/>
        <a:lstStyle/>
        <a:p>
          <a:endParaRPr lang="en-US" dirty="0"/>
        </a:p>
      </dgm:t>
    </dgm:pt>
    <dgm:pt modelId="{921EBF8D-FE87-4889-8E7E-1FC6CC106FCA}" cxnId="{0A8E39C5-1AEE-41BA-A68F-41C713CBFC98}" type="parTrans">
      <dgm:prSet/>
      <dgm:spPr/>
      <dgm:t>
        <a:bodyPr/>
        <a:lstStyle/>
        <a:p>
          <a:endParaRPr lang="en-US"/>
        </a:p>
      </dgm:t>
    </dgm:pt>
    <dgm:pt modelId="{D68EA414-995A-4EC6-A832-CD5EA430D493}" cxnId="{0A8E39C5-1AEE-41BA-A68F-41C713CBFC98}" type="sibTrans">
      <dgm:prSet/>
      <dgm:spPr/>
      <dgm:t>
        <a:bodyPr/>
        <a:lstStyle/>
        <a:p>
          <a:endParaRPr lang="en-US"/>
        </a:p>
      </dgm:t>
    </dgm:pt>
    <dgm:pt modelId="{72EF6154-EB75-4629-AD60-31AC1F55C5F6}">
      <dgm:prSet phldrT="[Text]" custT="1"/>
      <dgm:spPr/>
      <dgm:t>
        <a:bodyPr/>
        <a:lstStyle/>
        <a:p>
          <a:r>
            <a:rPr lang="en-US" sz="2000" b="1" smtClean="0">
              <a:latin typeface="Times New Roman" panose="02020603050405020304" pitchFamily="18" charset="0"/>
              <a:cs typeface="Times New Roman" panose="02020603050405020304" pitchFamily="18" charset="0"/>
            </a:rPr>
            <a:t>a) Dạng bài: Nghe – kể lại chuyện</a:t>
          </a:r>
          <a:r>
            <a:rPr lang="en-US" sz="2400" smtClean="0"/>
            <a:t>.</a:t>
          </a:r>
          <a:endParaRPr lang="en-US" sz="2400" b="1" dirty="0">
            <a:solidFill>
              <a:schemeClr val="tx1"/>
            </a:solidFill>
            <a:latin typeface="Times New Roman" panose="02020603050405020304" pitchFamily="18" charset="0"/>
            <a:cs typeface="Times New Roman" panose="02020603050405020304" pitchFamily="18" charset="0"/>
          </a:endParaRPr>
        </a:p>
      </dgm:t>
    </dgm:pt>
    <dgm:pt modelId="{3D9C9529-E1CD-46CA-AD30-66A4791D2961}" cxnId="{8E413351-B4D5-427A-AA7B-50ABBE75E6C8}" type="sibTrans">
      <dgm:prSet/>
      <dgm:spPr/>
      <dgm:t>
        <a:bodyPr/>
        <a:lstStyle/>
        <a:p>
          <a:endParaRPr lang="en-US"/>
        </a:p>
      </dgm:t>
    </dgm:pt>
    <dgm:pt modelId="{4827E055-8126-4FE6-9069-FB784FB79D2C}" cxnId="{8E413351-B4D5-427A-AA7B-50ABBE75E6C8}" type="parTrans">
      <dgm:prSet/>
      <dgm:spPr/>
      <dgm:t>
        <a:bodyPr/>
        <a:lstStyle/>
        <a:p>
          <a:endParaRPr lang="en-US"/>
        </a:p>
      </dgm:t>
    </dgm:pt>
    <dgm:pt modelId="{FE11DC3F-87DA-44B7-A8EB-2F321192E201}" type="pres">
      <dgm:prSet presAssocID="{BCC72806-D7EF-4624-B08A-EFB7160B3226}" presName="Name0" presStyleCnt="0">
        <dgm:presLayoutVars>
          <dgm:chMax val="1"/>
          <dgm:chPref val="1"/>
          <dgm:dir/>
          <dgm:animOne val="branch"/>
          <dgm:animLvl val="lvl"/>
        </dgm:presLayoutVars>
      </dgm:prSet>
      <dgm:spPr/>
      <dgm:t>
        <a:bodyPr/>
        <a:lstStyle/>
        <a:p>
          <a:endParaRPr lang="en-US"/>
        </a:p>
      </dgm:t>
    </dgm:pt>
    <dgm:pt modelId="{D5EA87AD-A2E2-4B0D-A90B-44DDBAA24B21}" type="pres">
      <dgm:prSet presAssocID="{72EF6154-EB75-4629-AD60-31AC1F55C5F6}" presName="singleCycle" presStyleCnt="0"/>
      <dgm:spPr/>
      <dgm:t>
        <a:bodyPr/>
        <a:lstStyle/>
        <a:p>
          <a:endParaRPr lang="en-US"/>
        </a:p>
      </dgm:t>
    </dgm:pt>
    <dgm:pt modelId="{20AA4A8C-13DD-4D79-9E35-730778D67399}" type="pres">
      <dgm:prSet presAssocID="{72EF6154-EB75-4629-AD60-31AC1F55C5F6}" presName="singleCenter" presStyleLbl="node1" presStyleIdx="0" presStyleCnt="1" custScaleX="22326" custScaleY="47516" custLinFactNeighborX="-17722" custLinFactNeighborY="-2164">
        <dgm:presLayoutVars>
          <dgm:chMax val="7"/>
          <dgm:chPref val="7"/>
        </dgm:presLayoutVars>
      </dgm:prSet>
      <dgm:spPr/>
      <dgm:t>
        <a:bodyPr/>
        <a:lstStyle/>
        <a:p>
          <a:endParaRPr lang="en-US"/>
        </a:p>
      </dgm:t>
    </dgm:pt>
  </dgm:ptLst>
  <dgm:cxnLst>
    <dgm:cxn modelId="{B7F1D9CE-165F-4259-980F-21FD0C3050E7}" srcId="{BCC72806-D7EF-4624-B08A-EFB7160B3226}" destId="{C8DCAEFE-D142-469A-AA9E-336B6811392D}" srcOrd="19" destOrd="0" parTransId="{E0385752-9432-47CD-8601-FC8AD1E465F6}" sibTransId="{5CCD0D3F-3F48-4F95-B435-A58B747E4C02}"/>
    <dgm:cxn modelId="{7808BA64-6616-4962-8B3F-739731E15ABC}" srcId="{BCC72806-D7EF-4624-B08A-EFB7160B3226}" destId="{C9A01AFE-48E9-4FC9-9E82-2B535CEA8CD3}" srcOrd="9" destOrd="0" parTransId="{05CFFF23-2AB9-43D7-AF23-610679D93DAF}" sibTransId="{2509ED51-5A99-4B9D-892C-A5C1224E2334}"/>
    <dgm:cxn modelId="{6515CD15-8E93-4D8B-B888-9425730B9999}" srcId="{BCC72806-D7EF-4624-B08A-EFB7160B3226}" destId="{D5C70ECD-0E04-4F21-AAD3-9E28DAFA3371}" srcOrd="6" destOrd="0" parTransId="{CCCF18B3-62EC-407B-9566-F1AE01BA6A0D}" sibTransId="{7192FF50-3836-4587-BBC4-ED00972D07F5}"/>
    <dgm:cxn modelId="{A519DAC7-F3DD-4611-868D-48EDBBA28BF8}" srcId="{BCC72806-D7EF-4624-B08A-EFB7160B3226}" destId="{4FF1BA75-33EA-4E1F-A45E-4FA4B7CBFBB6}" srcOrd="1" destOrd="0" parTransId="{BBCB6481-97BB-46FF-AF21-E77497190574}" sibTransId="{12CA38DF-6FD1-4DB6-8851-F2CEA0A03610}"/>
    <dgm:cxn modelId="{8E413351-B4D5-427A-AA7B-50ABBE75E6C8}" srcId="{BCC72806-D7EF-4624-B08A-EFB7160B3226}" destId="{72EF6154-EB75-4629-AD60-31AC1F55C5F6}" srcOrd="0" destOrd="0" parTransId="{4827E055-8126-4FE6-9069-FB784FB79D2C}" sibTransId="{3D9C9529-E1CD-46CA-AD30-66A4791D2961}"/>
    <dgm:cxn modelId="{3190315C-9FC1-4E72-B5BE-40A1D06B7FF3}" type="presOf" srcId="{72EF6154-EB75-4629-AD60-31AC1F55C5F6}" destId="{20AA4A8C-13DD-4D79-9E35-730778D67399}" srcOrd="0" destOrd="0" presId="urn:microsoft.com/office/officeart/2008/layout/RadialCluster"/>
    <dgm:cxn modelId="{567BF255-A1C8-4A71-866B-BCBE4B00EB69}" srcId="{BCC72806-D7EF-4624-B08A-EFB7160B3226}" destId="{1E365BF5-EABB-4891-AC03-04BA10D722FE}" srcOrd="13" destOrd="0" parTransId="{7FB4F7C6-748B-487D-A980-C26313A75F5E}" sibTransId="{9B90603E-363B-48DD-8D52-0BBC9AC26A5C}"/>
    <dgm:cxn modelId="{05B307A3-09F5-4422-BDC3-679991FCB563}" srcId="{BCC72806-D7EF-4624-B08A-EFB7160B3226}" destId="{49FA8E51-A20D-4674-B191-FF44EF0C4EA8}" srcOrd="16" destOrd="0" parTransId="{F6DF0AB5-E46F-47C4-A560-F77E47CEDF5D}" sibTransId="{8D0B002D-D772-45F9-8D75-9B08F8391BFF}"/>
    <dgm:cxn modelId="{39BA8447-9F03-4EE3-B4B3-E932D45265DD}" srcId="{BCC72806-D7EF-4624-B08A-EFB7160B3226}" destId="{04493C29-362A-4083-9D21-95BFEFF66236}" srcOrd="2" destOrd="0" parTransId="{C1B94439-93E8-44A1-83BD-2B203859E074}" sibTransId="{42E4D668-8C5B-4CE5-A432-EB419B85CB65}"/>
    <dgm:cxn modelId="{9E1039F8-50F1-4A61-934F-C5EABBFEEF1C}" srcId="{BCC72806-D7EF-4624-B08A-EFB7160B3226}" destId="{B2B7C683-D28D-45E2-9851-F64E597359B5}" srcOrd="18" destOrd="0" parTransId="{39D3CF74-F492-4F1B-AC2A-E66F6EAE1487}" sibTransId="{D10A3C9F-B4B3-4A8B-A760-C6837CEB41EE}"/>
    <dgm:cxn modelId="{1730D37D-45B5-4EE3-A0E5-3B4EC016387E}" srcId="{BCC72806-D7EF-4624-B08A-EFB7160B3226}" destId="{C08D8B8B-62D7-4FFA-B43B-7EB4EB0A9427}" srcOrd="14" destOrd="0" parTransId="{A512DF48-C561-41EF-A716-2443F4FE3594}" sibTransId="{79782FDE-7914-448F-8839-9AC6C978181B}"/>
    <dgm:cxn modelId="{8C8885A6-4268-49C3-B542-5617D670B5AC}" srcId="{BCC72806-D7EF-4624-B08A-EFB7160B3226}" destId="{934BFBF1-CACD-49B2-8955-40FF91D3FE9E}" srcOrd="11" destOrd="0" parTransId="{16FA0343-F1BB-4E79-9360-A21ACAC2F527}" sibTransId="{BE99BAA6-0CB8-4598-BFE0-7AA7FD64CD63}"/>
    <dgm:cxn modelId="{0A8E39C5-1AEE-41BA-A68F-41C713CBFC98}" srcId="{BCC72806-D7EF-4624-B08A-EFB7160B3226}" destId="{4FB84E12-3ACB-4859-8F5D-00EAA9FA0010}" srcOrd="20" destOrd="0" parTransId="{921EBF8D-FE87-4889-8E7E-1FC6CC106FCA}" sibTransId="{D68EA414-995A-4EC6-A832-CD5EA430D493}"/>
    <dgm:cxn modelId="{3ACD30E3-70A5-4A5C-866A-49484DCFA2B8}" srcId="{BCC72806-D7EF-4624-B08A-EFB7160B3226}" destId="{FC4E6B80-7F2A-4F39-9B5E-DF0B906EBE72}" srcOrd="17" destOrd="0" parTransId="{5D11CE5F-2D54-4E7D-AFA7-D81342623258}" sibTransId="{BAAB40DE-4D17-4316-A9DA-D654689C62C5}"/>
    <dgm:cxn modelId="{48303521-AB6A-47B2-935A-D4ECD3B1A573}" srcId="{BCC72806-D7EF-4624-B08A-EFB7160B3226}" destId="{25667143-06BA-4BF7-AA0F-101165BE5ABB}" srcOrd="12" destOrd="0" parTransId="{6346321A-49A4-4DAF-B8D6-488F87BA049B}" sibTransId="{6728D0B8-0206-4FB1-AFF9-E21E5B233AAD}"/>
    <dgm:cxn modelId="{7C6B7859-45C8-4601-A48B-AB0970C8D30F}" srcId="{BCC72806-D7EF-4624-B08A-EFB7160B3226}" destId="{5DC17E69-178E-4F1A-A23F-9D66CE7E7DE3}" srcOrd="5" destOrd="0" parTransId="{FB31D127-4AC2-4A2C-BE7F-BDA7D9FB5F09}" sibTransId="{684824A4-93DE-4D16-94DA-C161B5C31F59}"/>
    <dgm:cxn modelId="{4662A835-CB79-4715-B96E-276823533B5A}" srcId="{BCC72806-D7EF-4624-B08A-EFB7160B3226}" destId="{B88A8A32-AE7D-438F-9B75-FFF4C6F0E6A1}" srcOrd="4" destOrd="0" parTransId="{F92CF117-2F83-4836-8E92-2CE21A445B63}" sibTransId="{E54792B2-BE82-4449-90DE-FA8C293F614A}"/>
    <dgm:cxn modelId="{A8BFD3FE-9599-4620-BE6C-6394AB172644}" srcId="{BCC72806-D7EF-4624-B08A-EFB7160B3226}" destId="{B2C35A54-B22E-4E0C-A164-F3FF7EBD63B5}" srcOrd="7" destOrd="0" parTransId="{4770E0A4-7A2A-4006-B591-2121BFFBB5E7}" sibTransId="{E4DE5095-7526-4785-88B3-75AE66429851}"/>
    <dgm:cxn modelId="{916EA689-9450-4F0C-8F3A-36774E1FBBAD}" srcId="{BCC72806-D7EF-4624-B08A-EFB7160B3226}" destId="{6674DC1A-95FA-4506-8AB3-C2EE71857A6A}" srcOrd="10" destOrd="0" parTransId="{80225A7A-76DC-484F-AD0F-CBFF1B7FB020}" sibTransId="{75DE697C-9E37-42D5-8042-63368D2677CB}"/>
    <dgm:cxn modelId="{D336A1ED-F6B4-4153-9269-ED390824E53D}" srcId="{BCC72806-D7EF-4624-B08A-EFB7160B3226}" destId="{599E6A7A-7CF8-4F94-8412-95AEC836999D}" srcOrd="3" destOrd="0" parTransId="{46C9DC62-CF7B-42C1-9D5B-FBF7A581E3AC}" sibTransId="{99D63BA7-E295-4B35-B6C9-5BD50B729D07}"/>
    <dgm:cxn modelId="{68F927CE-0CF6-42B9-A754-694508C3129D}" srcId="{BCC72806-D7EF-4624-B08A-EFB7160B3226}" destId="{EAC70921-0BA3-4739-800C-8E57C5A014DB}" srcOrd="15" destOrd="0" parTransId="{A863BBCD-5BCF-4FB2-833F-889C01147D96}" sibTransId="{CD990946-81A7-4E8B-B8EF-669AD0F50A22}"/>
    <dgm:cxn modelId="{3147AF15-8FD9-4F83-9DAF-F5C355345289}" type="presOf" srcId="{BCC72806-D7EF-4624-B08A-EFB7160B3226}" destId="{FE11DC3F-87DA-44B7-A8EB-2F321192E201}" srcOrd="0" destOrd="0" presId="urn:microsoft.com/office/officeart/2008/layout/RadialCluster"/>
    <dgm:cxn modelId="{B1C8E804-D6DC-48C4-9D14-AF9AB749A976}" srcId="{BCC72806-D7EF-4624-B08A-EFB7160B3226}" destId="{24B82935-B18C-4157-8CBF-13AF81DFFF23}" srcOrd="8" destOrd="0" parTransId="{E450B69E-AA07-4C7D-99C4-107C9CD2540B}" sibTransId="{2F4ED3F3-A0C2-4570-B29D-C13C790B8E24}"/>
    <dgm:cxn modelId="{A25745F4-D7C5-41C0-9B32-5C797055A270}" type="presParOf" srcId="{FE11DC3F-87DA-44B7-A8EB-2F321192E201}" destId="{D5EA87AD-A2E2-4B0D-A90B-44DDBAA24B21}" srcOrd="0" destOrd="0" presId="urn:microsoft.com/office/officeart/2008/layout/RadialCluster"/>
    <dgm:cxn modelId="{10467829-EED7-4224-B684-01E2263D1DAF}" type="presParOf" srcId="{D5EA87AD-A2E2-4B0D-A90B-44DDBAA24B21}" destId="{20AA4A8C-13DD-4D79-9E35-730778D67399}" srcOrd="0" destOrd="0" presId="urn:microsoft.com/office/officeart/2008/layout/RadialCluster"/>
  </dgm:cxnLst>
  <dgm:bg>
    <a:solidFill>
      <a:schemeClr val="accent1">
        <a:lumMod val="40000"/>
        <a:lumOff val="60000"/>
      </a:schemeClr>
    </a:solidFill>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345238" cy="5607050"/>
        <a:chOff x="0" y="0"/>
        <a:chExt cx="6345238" cy="5607050"/>
      </a:xfrm>
    </dsp:grpSpPr>
    <dsp:sp modelId="{8AFD92B3-F7F1-4B1F-BE44-5875B3F121FE}">
      <dsp:nvSpPr>
        <dsp:cNvPr id="4" name="Block Arc 3"/>
        <dsp:cNvSpPr/>
      </dsp:nvSpPr>
      <dsp:spPr bwMode="white">
        <a:xfrm>
          <a:off x="-6273157" y="-982413"/>
          <a:ext cx="7571875" cy="7571875"/>
        </a:xfrm>
        <a:prstGeom prst="blockArc">
          <a:avLst>
            <a:gd name="adj1" fmla="val 18900000"/>
            <a:gd name="adj2" fmla="val 2700000"/>
            <a:gd name="adj3" fmla="val 238"/>
          </a:avLst>
        </a:prstGeom>
      </dsp:spPr>
      <dsp:style>
        <a:lnRef idx="2">
          <a:schemeClr val="accent6"/>
        </a:lnRef>
        <a:fillRef idx="0">
          <a:schemeClr val="accent6">
            <a:tint val="90000"/>
          </a:schemeClr>
        </a:fillRef>
        <a:effectRef idx="0">
          <a:scrgbClr r="0" g="0" b="0"/>
        </a:effectRef>
        <a:fontRef idx="minor"/>
      </dsp:style>
      <dsp:txXfrm>
        <a:off x="-6273157" y="-982413"/>
        <a:ext cx="7571875" cy="7571875"/>
      </dsp:txXfrm>
    </dsp:sp>
    <dsp:sp modelId="{76BE7C96-424E-4678-B220-2232804A2636}">
      <dsp:nvSpPr>
        <dsp:cNvPr id="7" name="Rectangles 6"/>
        <dsp:cNvSpPr/>
      </dsp:nvSpPr>
      <dsp:spPr bwMode="white">
        <a:xfrm>
          <a:off x="420105" y="415707"/>
          <a:ext cx="5634264" cy="862589"/>
        </a:xfrm>
        <a:prstGeom prst="rect">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Body>
        <a:bodyPr lIns="684679" tIns="66040" rIns="66040" bIns="6604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600" b="1" smtClean="0">
              <a:solidFill>
                <a:schemeClr val="tx1"/>
              </a:solidFill>
              <a:latin typeface="Times New Roman" panose="02020603050405020304" pitchFamily="18" charset="0"/>
              <a:cs typeface="Times New Roman" panose="02020603050405020304" pitchFamily="18" charset="0"/>
            </a:rPr>
            <a:t>Lí do hình thành biện pháp</a:t>
          </a:r>
          <a:endParaRPr lang="en-US" sz="2600" b="1" dirty="0">
            <a:solidFill>
              <a:schemeClr val="tx1"/>
            </a:solidFill>
            <a:latin typeface="Times New Roman" panose="02020603050405020304" pitchFamily="18" charset="0"/>
            <a:cs typeface="Times New Roman" panose="02020603050405020304" pitchFamily="18" charset="0"/>
          </a:endParaRPr>
        </a:p>
      </dsp:txBody>
      <dsp:txXfrm>
        <a:off x="420105" y="415707"/>
        <a:ext cx="5634264" cy="862589"/>
      </dsp:txXfrm>
    </dsp:sp>
    <dsp:sp modelId="{A12E05A1-45C5-46A4-B13A-BE3EC3935005}">
      <dsp:nvSpPr>
        <dsp:cNvPr id="8" name="Oval 7"/>
        <dsp:cNvSpPr/>
      </dsp:nvSpPr>
      <dsp:spPr bwMode="white">
        <a:xfrm>
          <a:off x="243483" y="380587"/>
          <a:ext cx="1078236" cy="1078236"/>
        </a:xfrm>
        <a:prstGeom prst="ellipse">
          <a:avLst/>
        </a:prstGeom>
      </dsp:spPr>
      <dsp:style>
        <a:lnRef idx="2">
          <a:schemeClr val="accent5">
            <a:hueOff val="0"/>
            <a:satOff val="0"/>
            <a:lumOff val="0"/>
            <a:alpha val="100000"/>
          </a:schemeClr>
        </a:lnRef>
        <a:fillRef idx="1">
          <a:schemeClr val="lt1"/>
        </a:fillRef>
        <a:effectRef idx="0">
          <a:scrgbClr r="0" g="0" b="0"/>
        </a:effectRef>
        <a:fontRef idx="minor"/>
      </dsp:style>
      <dsp:txXfrm>
        <a:off x="243483" y="380587"/>
        <a:ext cx="1078236" cy="1078236"/>
      </dsp:txXfrm>
    </dsp:sp>
    <dsp:sp modelId="{FA726B80-0552-42F6-AB9E-CFA35FCD02BA}">
      <dsp:nvSpPr>
        <dsp:cNvPr id="9" name="Rectangles 8"/>
        <dsp:cNvSpPr/>
      </dsp:nvSpPr>
      <dsp:spPr bwMode="white">
        <a:xfrm>
          <a:off x="509095" y="1736218"/>
          <a:ext cx="5139722" cy="862589"/>
        </a:xfrm>
        <a:prstGeom prst="rect">
          <a:avLst/>
        </a:prstGeom>
      </dsp:spPr>
      <dsp:style>
        <a:lnRef idx="2">
          <a:schemeClr val="lt1"/>
        </a:lnRef>
        <a:fillRef idx="1">
          <a:schemeClr val="accent5">
            <a:hueOff val="-3300000"/>
            <a:satOff val="13333"/>
            <a:lumOff val="2876"/>
            <a:alpha val="100000"/>
          </a:schemeClr>
        </a:fillRef>
        <a:effectRef idx="0">
          <a:scrgbClr r="0" g="0" b="0"/>
        </a:effectRef>
        <a:fontRef idx="minor">
          <a:schemeClr val="lt1"/>
        </a:fontRef>
      </dsp:style>
      <dsp:txBody>
        <a:bodyPr lIns="684679" tIns="66040" rIns="66040" bIns="6604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600" b="1" dirty="0" err="1" smtClean="0">
              <a:solidFill>
                <a:schemeClr val="tx1"/>
              </a:solidFill>
              <a:latin typeface="Times New Roman" panose="02020603050405020304" pitchFamily="18" charset="0"/>
              <a:cs typeface="Times New Roman" panose="02020603050405020304" pitchFamily="18" charset="0"/>
            </a:rPr>
            <a:t>Nội</a:t>
          </a:r>
          <a:r>
            <a:rPr lang="en-US" sz="2600" b="1" dirty="0" smtClean="0">
              <a:solidFill>
                <a:schemeClr val="tx1"/>
              </a:solidFill>
              <a:latin typeface="Times New Roman" panose="02020603050405020304" pitchFamily="18" charset="0"/>
              <a:cs typeface="Times New Roman" panose="02020603050405020304" pitchFamily="18" charset="0"/>
            </a:rPr>
            <a:t> dung </a:t>
          </a:r>
          <a:r>
            <a:rPr lang="en-US" sz="2600" b="1" dirty="0" err="1" smtClean="0">
              <a:solidFill>
                <a:schemeClr val="tx1"/>
              </a:solidFill>
              <a:latin typeface="Times New Roman" panose="02020603050405020304" pitchFamily="18" charset="0"/>
              <a:cs typeface="Times New Roman" panose="02020603050405020304" pitchFamily="18" charset="0"/>
            </a:rPr>
            <a:t>của</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biện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pháp</a:t>
          </a:r>
          <a:endParaRPr lang="en-US" sz="2600" b="1" dirty="0">
            <a:solidFill>
              <a:schemeClr val="tx1"/>
            </a:solidFill>
            <a:latin typeface="Times New Roman" panose="02020603050405020304" pitchFamily="18" charset="0"/>
            <a:cs typeface="Times New Roman" panose="02020603050405020304" pitchFamily="18" charset="0"/>
          </a:endParaRPr>
        </a:p>
      </dsp:txBody>
      <dsp:txXfrm>
        <a:off x="509095" y="1736218"/>
        <a:ext cx="5139722" cy="862589"/>
      </dsp:txXfrm>
    </dsp:sp>
    <dsp:sp modelId="{2D4401A3-CEF3-43A0-9E5A-A0ECC13B2C7D}">
      <dsp:nvSpPr>
        <dsp:cNvPr id="10" name="Oval 9"/>
        <dsp:cNvSpPr/>
      </dsp:nvSpPr>
      <dsp:spPr bwMode="white">
        <a:xfrm>
          <a:off x="666398" y="1617354"/>
          <a:ext cx="1078236" cy="1078236"/>
        </a:xfrm>
        <a:prstGeom prst="ellipse">
          <a:avLst/>
        </a:prstGeom>
      </dsp:spPr>
      <dsp:style>
        <a:lnRef idx="2">
          <a:schemeClr val="accent5">
            <a:hueOff val="-3300000"/>
            <a:satOff val="13333"/>
            <a:lumOff val="2876"/>
            <a:alpha val="100000"/>
          </a:schemeClr>
        </a:lnRef>
        <a:fillRef idx="1">
          <a:schemeClr val="lt1"/>
        </a:fillRef>
        <a:effectRef idx="0">
          <a:scrgbClr r="0" g="0" b="0"/>
        </a:effectRef>
        <a:fontRef idx="minor"/>
      </dsp:style>
      <dsp:txXfrm>
        <a:off x="666398" y="1617354"/>
        <a:ext cx="1078236" cy="1078236"/>
      </dsp:txXfrm>
    </dsp:sp>
    <dsp:sp modelId="{04D2E2A1-7C54-4746-AEB7-DF18B7E37838}">
      <dsp:nvSpPr>
        <dsp:cNvPr id="11" name="Rectangles 10"/>
        <dsp:cNvSpPr/>
      </dsp:nvSpPr>
      <dsp:spPr bwMode="white">
        <a:xfrm>
          <a:off x="762920" y="3039235"/>
          <a:ext cx="5139722" cy="862589"/>
        </a:xfrm>
        <a:prstGeom prst="rect">
          <a:avLst/>
        </a:prstGeom>
      </dsp:spPr>
      <dsp:style>
        <a:lnRef idx="2">
          <a:schemeClr val="lt1"/>
        </a:lnRef>
        <a:fillRef idx="1">
          <a:schemeClr val="accent5">
            <a:hueOff val="-6600000"/>
            <a:satOff val="26667"/>
            <a:lumOff val="5752"/>
            <a:alpha val="100000"/>
          </a:schemeClr>
        </a:fillRef>
        <a:effectRef idx="0">
          <a:scrgbClr r="0" g="0" b="0"/>
        </a:effectRef>
        <a:fontRef idx="minor">
          <a:schemeClr val="lt1"/>
        </a:fontRef>
      </dsp:style>
      <dsp:txBody>
        <a:bodyPr lIns="684679" tIns="66040" rIns="66040" bIns="6604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600" b="1" dirty="0" err="1" smtClean="0">
              <a:solidFill>
                <a:schemeClr val="tx1"/>
              </a:solidFill>
              <a:latin typeface="Times New Roman" panose="02020603050405020304" pitchFamily="18" charset="0"/>
              <a:cs typeface="Times New Roman" panose="02020603050405020304" pitchFamily="18" charset="0"/>
            </a:rPr>
            <a:t>Hiệu</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quả</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đạt</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được</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sau</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khi</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thực</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hiện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biện</a:t>
          </a:r>
          <a:r>
            <a:rPr lang="en-US" sz="2600" b="1" dirty="0" smtClean="0">
              <a:solidFill>
                <a:schemeClr val="tx1"/>
              </a:solidFill>
              <a:latin typeface="Times New Roman" panose="02020603050405020304" pitchFamily="18" charset="0"/>
              <a:cs typeface="Times New Roman" panose="02020603050405020304" pitchFamily="18" charset="0"/>
            </a:rPr>
            <a:t> </a:t>
          </a:r>
          <a:r>
            <a:rPr lang="en-US" sz="2600" b="1" dirty="0" err="1" smtClean="0">
              <a:solidFill>
                <a:schemeClr val="tx1"/>
              </a:solidFill>
              <a:latin typeface="Times New Roman" panose="02020603050405020304" pitchFamily="18" charset="0"/>
              <a:cs typeface="Times New Roman" panose="02020603050405020304" pitchFamily="18" charset="0"/>
            </a:rPr>
            <a:t>pháp</a:t>
          </a:r>
          <a:endParaRPr lang="en-US" sz="2600" dirty="0">
            <a:solidFill>
              <a:schemeClr val="tx1"/>
            </a:solidFill>
            <a:latin typeface="Times New Roman" panose="02020603050405020304" pitchFamily="18" charset="0"/>
            <a:cs typeface="Times New Roman" panose="02020603050405020304" pitchFamily="18" charset="0"/>
          </a:endParaRPr>
        </a:p>
      </dsp:txBody>
      <dsp:txXfrm>
        <a:off x="762920" y="3039235"/>
        <a:ext cx="5139722" cy="862589"/>
      </dsp:txXfrm>
    </dsp:sp>
    <dsp:sp modelId="{C8E14F0A-5E59-4093-9454-E629CBFC7D9D}">
      <dsp:nvSpPr>
        <dsp:cNvPr id="12" name="Oval 11"/>
        <dsp:cNvSpPr/>
      </dsp:nvSpPr>
      <dsp:spPr bwMode="white">
        <a:xfrm>
          <a:off x="666398" y="2911461"/>
          <a:ext cx="1078236" cy="1078236"/>
        </a:xfrm>
        <a:prstGeom prst="ellipse">
          <a:avLst/>
        </a:prstGeom>
      </dsp:spPr>
      <dsp:style>
        <a:lnRef idx="2">
          <a:schemeClr val="accent5">
            <a:hueOff val="-6600000"/>
            <a:satOff val="26667"/>
            <a:lumOff val="5752"/>
            <a:alpha val="100000"/>
          </a:schemeClr>
        </a:lnRef>
        <a:fillRef idx="1">
          <a:schemeClr val="lt1"/>
        </a:fillRef>
        <a:effectRef idx="0">
          <a:scrgbClr r="0" g="0" b="0"/>
        </a:effectRef>
        <a:fontRef idx="minor"/>
      </dsp:style>
      <dsp:txXfrm>
        <a:off x="666398" y="2911461"/>
        <a:ext cx="1078236" cy="1078236"/>
      </dsp:txXfrm>
    </dsp:sp>
    <dsp:sp modelId="{4D0CAAC1-96A2-4437-A952-068533543E2D}">
      <dsp:nvSpPr>
        <dsp:cNvPr id="13" name="Rectangles 12"/>
        <dsp:cNvSpPr/>
      </dsp:nvSpPr>
      <dsp:spPr bwMode="white">
        <a:xfrm>
          <a:off x="0" y="4332532"/>
          <a:ext cx="5634264" cy="862589"/>
        </a:xfrm>
        <a:prstGeom prst="rect">
          <a:avLst/>
        </a:prstGeom>
      </dsp:spPr>
      <dsp:style>
        <a:lnRef idx="2">
          <a:schemeClr val="lt1"/>
        </a:lnRef>
        <a:fillRef idx="1">
          <a:schemeClr val="accent5">
            <a:hueOff val="-9900000"/>
            <a:satOff val="40000"/>
            <a:lumOff val="8627"/>
            <a:alpha val="100000"/>
          </a:schemeClr>
        </a:fillRef>
        <a:effectRef idx="0">
          <a:scrgbClr r="0" g="0" b="0"/>
        </a:effectRef>
        <a:fontRef idx="minor">
          <a:schemeClr val="lt1"/>
        </a:fontRef>
      </dsp:style>
      <dsp:txBody>
        <a:bodyPr lIns="684679" tIns="66040" rIns="66040" bIns="6604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sz="2600" b="1" smtClean="0">
              <a:solidFill>
                <a:schemeClr val="tx1"/>
              </a:solidFill>
              <a:latin typeface="Times New Roman" panose="02020603050405020304" pitchFamily="18" charset="0"/>
              <a:cs typeface="Times New Roman" panose="02020603050405020304" pitchFamily="18" charset="0"/>
            </a:rPr>
            <a:t> Kiến nghị, đềxuất</a:t>
          </a:r>
          <a:endParaRPr lang="en-US" sz="2600" dirty="0">
            <a:solidFill>
              <a:schemeClr val="tx1"/>
            </a:solidFill>
            <a:latin typeface="Times New Roman" panose="02020603050405020304" pitchFamily="18" charset="0"/>
            <a:cs typeface="Times New Roman" panose="02020603050405020304" pitchFamily="18" charset="0"/>
          </a:endParaRPr>
        </a:p>
      </dsp:txBody>
      <dsp:txXfrm>
        <a:off x="0" y="4332532"/>
        <a:ext cx="5634264" cy="862589"/>
      </dsp:txXfrm>
    </dsp:sp>
    <dsp:sp modelId="{7AEAA29B-EBA5-468C-B0A0-63B2621B0CE2}">
      <dsp:nvSpPr>
        <dsp:cNvPr id="14" name="Oval 13"/>
        <dsp:cNvSpPr/>
      </dsp:nvSpPr>
      <dsp:spPr bwMode="white">
        <a:xfrm>
          <a:off x="171856" y="4205568"/>
          <a:ext cx="1078236" cy="1078236"/>
        </a:xfrm>
        <a:prstGeom prst="ellipse">
          <a:avLst/>
        </a:prstGeom>
      </dsp:spPr>
      <dsp:style>
        <a:lnRef idx="2">
          <a:schemeClr val="accent5">
            <a:hueOff val="-9900000"/>
            <a:satOff val="40000"/>
            <a:lumOff val="8627"/>
            <a:alpha val="100000"/>
          </a:schemeClr>
        </a:lnRef>
        <a:fillRef idx="1">
          <a:schemeClr val="lt1"/>
        </a:fillRef>
        <a:effectRef idx="0">
          <a:scrgbClr r="0" g="0" b="0"/>
        </a:effectRef>
        <a:fontRef idx="minor"/>
      </dsp:style>
      <dsp:txXfrm>
        <a:off x="171856" y="4205568"/>
        <a:ext cx="1078236" cy="1078236"/>
      </dsp:txXfrm>
    </dsp:sp>
    <dsp:sp modelId="{7752876F-E48D-4DFD-8179-93AE5DD39AC6}">
      <dsp:nvSpPr>
        <dsp:cNvPr id="3" name="Rectangles 2" hidden="1"/>
        <dsp:cNvSpPr/>
      </dsp:nvSpPr>
      <dsp:spPr bwMode="white">
        <a:xfrm>
          <a:off x="159115" y="121191"/>
          <a:ext cx="36000" cy="36000"/>
        </a:xfrm>
        <a:prstGeom prst="rect">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Xfrm>
        <a:off x="159115" y="121191"/>
        <a:ext cx="36000" cy="36000"/>
      </dsp:txXfrm>
    </dsp:sp>
    <dsp:sp modelId="{1C109FA5-8E75-4006-A0D9-CD6EBE55288F}">
      <dsp:nvSpPr>
        <dsp:cNvPr id="5" name="Rectangles 4" hidden="1"/>
        <dsp:cNvSpPr/>
      </dsp:nvSpPr>
      <dsp:spPr bwMode="white">
        <a:xfrm>
          <a:off x="1262718" y="2785525"/>
          <a:ext cx="36000" cy="36000"/>
        </a:xfrm>
        <a:prstGeom prst="rect">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Xfrm>
        <a:off x="1262718" y="2785525"/>
        <a:ext cx="36000" cy="36000"/>
      </dsp:txXfrm>
    </dsp:sp>
    <dsp:sp modelId="{252B63A3-60A7-4E2F-A86D-1862F3EA614A}">
      <dsp:nvSpPr>
        <dsp:cNvPr id="6" name="Rectangles 5" hidden="1"/>
        <dsp:cNvSpPr/>
      </dsp:nvSpPr>
      <dsp:spPr bwMode="white">
        <a:xfrm>
          <a:off x="159115" y="5449859"/>
          <a:ext cx="36000" cy="36000"/>
        </a:xfrm>
        <a:prstGeom prst="rect">
          <a:avLst/>
        </a:prstGeom>
      </dsp:spPr>
      <dsp:style>
        <a:lnRef idx="2">
          <a:schemeClr val="lt1"/>
        </a:lnRef>
        <a:fillRef idx="1">
          <a:schemeClr val="accent5">
            <a:hueOff val="0"/>
            <a:satOff val="0"/>
            <a:lumOff val="0"/>
            <a:alpha val="100000"/>
          </a:schemeClr>
        </a:fillRef>
        <a:effectRef idx="0">
          <a:scrgbClr r="0" g="0" b="0"/>
        </a:effectRef>
        <a:fontRef idx="minor">
          <a:schemeClr val="lt1"/>
        </a:fontRef>
      </dsp:style>
      <dsp:txXfrm>
        <a:off x="159115" y="5449859"/>
        <a:ext cx="36000" cy="36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A4A8C-13DD-4D79-9E35-730778D67399}">
      <dsp:nvSpPr>
        <dsp:cNvPr id="0" name=""/>
        <dsp:cNvSpPr/>
      </dsp:nvSpPr>
      <dsp:spPr>
        <a:xfrm>
          <a:off x="111746" y="1350960"/>
          <a:ext cx="1777234" cy="3782453"/>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b="1" kern="1200" smtClean="0">
              <a:latin typeface="Times New Roman" panose="02020603050405020304" pitchFamily="18" charset="0"/>
              <a:cs typeface="Times New Roman" panose="02020603050405020304" pitchFamily="18" charset="0"/>
            </a:rPr>
            <a:t>a) Dạng bài: Nghe – kể lại chuyện</a:t>
          </a:r>
          <a:r>
            <a:rPr lang="en-US" sz="2400" kern="1200" smtClean="0"/>
            <a:t>.</a:t>
          </a:r>
          <a:endParaRPr lang="en-US" sz="2400" b="1" kern="1200" dirty="0">
            <a:solidFill>
              <a:schemeClr val="tx1"/>
            </a:solidFill>
            <a:latin typeface="Times New Roman" pitchFamily="18" charset="0"/>
            <a:cs typeface="Times New Roman" pitchFamily="18" charset="0"/>
          </a:endParaRPr>
        </a:p>
      </dsp:txBody>
      <dsp:txXfrm>
        <a:off x="198503" y="1437717"/>
        <a:ext cx="1603720" cy="36089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A4A8C-13DD-4D79-9E35-730778D67399}">
      <dsp:nvSpPr>
        <dsp:cNvPr id="0" name=""/>
        <dsp:cNvSpPr/>
      </dsp:nvSpPr>
      <dsp:spPr>
        <a:xfrm>
          <a:off x="0" y="1400585"/>
          <a:ext cx="1777234" cy="3782453"/>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b="1" kern="1200" smtClean="0">
              <a:latin typeface="Times New Roman" panose="02020603050405020304" pitchFamily="18" charset="0"/>
              <a:cs typeface="Times New Roman" panose="02020603050405020304" pitchFamily="18" charset="0"/>
            </a:rPr>
            <a:t>a) Dạng bài: Nghe – kể lại chuyện</a:t>
          </a:r>
          <a:r>
            <a:rPr lang="en-US" sz="2400" kern="1200" smtClean="0"/>
            <a:t>.</a:t>
          </a:r>
          <a:endParaRPr lang="en-US" sz="2400" b="1" kern="1200" dirty="0">
            <a:solidFill>
              <a:schemeClr val="tx1"/>
            </a:solidFill>
            <a:latin typeface="Times New Roman" pitchFamily="18" charset="0"/>
            <a:cs typeface="Times New Roman" pitchFamily="18" charset="0"/>
          </a:endParaRPr>
        </a:p>
      </dsp:txBody>
      <dsp:txXfrm>
        <a:off x="86757" y="1487342"/>
        <a:ext cx="1603720" cy="360893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stAng" val="90"/>
                              <dgm:param type="ctrShpMap" val="fNode"/>
                            </dgm:alg>
                          </dgm:if>
                          <dgm:if name="Name67" axis="ch ch" ptType="node node" st="1 1" cnt="1 0" func="cnt" op="equ" val="2">
                            <dgm:alg type="cycle">
                              <dgm:param type="stAng" val="45"/>
                              <dgm:param type="spanAng" val="90"/>
                              <dgm:param type="ctrShpMap" val="fNode"/>
                            </dgm:alg>
                          </dgm:if>
                          <dgm:else name="Name68">
                            <dgm:alg type="cycle">
                              <dgm:param type="stAng" val="0"/>
                              <dgm:param type="spanAng" val="180"/>
                              <dgm:param type="ctrShpMap" val="fNode"/>
                            </dgm:alg>
                          </dgm:else>
                        </dgm:choose>
                      </dgm:if>
                      <dgm:if name="Name69" axis="ch" ptType="node" func="cnt" op="equ" val="2">
                        <dgm:choose name="Name70">
                          <dgm:if name="Name71" axis="ch ch" ptType="node node" st="1 1" cnt="1 0" func="cnt" op="equ" val="1">
                            <dgm:alg type="cycle">
                              <dgm:param type="stAng" val="0"/>
                              <dgm:param type="ctrShpMap" val="fNode"/>
                            </dgm:alg>
                          </dgm:if>
                          <dgm:if name="Name72" axis="ch ch" ptType="node node" st="1 1" cnt="1 0" func="cnt" op="equ" val="2">
                            <dgm:alg type="cycle">
                              <dgm:param type="stAng" val="315"/>
                              <dgm:param type="spanAng" val="90"/>
                              <dgm:param type="ctrShpMap" val="fNode"/>
                            </dgm:alg>
                          </dgm:if>
                          <dgm:else name="Name73">
                            <dgm:alg type="cycle">
                              <dgm:param type="stAng" val="270"/>
                              <dgm:param type="spanAng" val="180"/>
                              <dgm:param type="ctrShpMap" val="fNode"/>
                            </dgm:alg>
                          </dgm:else>
                        </dgm:choose>
                      </dgm:if>
                      <dgm:if name="Name74" axis="ch" ptType="node" func="cnt" op="equ" val="3">
                        <dgm:choose name="Name75">
                          <dgm:if name="Name76" axis="ch ch" ptType="node node" st="1 1" cnt="1 0" func="cnt" op="equ" val="1">
                            <dgm:alg type="cycle">
                              <dgm:param type="stAng" val="0"/>
                              <dgm:param type="ctrShpMap" val="fNode"/>
                            </dgm:alg>
                          </dgm:if>
                          <dgm:if name="Name77" axis="ch ch" ptType="node node" st="1 1" cnt="1 0" func="cnt" op="equ" val="2">
                            <dgm:alg type="cycle">
                              <dgm:param type="stAng" val="315"/>
                              <dgm:param type="spanAng" val="90"/>
                              <dgm:param type="ctrShpMap" val="fNode"/>
                            </dgm:alg>
                          </dgm:if>
                          <dgm:else name="Name78">
                            <dgm:alg type="cycle">
                              <dgm:param type="stAng" val="270"/>
                              <dgm:param type="spanAng" val="180"/>
                              <dgm:param type="ctrShpMap" val="fNode"/>
                            </dgm:alg>
                          </dgm:else>
                        </dgm:choose>
                      </dgm:if>
                      <dgm:if name="Name79" axis="ch" ptType="node" func="cnt" op="equ" val="4">
                        <dgm:choose name="Name80">
                          <dgm:if name="Name81" axis="ch ch" ptType="node node" st="1 1" cnt="1 0" func="cnt" op="equ" val="1">
                            <dgm:alg type="cycle">
                              <dgm:param type="stAng" val="0"/>
                              <dgm:param type="ctrShpMap" val="fNode"/>
                            </dgm:alg>
                          </dgm:if>
                          <dgm:if name="Name82" axis="ch ch" ptType="node node" st="1 1" cnt="1 0" func="cnt" op="equ" val="2">
                            <dgm:alg type="cycle">
                              <dgm:param type="stAng" val="315"/>
                              <dgm:param type="spanAng" val="90"/>
                              <dgm:param type="ctrShpMap" val="fNode"/>
                            </dgm:alg>
                          </dgm:if>
                          <dgm:else name="Name83">
                            <dgm:alg type="cycle">
                              <dgm:param type="stAng" val="292.5"/>
                              <dgm:param type="spanAng" val="135"/>
                              <dgm:param type="ctrShpMap" val="fNode"/>
                            </dgm:alg>
                          </dgm:else>
                        </dgm:choose>
                      </dgm:if>
                      <dgm:if name="Name84" axis="ch" ptType="node" func="cnt" op="equ" val="5">
                        <dgm:choose name="Name85">
                          <dgm:if name="Name86" axis="ch ch" ptType="node node" st="1 1" cnt="1 0" func="cnt" op="equ" val="1">
                            <dgm:alg type="cycle">
                              <dgm:param type="stAng" val="0"/>
                              <dgm:param type="ctrShpMap" val="fNode"/>
                            </dgm:alg>
                          </dgm:if>
                          <dgm:if name="Name87" axis="ch ch" ptType="node node" st="1 1" cnt="1 0" func="cnt" op="equ" val="2">
                            <dgm:alg type="cycle">
                              <dgm:param type="stAng" val="315"/>
                              <dgm:param type="spanAng" val="90"/>
                              <dgm:param type="ctrShpMap" val="fNode"/>
                            </dgm:alg>
                          </dgm:if>
                          <dgm:else name="Name88">
                            <dgm:alg type="cycle">
                              <dgm:param type="stAng" val="0"/>
                              <dgm:param type="spanAng" val="360"/>
                              <dgm:param type="ctrShpMap" val="fNode"/>
                            </dgm:alg>
                          </dgm:else>
                        </dgm:choose>
                      </dgm:if>
                      <dgm:if name="Name89" axis="ch" ptType="node" func="cnt" op="equ" val="6">
                        <dgm:choose name="Name90">
                          <dgm:if name="Name91" axis="ch ch" ptType="node node" st="1 1" cnt="1 0" func="cnt" op="equ" val="1">
                            <dgm:alg type="cycle">
                              <dgm:param type="stAng" val="0"/>
                              <dgm:param type="ctrShpMap" val="fNode"/>
                            </dgm:alg>
                          </dgm:if>
                          <dgm:if name="Name92" axis="ch ch" ptType="node node" st="1 1" cnt="1 0" func="cnt" op="equ" val="2">
                            <dgm:alg type="cycle">
                              <dgm:param type="stAng" val="315"/>
                              <dgm:param type="spanAng" val="90"/>
                              <dgm:param type="ctrShpMap" val="fNode"/>
                            </dgm:alg>
                          </dgm:if>
                          <dgm:else name="Name93">
                            <dgm:alg type="cycle">
                              <dgm:param type="stAng" val="0"/>
                              <dgm:param type="spanAng" val="360"/>
                              <dgm:param type="ctrShpMap" val="fNode"/>
                            </dgm:alg>
                          </dgm:else>
                        </dgm:choose>
                      </dgm:if>
                      <dgm:if name="Name94" axis="ch" ptType="node" func="cnt" op="gte" val="7">
                        <dgm:choose name="Name95">
                          <dgm:if name="Name96" axis="ch ch" ptType="node node" st="1 1" cnt="1 0" func="cnt" op="equ" val="1">
                            <dgm:alg type="cycle">
                              <dgm:param type="stAng" val="0"/>
                              <dgm:param type="ctrShpMap" val="fNode"/>
                            </dgm:alg>
                          </dgm:if>
                          <dgm:if name="Name97" axis="ch ch" ptType="node node" st="1 1" cnt="1 0" func="cnt" op="equ" val="2">
                            <dgm:alg type="cycle">
                              <dgm:param type="stAng" val="315"/>
                              <dgm:param type="spanAng" val="90"/>
                              <dgm:param type="ctrShpMap" val="fNode"/>
                            </dgm:alg>
                          </dgm:if>
                          <dgm:else name="Name98">
                            <dgm:alg type="cycle">
                              <dgm:param type="stAng" val="0"/>
                              <dgm:param type="spanAng" val="360"/>
                              <dgm:param type="ctrShpMap" val="fNode"/>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stAng" val="270"/>
                              <dgm:param type="ctrShpMap" val="fNode"/>
                            </dgm:alg>
                          </dgm:if>
                          <dgm:if name="Name105" axis="ch ch" ptType="node node" st="1 1" cnt="1 0" func="cnt" op="equ" val="2">
                            <dgm:alg type="cycle">
                              <dgm:param type="stAng" val="315"/>
                              <dgm:param type="spanAng" val="-90"/>
                              <dgm:param type="ctrShpMap" val="fNode"/>
                            </dgm:alg>
                          </dgm:if>
                          <dgm:else name="Name106">
                            <dgm:alg type="cycle">
                              <dgm:param type="stAng" val="0"/>
                              <dgm:param type="spanAng" val="-180"/>
                              <dgm:param type="ctrShpMap" val="fNode"/>
                            </dgm:alg>
                          </dgm:else>
                        </dgm:choose>
                      </dgm:if>
                      <dgm:if name="Name107" axis="ch" ptType="node" func="cnt" op="equ" val="2">
                        <dgm:choose name="Name108">
                          <dgm:if name="Name109" axis="ch ch" ptType="node node" st="1 1" cnt="1 0" func="cnt" op="equ" val="1">
                            <dgm:alg type="cycle">
                              <dgm:param type="stAng" val="0"/>
                              <dgm:param type="ctrShpMap" val="fNode"/>
                            </dgm:alg>
                          </dgm:if>
                          <dgm:if name="Name110" axis="ch ch" ptType="node node" st="1 1" cnt="1 0" func="cnt" op="equ" val="2">
                            <dgm:alg type="cycle">
                              <dgm:param type="stAng" val="45"/>
                              <dgm:param type="spanAng" val="-90"/>
                              <dgm:param type="ctrShpMap" val="fNode"/>
                            </dgm:alg>
                          </dgm:if>
                          <dgm:else name="Name111">
                            <dgm:alg type="cycle">
                              <dgm:param type="stAng" val="90"/>
                              <dgm:param type="spanAng" val="-180"/>
                              <dgm:param type="ctrShpMap" val="fNode"/>
                            </dgm:alg>
                          </dgm:else>
                        </dgm:choose>
                      </dgm:if>
                      <dgm:if name="Name112" axis="ch" ptType="node" func="cnt" op="equ" val="3">
                        <dgm:choose name="Name113">
                          <dgm:if name="Name114" axis="ch ch" ptType="node node" st="1 1" cnt="1 0" func="cnt" op="equ" val="1">
                            <dgm:alg type="cycle">
                              <dgm:param type="stAng" val="0"/>
                              <dgm:param type="ctrShpMap" val="fNode"/>
                            </dgm:alg>
                          </dgm:if>
                          <dgm:if name="Name115" axis="ch ch" ptType="node node" st="1 1" cnt="1 0" func="cnt" op="equ" val="2">
                            <dgm:alg type="cycle">
                              <dgm:param type="stAng" val="45"/>
                              <dgm:param type="spanAng" val="-90"/>
                              <dgm:param type="ctrShpMap" val="fNode"/>
                            </dgm:alg>
                          </dgm:if>
                          <dgm:else name="Name116">
                            <dgm:alg type="cycle">
                              <dgm:param type="stAng" val="90"/>
                              <dgm:param type="spanAng" val="-180"/>
                              <dgm:param type="ctrShpMap" val="fNode"/>
                            </dgm:alg>
                          </dgm:else>
                        </dgm:choose>
                      </dgm:if>
                      <dgm:if name="Name117" axis="ch" ptType="node" func="cnt" op="equ" val="4">
                        <dgm:choose name="Name118">
                          <dgm:if name="Name119" axis="ch ch" ptType="node node" st="1 1" cnt="1 0" func="cnt" op="equ" val="1">
                            <dgm:alg type="cycle">
                              <dgm:param type="stAng" val="0"/>
                              <dgm:param type="ctrShpMap" val="fNode"/>
                            </dgm:alg>
                          </dgm:if>
                          <dgm:if name="Name120" axis="ch ch" ptType="node node" st="1 1" cnt="1 0" func="cnt" op="equ" val="2">
                            <dgm:alg type="cycle">
                              <dgm:param type="stAng" val="45"/>
                              <dgm:param type="spanAng" val="-90"/>
                              <dgm:param type="ctrShpMap" val="fNode"/>
                            </dgm:alg>
                          </dgm:if>
                          <dgm:else name="Name121">
                            <dgm:alg type="cycle">
                              <dgm:param type="stAng" val="67.5"/>
                              <dgm:param type="spanAng" val="-135"/>
                              <dgm:param type="ctrShpMap" val="fNode"/>
                            </dgm:alg>
                          </dgm:else>
                        </dgm:choose>
                      </dgm:if>
                      <dgm:if name="Name122" axis="ch" ptType="node" func="cnt" op="equ" val="5">
                        <dgm:choose name="Name123">
                          <dgm:if name="Name124" axis="ch ch" ptType="node node" st="1 1" cnt="1 0" func="cnt" op="equ" val="1">
                            <dgm:alg type="cycle">
                              <dgm:param type="stAng" val="0"/>
                              <dgm:param type="ctrShpMap" val="fNode"/>
                            </dgm:alg>
                          </dgm:if>
                          <dgm:if name="Name125" axis="ch ch" ptType="node node" st="1 1" cnt="1 0" func="cnt" op="equ" val="2">
                            <dgm:alg type="cycle">
                              <dgm:param type="stAng" val="45"/>
                              <dgm:param type="spanAng" val="-90"/>
                              <dgm:param type="ctrShpMap" val="fNode"/>
                            </dgm:alg>
                          </dgm:if>
                          <dgm:else name="Name126">
                            <dgm:alg type="cycle">
                              <dgm:param type="stAng" val="0"/>
                              <dgm:param type="spanAng" val="-360"/>
                              <dgm:param type="ctrShpMap" val="fNode"/>
                            </dgm:alg>
                          </dgm:else>
                        </dgm:choose>
                      </dgm:if>
                      <dgm:if name="Name127" axis="ch" ptType="node" func="cnt" op="equ" val="6">
                        <dgm:choose name="Name128">
                          <dgm:if name="Name129" axis="ch ch" ptType="node node" st="1 1" cnt="1 0" func="cnt" op="equ" val="1">
                            <dgm:alg type="cycle">
                              <dgm:param type="stAng" val="0"/>
                              <dgm:param type="ctrShpMap" val="fNode"/>
                            </dgm:alg>
                          </dgm:if>
                          <dgm:if name="Name130" axis="ch ch" ptType="node node" st="1 1" cnt="1 0" func="cnt" op="equ" val="2">
                            <dgm:alg type="cycle">
                              <dgm:param type="stAng" val="45"/>
                              <dgm:param type="spanAng" val="-90"/>
                              <dgm:param type="ctrShpMap" val="fNode"/>
                            </dgm:alg>
                          </dgm:if>
                          <dgm:else name="Name131">
                            <dgm:alg type="cycle">
                              <dgm:param type="stAng" val="0"/>
                              <dgm:param type="spanAng" val="-360"/>
                              <dgm:param type="ctrShpMap" val="fNode"/>
                            </dgm:alg>
                          </dgm:else>
                        </dgm:choose>
                      </dgm:if>
                      <dgm:if name="Name132" axis="ch" ptType="node" func="cnt" op="gte" val="7">
                        <dgm:choose name="Name133">
                          <dgm:if name="Name134" axis="ch ch" ptType="node node" st="1 1" cnt="1 0" func="cnt" op="equ" val="1">
                            <dgm:alg type="cycle">
                              <dgm:param type="stAng" val="0"/>
                              <dgm:param type="ctrShpMap" val="fNode"/>
                            </dgm:alg>
                          </dgm:if>
                          <dgm:if name="Name135" axis="ch ch" ptType="node node" st="1 1" cnt="1 0" func="cnt" op="equ" val="2">
                            <dgm:alg type="cycle">
                              <dgm:param type="stAng" val="45"/>
                              <dgm:param type="spanAng" val="-90"/>
                              <dgm:param type="ctrShpMap" val="fNode"/>
                            </dgm:alg>
                          </dgm:if>
                          <dgm:else name="Name136">
                            <dgm:alg type="cycle">
                              <dgm:param type="stAng" val="0"/>
                              <dgm:param type="spanAng" val="-360"/>
                              <dgm:param type="ctrShpMap" val="fNode"/>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srcNode" val="textCenter"/>
                    <dgm:param type="dstNode" val="childCenter1"/>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stAng" val="180"/>
                              <dgm:param type="ctrShpMap" val="fNode"/>
                            </dgm:alg>
                          </dgm:if>
                          <dgm:if name="Name154" axis="ch ch" ptType="node node" st="2 1" cnt="1 0" func="cnt" op="equ" val="2">
                            <dgm:alg type="cycle">
                              <dgm:param type="stAng" val="135"/>
                              <dgm:param type="spanAng" val="90"/>
                              <dgm:param type="ctrShpMap" val="fNode"/>
                            </dgm:alg>
                          </dgm:if>
                          <dgm:else name="Name155">
                            <dgm:alg type="cycle">
                              <dgm:param type="stAng" val="90"/>
                              <dgm:param type="spanAng" val="180"/>
                              <dgm:param type="ctrShpMap" val="fNode"/>
                            </dgm:alg>
                          </dgm:else>
                        </dgm:choose>
                      </dgm:if>
                      <dgm:if name="Name156" axis="ch" ptType="node" func="cnt" op="equ" val="3">
                        <dgm:choose name="Name157">
                          <dgm:if name="Name158" axis="ch ch" ptType="node node" st="2 1" cnt="1 0" func="cnt" op="equ" val="1">
                            <dgm:alg type="cycle">
                              <dgm:param type="stAng" val="120"/>
                              <dgm:param type="ctrShpMap" val="fNode"/>
                              <dgm:param type="horzAlign" val="r"/>
                              <dgm:param type="vertAlign" val="b"/>
                            </dgm:alg>
                          </dgm:if>
                          <dgm:if name="Name159" axis="ch ch" ptType="node node" st="2 1" cnt="1 0" func="cnt" op="equ" val="2">
                            <dgm:alg type="cycle">
                              <dgm:param type="stAng" val="75"/>
                              <dgm:param type="spanAng" val="90"/>
                              <dgm:param type="ctrShpMap" val="fNode"/>
                              <dgm:param type="horzAlign" val="r"/>
                              <dgm:param type="vertAlign" val="b"/>
                            </dgm:alg>
                          </dgm:if>
                          <dgm:else name="Name160">
                            <dgm:alg type="cycle">
                              <dgm:param type="stAng" val="30"/>
                              <dgm:param type="spanAng" val="180"/>
                              <dgm:param type="ctrShpMap" val="fNode"/>
                            </dgm:alg>
                          </dgm:else>
                        </dgm:choose>
                      </dgm:if>
                      <dgm:if name="Name161" axis="ch" ptType="node" func="cnt" op="equ" val="4">
                        <dgm:choose name="Name162">
                          <dgm:if name="Name163" axis="ch ch" ptType="node node" st="2 1" cnt="1 0" func="cnt" op="equ" val="1">
                            <dgm:alg type="cycle">
                              <dgm:param type="stAng" val="90"/>
                              <dgm:param type="ctrShpMap" val="fNode"/>
                            </dgm:alg>
                          </dgm:if>
                          <dgm:if name="Name164" axis="ch ch" ptType="node node" st="2 1" cnt="1 0" func="cnt" op="equ" val="2">
                            <dgm:alg type="cycle">
                              <dgm:param type="stAng" val="45"/>
                              <dgm:param type="spanAng" val="90"/>
                              <dgm:param type="ctrShpMap" val="fNode"/>
                            </dgm:alg>
                          </dgm:if>
                          <dgm:else name="Name165">
                            <dgm:alg type="cycle">
                              <dgm:param type="stAng" val="22.5"/>
                              <dgm:param type="spanAng" val="135"/>
                              <dgm:param type="ctrShpMap" val="fNode"/>
                            </dgm:alg>
                          </dgm:else>
                        </dgm:choose>
                      </dgm:if>
                      <dgm:if name="Name166" axis="ch" ptType="node" func="cnt" op="equ" val="5">
                        <dgm:choose name="Name167">
                          <dgm:if name="Name168" axis="ch ch" ptType="node node" st="2 1" cnt="1 0" func="cnt" op="equ" val="1">
                            <dgm:alg type="cycle">
                              <dgm:param type="stAng" val="72"/>
                              <dgm:param type="ctrShpMap" val="fNode"/>
                            </dgm:alg>
                          </dgm:if>
                          <dgm:if name="Name169" axis="ch ch" ptType="node node" st="2 1" cnt="1 0" func="cnt" op="equ" val="2">
                            <dgm:alg type="cycle">
                              <dgm:param type="stAng" val="27"/>
                              <dgm:param type="spanAng" val="90"/>
                              <dgm:param type="ctrShpMap" val="fNode"/>
                            </dgm:alg>
                          </dgm:if>
                          <dgm:else name="Name170">
                            <dgm:alg type="cycle">
                              <dgm:param type="stAng" val="0"/>
                              <dgm:param type="spanAng" val="360"/>
                              <dgm:param type="ctrShpMap" val="fNode"/>
                            </dgm:alg>
                          </dgm:else>
                        </dgm:choose>
                      </dgm:if>
                      <dgm:if name="Name171" axis="ch" ptType="node" func="cnt" op="equ" val="6">
                        <dgm:choose name="Name172">
                          <dgm:if name="Name173" axis="ch ch" ptType="node node" st="2 1" cnt="1 0" func="cnt" op="equ" val="1">
                            <dgm:alg type="cycle">
                              <dgm:param type="stAng" val="60"/>
                              <dgm:param type="ctrShpMap" val="fNode"/>
                            </dgm:alg>
                          </dgm:if>
                          <dgm:if name="Name174" axis="ch ch" ptType="node node" st="2 1" cnt="1 0" func="cnt" op="equ" val="2">
                            <dgm:alg type="cycle">
                              <dgm:param type="stAng" val="15"/>
                              <dgm:param type="spanAng" val="90"/>
                              <dgm:param type="ctrShpMap" val="fNode"/>
                            </dgm:alg>
                          </dgm:if>
                          <dgm:else name="Name175">
                            <dgm:alg type="cycle">
                              <dgm:param type="stAng" val="0"/>
                              <dgm:param type="spanAng" val="360"/>
                              <dgm:param type="ctrShpMap" val="fNode"/>
                            </dgm:alg>
                          </dgm:else>
                        </dgm:choose>
                      </dgm:if>
                      <dgm:if name="Name176" axis="ch" ptType="node" func="cnt" op="gte" val="7">
                        <dgm:choose name="Name177">
                          <dgm:if name="Name178" axis="ch ch" ptType="node node" st="2 1" cnt="1 0" func="cnt" op="equ" val="1">
                            <dgm:alg type="cycle">
                              <dgm:param type="stAng" val="51"/>
                              <dgm:param type="ctrShpMap" val="fNode"/>
                            </dgm:alg>
                          </dgm:if>
                          <dgm:if name="Name179" axis="ch ch" ptType="node node" st="2 1" cnt="1 0" func="cnt" op="equ" val="2">
                            <dgm:alg type="cycle">
                              <dgm:param type="stAng" val="6"/>
                              <dgm:param type="spanAng" val="90"/>
                              <dgm:param type="ctrShpMap" val="fNode"/>
                            </dgm:alg>
                          </dgm:if>
                          <dgm:else name="Name180">
                            <dgm:alg type="cycle">
                              <dgm:param type="stAng" val="0"/>
                              <dgm:param type="spanAng" val="360"/>
                              <dgm:param type="ctrShpMap" val="fNode"/>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stAng" val="180"/>
                              <dgm:param type="ctrShpMap" val="fNode"/>
                            </dgm:alg>
                          </dgm:if>
                          <dgm:if name="Name187" axis="ch ch" ptType="node node" st="2 1" cnt="1 0" func="cnt" op="equ" val="2">
                            <dgm:alg type="cycle">
                              <dgm:param type="stAng" val="225"/>
                              <dgm:param type="spanAng" val="-90"/>
                              <dgm:param type="ctrShpMap" val="fNode"/>
                            </dgm:alg>
                          </dgm:if>
                          <dgm:else name="Name188">
                            <dgm:alg type="cycle">
                              <dgm:param type="stAng" val="270"/>
                              <dgm:param type="spanAng" val="-180"/>
                              <dgm:param type="ctrShpMap" val="fNode"/>
                            </dgm:alg>
                          </dgm:else>
                        </dgm:choose>
                      </dgm:if>
                      <dgm:if name="Name189" axis="ch" ptType="node" func="cnt" op="equ" val="3">
                        <dgm:choose name="Name190">
                          <dgm:if name="Name191" axis="ch ch" ptType="node node" st="2 1" cnt="1 0" func="cnt" op="equ" val="1">
                            <dgm:alg type="cycle">
                              <dgm:param type="stAng" val="240"/>
                              <dgm:param type="ctrShpMap" val="fNode"/>
                              <dgm:param type="horzAlign" val="l"/>
                              <dgm:param type="vertAlign" val="b"/>
                            </dgm:alg>
                          </dgm:if>
                          <dgm:if name="Name192" axis="ch ch" ptType="node node" st="2 1" cnt="1 0" func="cnt" op="equ" val="2">
                            <dgm:alg type="cycle">
                              <dgm:param type="stAng" val="285"/>
                              <dgm:param type="spanAng" val="-90"/>
                              <dgm:param type="ctrShpMap" val="fNode"/>
                              <dgm:param type="horzAlign" val="l"/>
                              <dgm:param type="vertAlign" val="b"/>
                            </dgm:alg>
                          </dgm:if>
                          <dgm:else name="Name193">
                            <dgm:alg type="cycle">
                              <dgm:param type="stAng" val="330"/>
                              <dgm:param type="spanAng" val="-180"/>
                              <dgm:param type="ctrShpMap" val="fNode"/>
                            </dgm:alg>
                          </dgm:else>
                        </dgm:choose>
                      </dgm:if>
                      <dgm:if name="Name194" axis="ch" ptType="node" func="cnt" op="equ" val="4">
                        <dgm:choose name="Name195">
                          <dgm:if name="Name196" axis="ch ch" ptType="node node" st="2 1" cnt="1 0" func="cnt" op="equ" val="1">
                            <dgm:alg type="cycle">
                              <dgm:param type="stAng" val="270"/>
                              <dgm:param type="ctrShpMap" val="fNode"/>
                            </dgm:alg>
                          </dgm:if>
                          <dgm:if name="Name197" axis="ch ch" ptType="node node" st="2 1" cnt="1 0" func="cnt" op="equ" val="2">
                            <dgm:alg type="cycle">
                              <dgm:param type="stAng" val="315"/>
                              <dgm:param type="spanAng" val="-90"/>
                              <dgm:param type="ctrShpMap" val="fNode"/>
                            </dgm:alg>
                          </dgm:if>
                          <dgm:else name="Name198">
                            <dgm:alg type="cycle">
                              <dgm:param type="stAng" val="337.5"/>
                              <dgm:param type="spanAng" val="-135"/>
                              <dgm:param type="ctrShpMap" val="fNode"/>
                            </dgm:alg>
                          </dgm:else>
                        </dgm:choose>
                      </dgm:if>
                      <dgm:if name="Name199" axis="ch" ptType="node" func="cnt" op="equ" val="5">
                        <dgm:choose name="Name200">
                          <dgm:if name="Name201" axis="ch ch" ptType="node node" st="2 1" cnt="1 0" func="cnt" op="equ" val="1">
                            <dgm:alg type="cycle">
                              <dgm:param type="stAng" val="288"/>
                              <dgm:param type="ctrShpMap" val="fNode"/>
                            </dgm:alg>
                          </dgm:if>
                          <dgm:if name="Name202" axis="ch ch" ptType="node node" st="2 1" cnt="1 0" func="cnt" op="equ" val="2">
                            <dgm:alg type="cycle">
                              <dgm:param type="stAng" val="333"/>
                              <dgm:param type="spanAng" val="-90"/>
                              <dgm:param type="ctrShpMap" val="fNode"/>
                            </dgm:alg>
                          </dgm:if>
                          <dgm:else name="Name203">
                            <dgm:alg type="cycle">
                              <dgm:param type="stAng" val="0"/>
                              <dgm:param type="spanAng" val="-360"/>
                              <dgm:param type="ctrShpMap" val="fNode"/>
                            </dgm:alg>
                          </dgm:else>
                        </dgm:choose>
                      </dgm:if>
                      <dgm:if name="Name204" axis="ch" ptType="node" func="cnt" op="equ" val="6">
                        <dgm:choose name="Name205">
                          <dgm:if name="Name206" axis="ch ch" ptType="node node" st="2 1" cnt="1 0" func="cnt" op="equ" val="1">
                            <dgm:alg type="cycle">
                              <dgm:param type="stAng" val="300"/>
                              <dgm:param type="ctrShpMap" val="fNode"/>
                            </dgm:alg>
                          </dgm:if>
                          <dgm:if name="Name207" axis="ch ch" ptType="node node" st="2 1" cnt="1 0" func="cnt" op="equ" val="2">
                            <dgm:alg type="cycle">
                              <dgm:param type="stAng" val="345"/>
                              <dgm:param type="spanAng" val="-90"/>
                              <dgm:param type="ctrShpMap" val="fNode"/>
                            </dgm:alg>
                          </dgm:if>
                          <dgm:else name="Name208">
                            <dgm:alg type="cycle">
                              <dgm:param type="stAng" val="0"/>
                              <dgm:param type="spanAng" val="-360"/>
                              <dgm:param type="ctrShpMap" val="fNode"/>
                            </dgm:alg>
                          </dgm:else>
                        </dgm:choose>
                      </dgm:if>
                      <dgm:if name="Name209" axis="ch" ptType="node" func="cnt" op="gte" val="7">
                        <dgm:choose name="Name210">
                          <dgm:if name="Name211" axis="ch ch" ptType="node node" st="2 1" cnt="1 0" func="cnt" op="equ" val="1">
                            <dgm:alg type="cycle">
                              <dgm:param type="stAng" val="308"/>
                              <dgm:param type="ctrShpMap" val="fNode"/>
                            </dgm:alg>
                          </dgm:if>
                          <dgm:if name="Name212" axis="ch ch" ptType="node node" st="2 1" cnt="1 0" func="cnt" op="equ" val="2">
                            <dgm:alg type="cycle">
                              <dgm:param type="stAng" val="353"/>
                              <dgm:param type="spanAng" val="-90"/>
                              <dgm:param type="ctrShpMap" val="fNode"/>
                            </dgm:alg>
                          </dgm:if>
                          <dgm:else name="Name213">
                            <dgm:alg type="cycle">
                              <dgm:param type="stAng" val="0"/>
                              <dgm:param type="spanAng" val="-360"/>
                              <dgm:param type="ctrShpMap" val="fNode"/>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srcNode" val="textCenter"/>
                    <dgm:param type="dstNode" val="childCenter2"/>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stAng" val="240"/>
                              <dgm:param type="ctrShpMap" val="fNode"/>
                              <dgm:param type="horzAlign" val="l"/>
                              <dgm:param type="vertAlign" val="b"/>
                            </dgm:alg>
                          </dgm:if>
                          <dgm:if name="Name231" axis="ch ch" ptType="node node" st="3 1" cnt="1 0" func="cnt" op="equ" val="2">
                            <dgm:alg type="cycle">
                              <dgm:param type="stAng" val="195"/>
                              <dgm:param type="spanAng" val="90"/>
                              <dgm:param type="ctrShpMap" val="fNode"/>
                              <dgm:param type="horzAlign" val="l"/>
                              <dgm:param type="vertAlign" val="b"/>
                            </dgm:alg>
                          </dgm:if>
                          <dgm:else name="Name232">
                            <dgm:alg type="cycle">
                              <dgm:param type="stAng" val="150"/>
                              <dgm:param type="spanAng" val="180"/>
                              <dgm:param type="ctrShpMap" val="fNode"/>
                            </dgm:alg>
                          </dgm:else>
                        </dgm:choose>
                      </dgm:if>
                      <dgm:if name="Name233" axis="ch" ptType="node" func="cnt" op="equ" val="4">
                        <dgm:choose name="Name234">
                          <dgm:if name="Name235" axis="ch ch" ptType="node node" st="3 1" cnt="1 0" func="cnt" op="equ" val="1">
                            <dgm:alg type="cycle">
                              <dgm:param type="stAng" val="180"/>
                              <dgm:param type="ctrShpMap" val="fNode"/>
                            </dgm:alg>
                          </dgm:if>
                          <dgm:if name="Name236" axis="ch ch" ptType="node node" st="3 1" cnt="1 0" func="cnt" op="equ" val="2">
                            <dgm:alg type="cycle">
                              <dgm:param type="stAng" val="135"/>
                              <dgm:param type="spanAng" val="90"/>
                              <dgm:param type="ctrShpMap" val="fNode"/>
                            </dgm:alg>
                          </dgm:if>
                          <dgm:else name="Name237">
                            <dgm:alg type="cycle">
                              <dgm:param type="stAng" val="112.5"/>
                              <dgm:param type="spanAng" val="135"/>
                              <dgm:param type="ctrShpMap" val="fNode"/>
                            </dgm:alg>
                          </dgm:else>
                        </dgm:choose>
                      </dgm:if>
                      <dgm:if name="Name238" axis="ch" ptType="node" func="cnt" op="equ" val="5">
                        <dgm:choose name="Name239">
                          <dgm:if name="Name240" axis="ch ch" ptType="node node" st="3 1" cnt="1 0" func="cnt" op="equ" val="1">
                            <dgm:alg type="cycle">
                              <dgm:param type="stAng" val="144"/>
                              <dgm:param type="ctrShpMap" val="fNode"/>
                            </dgm:alg>
                          </dgm:if>
                          <dgm:if name="Name241" axis="ch ch" ptType="node node" st="3 1" cnt="1 0" func="cnt" op="equ" val="2">
                            <dgm:alg type="cycle">
                              <dgm:param type="stAng" val="99"/>
                              <dgm:param type="spanAng" val="90"/>
                              <dgm:param type="ctrShpMap" val="fNode"/>
                            </dgm:alg>
                          </dgm:if>
                          <dgm:else name="Name242">
                            <dgm:alg type="cycle">
                              <dgm:param type="stAng" val="0"/>
                              <dgm:param type="spanAng" val="360"/>
                              <dgm:param type="ctrShpMap" val="fNode"/>
                            </dgm:alg>
                          </dgm:else>
                        </dgm:choose>
                      </dgm:if>
                      <dgm:if name="Name243" axis="ch" ptType="node" func="cnt" op="equ" val="6">
                        <dgm:choose name="Name244">
                          <dgm:if name="Name245" axis="ch ch" ptType="node node" st="3 1" cnt="1 0" func="cnt" op="equ" val="1">
                            <dgm:alg type="cycle">
                              <dgm:param type="stAng" val="120"/>
                              <dgm:param type="ctrShpMap" val="fNode"/>
                            </dgm:alg>
                          </dgm:if>
                          <dgm:if name="Name246" axis="ch ch" ptType="node node" st="3 1" cnt="1 0" func="cnt" op="equ" val="2">
                            <dgm:alg type="cycle">
                              <dgm:param type="stAng" val="75"/>
                              <dgm:param type="spanAng" val="90"/>
                              <dgm:param type="ctrShpMap" val="fNode"/>
                            </dgm:alg>
                          </dgm:if>
                          <dgm:else name="Name247">
                            <dgm:alg type="cycle">
                              <dgm:param type="stAng" val="0"/>
                              <dgm:param type="spanAng" val="360"/>
                              <dgm:param type="ctrShpMap" val="fNode"/>
                            </dgm:alg>
                          </dgm:else>
                        </dgm:choose>
                      </dgm:if>
                      <dgm:if name="Name248" axis="ch" ptType="node" func="cnt" op="gte" val="7">
                        <dgm:choose name="Name249">
                          <dgm:if name="Name250" axis="ch ch" ptType="node node" st="3 1" cnt="1 0" func="cnt" op="equ" val="1">
                            <dgm:alg type="cycle">
                              <dgm:param type="stAng" val="102"/>
                              <dgm:param type="ctrShpMap" val="fNode"/>
                            </dgm:alg>
                          </dgm:if>
                          <dgm:if name="Name251" axis="ch ch" ptType="node node" st="3 1" cnt="1 0" func="cnt" op="equ" val="2">
                            <dgm:alg type="cycle">
                              <dgm:param type="stAng" val="57"/>
                              <dgm:param type="spanAng" val="90"/>
                              <dgm:param type="ctrShpMap" val="fNode"/>
                            </dgm:alg>
                          </dgm:if>
                          <dgm:else name="Name252">
                            <dgm:alg type="cycle">
                              <dgm:param type="stAng" val="0"/>
                              <dgm:param type="spanAng" val="360"/>
                              <dgm:param type="ctrShpMap" val="fNode"/>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stAng" val="120"/>
                              <dgm:param type="ctrShpMap" val="fNode"/>
                              <dgm:param type="horzAlign" val="r"/>
                              <dgm:param type="vertAlign" val="b"/>
                            </dgm:alg>
                          </dgm:if>
                          <dgm:if name="Name259" axis="ch ch" ptType="node node" st="3 1" cnt="1 0" func="cnt" op="equ" val="2">
                            <dgm:alg type="cycle">
                              <dgm:param type="stAng" val="165"/>
                              <dgm:param type="spanAng" val="-90"/>
                              <dgm:param type="ctrShpMap" val="fNode"/>
                              <dgm:param type="horzAlign" val="r"/>
                              <dgm:param type="vertAlign" val="b"/>
                            </dgm:alg>
                          </dgm:if>
                          <dgm:else name="Name260">
                            <dgm:alg type="cycle">
                              <dgm:param type="stAng" val="210"/>
                              <dgm:param type="spanAng" val="-180"/>
                              <dgm:param type="ctrShpMap" val="fNode"/>
                            </dgm:alg>
                          </dgm:else>
                        </dgm:choose>
                      </dgm:if>
                      <dgm:if name="Name261" axis="ch" ptType="node" func="cnt" op="equ" val="4">
                        <dgm:choose name="Name262">
                          <dgm:if name="Name263" axis="ch ch" ptType="node node" st="3 1" cnt="1 0" func="cnt" op="equ" val="1">
                            <dgm:alg type="cycle">
                              <dgm:param type="stAng" val="180"/>
                              <dgm:param type="ctrShpMap" val="fNode"/>
                            </dgm:alg>
                          </dgm:if>
                          <dgm:if name="Name264" axis="ch ch" ptType="node node" st="3 1" cnt="1 0" func="cnt" op="equ" val="2">
                            <dgm:alg type="cycle">
                              <dgm:param type="stAng" val="225"/>
                              <dgm:param type="spanAng" val="-90"/>
                              <dgm:param type="ctrShpMap" val="fNode"/>
                            </dgm:alg>
                          </dgm:if>
                          <dgm:else name="Name265">
                            <dgm:alg type="cycle">
                              <dgm:param type="stAng" val="247.5"/>
                              <dgm:param type="spanAng" val="-135"/>
                              <dgm:param type="ctrShpMap" val="fNode"/>
                            </dgm:alg>
                          </dgm:else>
                        </dgm:choose>
                      </dgm:if>
                      <dgm:if name="Name266" axis="ch" ptType="node" func="cnt" op="equ" val="5">
                        <dgm:choose name="Name267">
                          <dgm:if name="Name268" axis="ch ch" ptType="node node" st="3 1" cnt="1 0" func="cnt" op="equ" val="1">
                            <dgm:alg type="cycle">
                              <dgm:param type="stAng" val="216"/>
                              <dgm:param type="ctrShpMap" val="fNode"/>
                            </dgm:alg>
                          </dgm:if>
                          <dgm:if name="Name269" axis="ch ch" ptType="node node" st="3 1" cnt="1 0" func="cnt" op="equ" val="2">
                            <dgm:alg type="cycle">
                              <dgm:param type="stAng" val="261"/>
                              <dgm:param type="spanAng" val="-90"/>
                              <dgm:param type="ctrShpMap" val="fNode"/>
                            </dgm:alg>
                          </dgm:if>
                          <dgm:else name="Name270">
                            <dgm:alg type="cycle">
                              <dgm:param type="stAng" val="0"/>
                              <dgm:param type="spanAng" val="-360"/>
                              <dgm:param type="ctrShpMap" val="fNode"/>
                            </dgm:alg>
                          </dgm:else>
                        </dgm:choose>
                      </dgm:if>
                      <dgm:if name="Name271" axis="ch" ptType="node" func="cnt" op="equ" val="6">
                        <dgm:choose name="Name272">
                          <dgm:if name="Name273" axis="ch ch" ptType="node node" st="3 1" cnt="1 0" func="cnt" op="equ" val="1">
                            <dgm:alg type="cycle">
                              <dgm:param type="stAng" val="240"/>
                              <dgm:param type="ctrShpMap" val="fNode"/>
                            </dgm:alg>
                          </dgm:if>
                          <dgm:if name="Name274" axis="ch ch" ptType="node node" st="3 1" cnt="1 0" func="cnt" op="equ" val="2">
                            <dgm:alg type="cycle">
                              <dgm:param type="stAng" val="285"/>
                              <dgm:param type="spanAng" val="-90"/>
                              <dgm:param type="ctrShpMap" val="fNode"/>
                            </dgm:alg>
                          </dgm:if>
                          <dgm:else name="Name275">
                            <dgm:alg type="cycle">
                              <dgm:param type="stAng" val="0"/>
                              <dgm:param type="spanAng" val="-360"/>
                              <dgm:param type="ctrShpMap" val="fNode"/>
                            </dgm:alg>
                          </dgm:else>
                        </dgm:choose>
                      </dgm:if>
                      <dgm:if name="Name276" axis="ch" ptType="node" func="cnt" op="gte" val="7">
                        <dgm:choose name="Name277">
                          <dgm:if name="Name278" axis="ch ch" ptType="node node" st="3 1" cnt="1 0" func="cnt" op="equ" val="1">
                            <dgm:alg type="cycle">
                              <dgm:param type="stAng" val="257"/>
                              <dgm:param type="ctrShpMap" val="fNode"/>
                            </dgm:alg>
                          </dgm:if>
                          <dgm:if name="Name279" axis="ch ch" ptType="node node" st="3 1" cnt="1 0" func="cnt" op="equ" val="2">
                            <dgm:alg type="cycle">
                              <dgm:param type="stAng" val="302"/>
                              <dgm:param type="spanAng" val="-90"/>
                              <dgm:param type="ctrShpMap" val="fNode"/>
                            </dgm:alg>
                          </dgm:if>
                          <dgm:else name="Name280">
                            <dgm:alg type="cycle">
                              <dgm:param type="stAng" val="0"/>
                              <dgm:param type="spanAng" val="-360"/>
                              <dgm:param type="ctrShpMap" val="fNode"/>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srcNode" val="textCenter"/>
                    <dgm:param type="dstNode" val="childCenter3"/>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stAng" val="270"/>
                              <dgm:param type="ctrShpMap" val="fNode"/>
                            </dgm:alg>
                          </dgm:if>
                          <dgm:if name="Name298" axis="ch ch" ptType="node node" st="4 1" cnt="1 0" func="cnt" op="equ" val="2">
                            <dgm:alg type="cycle">
                              <dgm:param type="stAng" val="225"/>
                              <dgm:param type="spanAng" val="90"/>
                              <dgm:param type="ctrShpMap" val="fNode"/>
                            </dgm:alg>
                          </dgm:if>
                          <dgm:else name="Name299">
                            <dgm:alg type="cycle">
                              <dgm:param type="stAng" val="202.5"/>
                              <dgm:param type="spanAng" val="135"/>
                              <dgm:param type="ctrShpMap" val="fNode"/>
                            </dgm:alg>
                          </dgm:else>
                        </dgm:choose>
                      </dgm:if>
                      <dgm:if name="Name300" axis="ch" ptType="node" func="cnt" op="equ" val="5">
                        <dgm:choose name="Name301">
                          <dgm:if name="Name302" axis="ch ch" ptType="node node" st="4 1" cnt="1 0" func="cnt" op="equ" val="1">
                            <dgm:alg type="cycle">
                              <dgm:param type="stAng" val="216"/>
                              <dgm:param type="ctrShpMap" val="fNode"/>
                            </dgm:alg>
                          </dgm:if>
                          <dgm:if name="Name303" axis="ch ch" ptType="node node" st="4 1" cnt="1 0" func="cnt" op="equ" val="2">
                            <dgm:alg type="cycle">
                              <dgm:param type="stAng" val="171"/>
                              <dgm:param type="spanAng" val="90"/>
                              <dgm:param type="ctrShpMap" val="fNode"/>
                            </dgm:alg>
                          </dgm:if>
                          <dgm:else name="Name304">
                            <dgm:alg type="cycle">
                              <dgm:param type="stAng" val="0"/>
                              <dgm:param type="spanAng" val="360"/>
                              <dgm:param type="ctrShpMap" val="fNode"/>
                            </dgm:alg>
                          </dgm:else>
                        </dgm:choose>
                      </dgm:if>
                      <dgm:if name="Name305" axis="ch" ptType="node" func="cnt" op="equ" val="6">
                        <dgm:choose name="Name306">
                          <dgm:if name="Name307" axis="ch ch" ptType="node node" st="4 1" cnt="1 0" func="cnt" op="equ" val="1">
                            <dgm:alg type="cycle">
                              <dgm:param type="stAng" val="180"/>
                              <dgm:param type="ctrShpMap" val="fNode"/>
                            </dgm:alg>
                          </dgm:if>
                          <dgm:if name="Name308" axis="ch ch" ptType="node node" st="4 1" cnt="1 0" func="cnt" op="equ" val="2">
                            <dgm:alg type="cycle">
                              <dgm:param type="stAng" val="135"/>
                              <dgm:param type="spanAng" val="90"/>
                              <dgm:param type="ctrShpMap" val="fNode"/>
                            </dgm:alg>
                          </dgm:if>
                          <dgm:else name="Name309">
                            <dgm:alg type="cycle">
                              <dgm:param type="stAng" val="0"/>
                              <dgm:param type="spanAng" val="360"/>
                              <dgm:param type="ctrShpMap" val="fNode"/>
                            </dgm:alg>
                          </dgm:else>
                        </dgm:choose>
                      </dgm:if>
                      <dgm:if name="Name310" axis="ch" ptType="node" func="cnt" op="gte" val="7">
                        <dgm:choose name="Name311">
                          <dgm:if name="Name312" axis="ch ch" ptType="node node" st="4 1" cnt="1 0" func="cnt" op="equ" val="1">
                            <dgm:alg type="cycle">
                              <dgm:param type="stAng" val="154"/>
                              <dgm:param type="ctrShpMap" val="fNode"/>
                            </dgm:alg>
                          </dgm:if>
                          <dgm:if name="Name313" axis="ch ch" ptType="node node" st="4 1" cnt="1 0" func="cnt" op="equ" val="2">
                            <dgm:alg type="cycle">
                              <dgm:param type="stAng" val="109"/>
                              <dgm:param type="spanAng" val="90"/>
                              <dgm:param type="ctrShpMap" val="fNode"/>
                            </dgm:alg>
                          </dgm:if>
                          <dgm:else name="Name314">
                            <dgm:alg type="cycle">
                              <dgm:param type="stAng" val="0"/>
                              <dgm:param type="spanAng" val="360"/>
                              <dgm:param type="ctrShpMap" val="fNode"/>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stAng" val="90"/>
                              <dgm:param type="ctrShpMap" val="fNode"/>
                            </dgm:alg>
                          </dgm:if>
                          <dgm:if name="Name321" axis="ch ch" ptType="node node" st="4 1" cnt="1 0" func="cnt" op="equ" val="2">
                            <dgm:alg type="cycle">
                              <dgm:param type="stAng" val="135"/>
                              <dgm:param type="spanAng" val="-90"/>
                              <dgm:param type="ctrShpMap" val="fNode"/>
                            </dgm:alg>
                          </dgm:if>
                          <dgm:else name="Name322">
                            <dgm:alg type="cycle">
                              <dgm:param type="stAng" val="157.5"/>
                              <dgm:param type="spanAng" val="-135"/>
                              <dgm:param type="ctrShpMap" val="fNode"/>
                            </dgm:alg>
                          </dgm:else>
                        </dgm:choose>
                      </dgm:if>
                      <dgm:if name="Name323" axis="ch" ptType="node" func="cnt" op="equ" val="5">
                        <dgm:choose name="Name324">
                          <dgm:if name="Name325" axis="ch ch" ptType="node node" st="4 1" cnt="1 0" func="cnt" op="equ" val="1">
                            <dgm:alg type="cycle">
                              <dgm:param type="stAng" val="144"/>
                              <dgm:param type="ctrShpMap" val="fNode"/>
                            </dgm:alg>
                          </dgm:if>
                          <dgm:if name="Name326" axis="ch ch" ptType="node node" st="4 1" cnt="1 0" func="cnt" op="equ" val="2">
                            <dgm:alg type="cycle">
                              <dgm:param type="stAng" val="189"/>
                              <dgm:param type="spanAng" val="-90"/>
                              <dgm:param type="ctrShpMap" val="fNode"/>
                            </dgm:alg>
                          </dgm:if>
                          <dgm:else name="Name327">
                            <dgm:alg type="cycle">
                              <dgm:param type="stAng" val="0"/>
                              <dgm:param type="spanAng" val="-360"/>
                              <dgm:param type="ctrShpMap" val="fNode"/>
                            </dgm:alg>
                          </dgm:else>
                        </dgm:choose>
                      </dgm:if>
                      <dgm:if name="Name328" axis="ch" ptType="node" func="cnt" op="equ" val="6">
                        <dgm:choose name="Name329">
                          <dgm:if name="Name330" axis="ch ch" ptType="node node" st="4 1" cnt="1 0" func="cnt" op="equ" val="1">
                            <dgm:alg type="cycle">
                              <dgm:param type="stAng" val="180"/>
                              <dgm:param type="ctrShpMap" val="fNode"/>
                            </dgm:alg>
                          </dgm:if>
                          <dgm:if name="Name331" axis="ch ch" ptType="node node" st="4 1" cnt="1 0" func="cnt" op="equ" val="2">
                            <dgm:alg type="cycle">
                              <dgm:param type="stAng" val="225"/>
                              <dgm:param type="spanAng" val="-90"/>
                              <dgm:param type="ctrShpMap" val="fNode"/>
                            </dgm:alg>
                          </dgm:if>
                          <dgm:else name="Name332">
                            <dgm:alg type="cycle">
                              <dgm:param type="stAng" val="0"/>
                              <dgm:param type="spanAng" val="-360"/>
                              <dgm:param type="ctrShpMap" val="fNode"/>
                            </dgm:alg>
                          </dgm:else>
                        </dgm:choose>
                      </dgm:if>
                      <dgm:if name="Name333" axis="ch" ptType="node" func="cnt" op="gte" val="7">
                        <dgm:choose name="Name334">
                          <dgm:if name="Name335" axis="ch ch" ptType="node node" st="4 1" cnt="1 0" func="cnt" op="equ" val="1">
                            <dgm:alg type="cycle">
                              <dgm:param type="stAng" val="205"/>
                              <dgm:param type="ctrShpMap" val="fNode"/>
                            </dgm:alg>
                          </dgm:if>
                          <dgm:if name="Name336" axis="ch ch" ptType="node node" st="4 1" cnt="1 0" func="cnt" op="equ" val="2">
                            <dgm:alg type="cycle">
                              <dgm:param type="stAng" val="250"/>
                              <dgm:param type="spanAng" val="-90"/>
                              <dgm:param type="ctrShpMap" val="fNode"/>
                            </dgm:alg>
                          </dgm:if>
                          <dgm:else name="Name337">
                            <dgm:alg type="cycle">
                              <dgm:param type="stAng" val="0"/>
                              <dgm:param type="spanAng" val="-360"/>
                              <dgm:param type="ctrShpMap" val="fNode"/>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srcNode" val="textCenter"/>
                    <dgm:param type="dstNode" val="childCenter4"/>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stAng" val="288"/>
                              <dgm:param type="ctrShpMap" val="fNode"/>
                            </dgm:alg>
                          </dgm:if>
                          <dgm:if name="Name355" axis="ch ch" ptType="node node" st="5 1" cnt="1 0" func="cnt" op="equ" val="2">
                            <dgm:alg type="cycle">
                              <dgm:param type="stAng" val="243"/>
                              <dgm:param type="spanAng" val="90"/>
                              <dgm:param type="ctrShpMap" val="fNode"/>
                            </dgm:alg>
                          </dgm:if>
                          <dgm:else name="Name356">
                            <dgm:alg type="cycle">
                              <dgm:param type="stAng" val="0"/>
                              <dgm:param type="spanAng" val="360"/>
                              <dgm:param type="ctrShpMap" val="fNode"/>
                            </dgm:alg>
                          </dgm:else>
                        </dgm:choose>
                      </dgm:if>
                      <dgm:if name="Name357" axis="ch" ptType="node" func="cnt" op="equ" val="6">
                        <dgm:choose name="Name358">
                          <dgm:if name="Name359" axis="ch ch" ptType="node node" st="5 1" cnt="1 0" func="cnt" op="equ" val="1">
                            <dgm:alg type="cycle">
                              <dgm:param type="stAng" val="240"/>
                              <dgm:param type="ctrShpMap" val="fNode"/>
                            </dgm:alg>
                          </dgm:if>
                          <dgm:if name="Name360" axis="ch ch" ptType="node node" st="5 1" cnt="1 0" func="cnt" op="equ" val="2">
                            <dgm:alg type="cycle">
                              <dgm:param type="stAng" val="195"/>
                              <dgm:param type="spanAng" val="90"/>
                              <dgm:param type="ctrShpMap" val="fNode"/>
                            </dgm:alg>
                          </dgm:if>
                          <dgm:else name="Name361">
                            <dgm:alg type="cycle">
                              <dgm:param type="stAng" val="0"/>
                              <dgm:param type="spanAng" val="360"/>
                              <dgm:param type="ctrShpMap" val="fNode"/>
                            </dgm:alg>
                          </dgm:else>
                        </dgm:choose>
                      </dgm:if>
                      <dgm:if name="Name362" axis="ch" ptType="node" func="cnt" op="gte" val="7">
                        <dgm:choose name="Name363">
                          <dgm:if name="Name364" axis="ch ch" ptType="node node" st="5 1" cnt="1 0" func="cnt" op="equ" val="1">
                            <dgm:alg type="cycle">
                              <dgm:param type="stAng" val="205"/>
                              <dgm:param type="ctrShpMap" val="fNode"/>
                            </dgm:alg>
                          </dgm:if>
                          <dgm:if name="Name365" axis="ch ch" ptType="node node" st="5 1" cnt="1 0" func="cnt" op="equ" val="2">
                            <dgm:alg type="cycle">
                              <dgm:param type="stAng" val="160"/>
                              <dgm:param type="spanAng" val="90"/>
                              <dgm:param type="ctrShpMap" val="fNode"/>
                            </dgm:alg>
                          </dgm:if>
                          <dgm:else name="Name366">
                            <dgm:alg type="cycle">
                              <dgm:param type="stAng" val="0"/>
                              <dgm:param type="spanAng" val="360"/>
                              <dgm:param type="ctrShpMap" val="fNode"/>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stAng" val="72"/>
                              <dgm:param type="ctrShpMap" val="fNode"/>
                            </dgm:alg>
                          </dgm:if>
                          <dgm:if name="Name373" axis="ch ch" ptType="node node" st="5 1" cnt="1 0" func="cnt" op="equ" val="2">
                            <dgm:alg type="cycle">
                              <dgm:param type="stAng" val="117"/>
                              <dgm:param type="spanAng" val="-90"/>
                              <dgm:param type="ctrShpMap" val="fNode"/>
                            </dgm:alg>
                          </dgm:if>
                          <dgm:else name="Name374">
                            <dgm:alg type="cycle">
                              <dgm:param type="stAng" val="0"/>
                              <dgm:param type="spanAng" val="-360"/>
                              <dgm:param type="ctrShpMap" val="fNode"/>
                            </dgm:alg>
                          </dgm:else>
                        </dgm:choose>
                      </dgm:if>
                      <dgm:if name="Name375" axis="ch" ptType="node" func="cnt" op="equ" val="6">
                        <dgm:choose name="Name376">
                          <dgm:if name="Name377" axis="ch ch" ptType="node node" st="5 1" cnt="1 0" func="cnt" op="equ" val="1">
                            <dgm:alg type="cycle">
                              <dgm:param type="stAng" val="120"/>
                              <dgm:param type="ctrShpMap" val="fNode"/>
                            </dgm:alg>
                          </dgm:if>
                          <dgm:if name="Name378" axis="ch ch" ptType="node node" st="5 1" cnt="1 0" func="cnt" op="equ" val="2">
                            <dgm:alg type="cycle">
                              <dgm:param type="stAng" val="165"/>
                              <dgm:param type="spanAng" val="-90"/>
                              <dgm:param type="ctrShpMap" val="fNode"/>
                            </dgm:alg>
                          </dgm:if>
                          <dgm:else name="Name379">
                            <dgm:alg type="cycle">
                              <dgm:param type="stAng" val="0"/>
                              <dgm:param type="spanAng" val="-360"/>
                              <dgm:param type="ctrShpMap" val="fNode"/>
                            </dgm:alg>
                          </dgm:else>
                        </dgm:choose>
                      </dgm:if>
                      <dgm:if name="Name380" axis="ch" ptType="node" func="cnt" op="gte" val="7">
                        <dgm:choose name="Name381">
                          <dgm:if name="Name382" axis="ch ch" ptType="node node" st="5 1" cnt="1 0" func="cnt" op="equ" val="1">
                            <dgm:alg type="cycle">
                              <dgm:param type="stAng" val="154"/>
                              <dgm:param type="ctrShpMap" val="fNode"/>
                            </dgm:alg>
                          </dgm:if>
                          <dgm:if name="Name383" axis="ch ch" ptType="node node" st="5 1" cnt="1 0" func="cnt" op="equ" val="2">
                            <dgm:alg type="cycle">
                              <dgm:param type="stAng" val="199"/>
                              <dgm:param type="spanAng" val="-90"/>
                              <dgm:param type="ctrShpMap" val="fNode"/>
                            </dgm:alg>
                          </dgm:if>
                          <dgm:else name="Name384">
                            <dgm:alg type="cycle">
                              <dgm:param type="stAng" val="0"/>
                              <dgm:param type="spanAng" val="-360"/>
                              <dgm:param type="ctrShpMap" val="fNode"/>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srcNode" val="textCenter"/>
                    <dgm:param type="dstNode" val="childCenter5"/>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stAng" val="300"/>
                              <dgm:param type="ctrShpMap" val="fNode"/>
                            </dgm:alg>
                          </dgm:if>
                          <dgm:if name="Name402" axis="ch ch" ptType="node node" st="6 1" cnt="1 0" func="cnt" op="equ" val="2">
                            <dgm:alg type="cycle">
                              <dgm:param type="stAng" val="255"/>
                              <dgm:param type="spanAng" val="90"/>
                              <dgm:param type="ctrShpMap" val="fNode"/>
                            </dgm:alg>
                          </dgm:if>
                          <dgm:else name="Name403">
                            <dgm:alg type="cycle">
                              <dgm:param type="stAng" val="0"/>
                              <dgm:param type="spanAng" val="360"/>
                              <dgm:param type="ctrShpMap" val="fNode"/>
                            </dgm:alg>
                          </dgm:else>
                        </dgm:choose>
                      </dgm:if>
                      <dgm:if name="Name404" axis="ch" ptType="node" func="cnt" op="gte" val="7">
                        <dgm:choose name="Name405">
                          <dgm:if name="Name406" axis="ch ch" ptType="node node" st="6 1" cnt="1 0" func="cnt" op="equ" val="1">
                            <dgm:alg type="cycle">
                              <dgm:param type="stAng" val="257"/>
                              <dgm:param type="ctrShpMap" val="fNode"/>
                            </dgm:alg>
                          </dgm:if>
                          <dgm:if name="Name407" axis="ch ch" ptType="node node" st="6 1" cnt="1 0" func="cnt" op="equ" val="2">
                            <dgm:alg type="cycle">
                              <dgm:param type="stAng" val="212"/>
                              <dgm:param type="spanAng" val="90"/>
                              <dgm:param type="ctrShpMap" val="fNode"/>
                            </dgm:alg>
                          </dgm:if>
                          <dgm:else name="Name408">
                            <dgm:alg type="cycle">
                              <dgm:param type="stAng" val="0"/>
                              <dgm:param type="spanAng" val="360"/>
                              <dgm:param type="ctrShpMap" val="fNode"/>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stAng" val="60"/>
                              <dgm:param type="ctrShpMap" val="fNode"/>
                            </dgm:alg>
                          </dgm:if>
                          <dgm:if name="Name415" axis="ch ch" ptType="node node" st="6 1" cnt="1 0" func="cnt" op="equ" val="2">
                            <dgm:alg type="cycle">
                              <dgm:param type="stAng" val="105"/>
                              <dgm:param type="spanAng" val="-90"/>
                              <dgm:param type="ctrShpMap" val="fNode"/>
                            </dgm:alg>
                          </dgm:if>
                          <dgm:else name="Name416">
                            <dgm:alg type="cycle">
                              <dgm:param type="stAng" val="0"/>
                              <dgm:param type="spanAng" val="-360"/>
                              <dgm:param type="ctrShpMap" val="fNode"/>
                            </dgm:alg>
                          </dgm:else>
                        </dgm:choose>
                      </dgm:if>
                      <dgm:if name="Name417" axis="ch" ptType="node" func="cnt" op="gte" val="7">
                        <dgm:choose name="Name418">
                          <dgm:if name="Name419" axis="ch ch" ptType="node node" st="6 1" cnt="1 0" func="cnt" op="equ" val="1">
                            <dgm:alg type="cycle">
                              <dgm:param type="stAng" val="102"/>
                              <dgm:param type="ctrShpMap" val="fNode"/>
                            </dgm:alg>
                          </dgm:if>
                          <dgm:if name="Name420" axis="ch ch" ptType="node node" st="6 1" cnt="1 0" func="cnt" op="equ" val="2">
                            <dgm:alg type="cycle">
                              <dgm:param type="stAng" val="147"/>
                              <dgm:param type="spanAng" val="-90"/>
                              <dgm:param type="ctrShpMap" val="fNode"/>
                            </dgm:alg>
                          </dgm:if>
                          <dgm:else name="Name421">
                            <dgm:alg type="cycle">
                              <dgm:param type="stAng" val="0"/>
                              <dgm:param type="spanAng" val="-360"/>
                              <dgm:param type="ctrShpMap" val="fNode"/>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srcNode" val="textCenter"/>
                    <dgm:param type="dstNode" val="childCenter6"/>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stAng" val="308"/>
                              <dgm:param type="ctrShpMap" val="fNode"/>
                            </dgm:alg>
                          </dgm:if>
                          <dgm:if name="Name439" axis="ch ch" ptType="node node" st="7 1" cnt="1 0" func="cnt" op="equ" val="2">
                            <dgm:alg type="cycle">
                              <dgm:param type="stAng" val="263"/>
                              <dgm:param type="spanAng" val="90"/>
                              <dgm:param type="ctrShpMap" val="fNode"/>
                            </dgm:alg>
                          </dgm:if>
                          <dgm:else name="Name440">
                            <dgm:alg type="cycle">
                              <dgm:param type="stAng" val="0"/>
                              <dgm:param type="spanAng" val="360"/>
                              <dgm:param type="ctrShpMap" val="fNode"/>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stAng" val="51"/>
                              <dgm:param type="ctrShpMap" val="fNode"/>
                            </dgm:alg>
                          </dgm:if>
                          <dgm:if name="Name447" axis="ch ch" ptType="node node" st="7 1" cnt="1 0" func="cnt" op="equ" val="2">
                            <dgm:alg type="cycle">
                              <dgm:param type="stAng" val="96"/>
                              <dgm:param type="spanAng" val="-90"/>
                              <dgm:param type="ctrShpMap" val="fNode"/>
                            </dgm:alg>
                          </dgm:if>
                          <dgm:else name="Name448">
                            <dgm:alg type="cycle">
                              <dgm:param type="stAng" val="0"/>
                              <dgm:param type="spanAng" val="-360"/>
                              <dgm:param type="ctrShpMap" val="fNode"/>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srcNode" val="textCenter"/>
                    <dgm:param type="dstNode" val="childCenter7"/>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stAng" val="90"/>
                              <dgm:param type="ctrShpMap" val="fNode"/>
                            </dgm:alg>
                          </dgm:if>
                          <dgm:if name="Name67" axis="ch ch" ptType="node node" st="1 1" cnt="1 0" func="cnt" op="equ" val="2">
                            <dgm:alg type="cycle">
                              <dgm:param type="stAng" val="45"/>
                              <dgm:param type="spanAng" val="90"/>
                              <dgm:param type="ctrShpMap" val="fNode"/>
                            </dgm:alg>
                          </dgm:if>
                          <dgm:else name="Name68">
                            <dgm:alg type="cycle">
                              <dgm:param type="stAng" val="0"/>
                              <dgm:param type="spanAng" val="180"/>
                              <dgm:param type="ctrShpMap" val="fNode"/>
                            </dgm:alg>
                          </dgm:else>
                        </dgm:choose>
                      </dgm:if>
                      <dgm:if name="Name69" axis="ch" ptType="node" func="cnt" op="equ" val="2">
                        <dgm:choose name="Name70">
                          <dgm:if name="Name71" axis="ch ch" ptType="node node" st="1 1" cnt="1 0" func="cnt" op="equ" val="1">
                            <dgm:alg type="cycle">
                              <dgm:param type="stAng" val="0"/>
                              <dgm:param type="ctrShpMap" val="fNode"/>
                            </dgm:alg>
                          </dgm:if>
                          <dgm:if name="Name72" axis="ch ch" ptType="node node" st="1 1" cnt="1 0" func="cnt" op="equ" val="2">
                            <dgm:alg type="cycle">
                              <dgm:param type="stAng" val="315"/>
                              <dgm:param type="spanAng" val="90"/>
                              <dgm:param type="ctrShpMap" val="fNode"/>
                            </dgm:alg>
                          </dgm:if>
                          <dgm:else name="Name73">
                            <dgm:alg type="cycle">
                              <dgm:param type="stAng" val="270"/>
                              <dgm:param type="spanAng" val="180"/>
                              <dgm:param type="ctrShpMap" val="fNode"/>
                            </dgm:alg>
                          </dgm:else>
                        </dgm:choose>
                      </dgm:if>
                      <dgm:if name="Name74" axis="ch" ptType="node" func="cnt" op="equ" val="3">
                        <dgm:choose name="Name75">
                          <dgm:if name="Name76" axis="ch ch" ptType="node node" st="1 1" cnt="1 0" func="cnt" op="equ" val="1">
                            <dgm:alg type="cycle">
                              <dgm:param type="stAng" val="0"/>
                              <dgm:param type="ctrShpMap" val="fNode"/>
                            </dgm:alg>
                          </dgm:if>
                          <dgm:if name="Name77" axis="ch ch" ptType="node node" st="1 1" cnt="1 0" func="cnt" op="equ" val="2">
                            <dgm:alg type="cycle">
                              <dgm:param type="stAng" val="315"/>
                              <dgm:param type="spanAng" val="90"/>
                              <dgm:param type="ctrShpMap" val="fNode"/>
                            </dgm:alg>
                          </dgm:if>
                          <dgm:else name="Name78">
                            <dgm:alg type="cycle">
                              <dgm:param type="stAng" val="270"/>
                              <dgm:param type="spanAng" val="180"/>
                              <dgm:param type="ctrShpMap" val="fNode"/>
                            </dgm:alg>
                          </dgm:else>
                        </dgm:choose>
                      </dgm:if>
                      <dgm:if name="Name79" axis="ch" ptType="node" func="cnt" op="equ" val="4">
                        <dgm:choose name="Name80">
                          <dgm:if name="Name81" axis="ch ch" ptType="node node" st="1 1" cnt="1 0" func="cnt" op="equ" val="1">
                            <dgm:alg type="cycle">
                              <dgm:param type="stAng" val="0"/>
                              <dgm:param type="ctrShpMap" val="fNode"/>
                            </dgm:alg>
                          </dgm:if>
                          <dgm:if name="Name82" axis="ch ch" ptType="node node" st="1 1" cnt="1 0" func="cnt" op="equ" val="2">
                            <dgm:alg type="cycle">
                              <dgm:param type="stAng" val="315"/>
                              <dgm:param type="spanAng" val="90"/>
                              <dgm:param type="ctrShpMap" val="fNode"/>
                            </dgm:alg>
                          </dgm:if>
                          <dgm:else name="Name83">
                            <dgm:alg type="cycle">
                              <dgm:param type="stAng" val="292.5"/>
                              <dgm:param type="spanAng" val="135"/>
                              <dgm:param type="ctrShpMap" val="fNode"/>
                            </dgm:alg>
                          </dgm:else>
                        </dgm:choose>
                      </dgm:if>
                      <dgm:if name="Name84" axis="ch" ptType="node" func="cnt" op="equ" val="5">
                        <dgm:choose name="Name85">
                          <dgm:if name="Name86" axis="ch ch" ptType="node node" st="1 1" cnt="1 0" func="cnt" op="equ" val="1">
                            <dgm:alg type="cycle">
                              <dgm:param type="stAng" val="0"/>
                              <dgm:param type="ctrShpMap" val="fNode"/>
                            </dgm:alg>
                          </dgm:if>
                          <dgm:if name="Name87" axis="ch ch" ptType="node node" st="1 1" cnt="1 0" func="cnt" op="equ" val="2">
                            <dgm:alg type="cycle">
                              <dgm:param type="stAng" val="315"/>
                              <dgm:param type="spanAng" val="90"/>
                              <dgm:param type="ctrShpMap" val="fNode"/>
                            </dgm:alg>
                          </dgm:if>
                          <dgm:else name="Name88">
                            <dgm:alg type="cycle">
                              <dgm:param type="stAng" val="0"/>
                              <dgm:param type="spanAng" val="360"/>
                              <dgm:param type="ctrShpMap" val="fNode"/>
                            </dgm:alg>
                          </dgm:else>
                        </dgm:choose>
                      </dgm:if>
                      <dgm:if name="Name89" axis="ch" ptType="node" func="cnt" op="equ" val="6">
                        <dgm:choose name="Name90">
                          <dgm:if name="Name91" axis="ch ch" ptType="node node" st="1 1" cnt="1 0" func="cnt" op="equ" val="1">
                            <dgm:alg type="cycle">
                              <dgm:param type="stAng" val="0"/>
                              <dgm:param type="ctrShpMap" val="fNode"/>
                            </dgm:alg>
                          </dgm:if>
                          <dgm:if name="Name92" axis="ch ch" ptType="node node" st="1 1" cnt="1 0" func="cnt" op="equ" val="2">
                            <dgm:alg type="cycle">
                              <dgm:param type="stAng" val="315"/>
                              <dgm:param type="spanAng" val="90"/>
                              <dgm:param type="ctrShpMap" val="fNode"/>
                            </dgm:alg>
                          </dgm:if>
                          <dgm:else name="Name93">
                            <dgm:alg type="cycle">
                              <dgm:param type="stAng" val="0"/>
                              <dgm:param type="spanAng" val="360"/>
                              <dgm:param type="ctrShpMap" val="fNode"/>
                            </dgm:alg>
                          </dgm:else>
                        </dgm:choose>
                      </dgm:if>
                      <dgm:if name="Name94" axis="ch" ptType="node" func="cnt" op="gte" val="7">
                        <dgm:choose name="Name95">
                          <dgm:if name="Name96" axis="ch ch" ptType="node node" st="1 1" cnt="1 0" func="cnt" op="equ" val="1">
                            <dgm:alg type="cycle">
                              <dgm:param type="stAng" val="0"/>
                              <dgm:param type="ctrShpMap" val="fNode"/>
                            </dgm:alg>
                          </dgm:if>
                          <dgm:if name="Name97" axis="ch ch" ptType="node node" st="1 1" cnt="1 0" func="cnt" op="equ" val="2">
                            <dgm:alg type="cycle">
                              <dgm:param type="stAng" val="315"/>
                              <dgm:param type="spanAng" val="90"/>
                              <dgm:param type="ctrShpMap" val="fNode"/>
                            </dgm:alg>
                          </dgm:if>
                          <dgm:else name="Name98">
                            <dgm:alg type="cycle">
                              <dgm:param type="stAng" val="0"/>
                              <dgm:param type="spanAng" val="360"/>
                              <dgm:param type="ctrShpMap" val="fNode"/>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stAng" val="270"/>
                              <dgm:param type="ctrShpMap" val="fNode"/>
                            </dgm:alg>
                          </dgm:if>
                          <dgm:if name="Name105" axis="ch ch" ptType="node node" st="1 1" cnt="1 0" func="cnt" op="equ" val="2">
                            <dgm:alg type="cycle">
                              <dgm:param type="stAng" val="315"/>
                              <dgm:param type="spanAng" val="-90"/>
                              <dgm:param type="ctrShpMap" val="fNode"/>
                            </dgm:alg>
                          </dgm:if>
                          <dgm:else name="Name106">
                            <dgm:alg type="cycle">
                              <dgm:param type="stAng" val="0"/>
                              <dgm:param type="spanAng" val="-180"/>
                              <dgm:param type="ctrShpMap" val="fNode"/>
                            </dgm:alg>
                          </dgm:else>
                        </dgm:choose>
                      </dgm:if>
                      <dgm:if name="Name107" axis="ch" ptType="node" func="cnt" op="equ" val="2">
                        <dgm:choose name="Name108">
                          <dgm:if name="Name109" axis="ch ch" ptType="node node" st="1 1" cnt="1 0" func="cnt" op="equ" val="1">
                            <dgm:alg type="cycle">
                              <dgm:param type="stAng" val="0"/>
                              <dgm:param type="ctrShpMap" val="fNode"/>
                            </dgm:alg>
                          </dgm:if>
                          <dgm:if name="Name110" axis="ch ch" ptType="node node" st="1 1" cnt="1 0" func="cnt" op="equ" val="2">
                            <dgm:alg type="cycle">
                              <dgm:param type="stAng" val="45"/>
                              <dgm:param type="spanAng" val="-90"/>
                              <dgm:param type="ctrShpMap" val="fNode"/>
                            </dgm:alg>
                          </dgm:if>
                          <dgm:else name="Name111">
                            <dgm:alg type="cycle">
                              <dgm:param type="stAng" val="90"/>
                              <dgm:param type="spanAng" val="-180"/>
                              <dgm:param type="ctrShpMap" val="fNode"/>
                            </dgm:alg>
                          </dgm:else>
                        </dgm:choose>
                      </dgm:if>
                      <dgm:if name="Name112" axis="ch" ptType="node" func="cnt" op="equ" val="3">
                        <dgm:choose name="Name113">
                          <dgm:if name="Name114" axis="ch ch" ptType="node node" st="1 1" cnt="1 0" func="cnt" op="equ" val="1">
                            <dgm:alg type="cycle">
                              <dgm:param type="stAng" val="0"/>
                              <dgm:param type="ctrShpMap" val="fNode"/>
                            </dgm:alg>
                          </dgm:if>
                          <dgm:if name="Name115" axis="ch ch" ptType="node node" st="1 1" cnt="1 0" func="cnt" op="equ" val="2">
                            <dgm:alg type="cycle">
                              <dgm:param type="stAng" val="45"/>
                              <dgm:param type="spanAng" val="-90"/>
                              <dgm:param type="ctrShpMap" val="fNode"/>
                            </dgm:alg>
                          </dgm:if>
                          <dgm:else name="Name116">
                            <dgm:alg type="cycle">
                              <dgm:param type="stAng" val="90"/>
                              <dgm:param type="spanAng" val="-180"/>
                              <dgm:param type="ctrShpMap" val="fNode"/>
                            </dgm:alg>
                          </dgm:else>
                        </dgm:choose>
                      </dgm:if>
                      <dgm:if name="Name117" axis="ch" ptType="node" func="cnt" op="equ" val="4">
                        <dgm:choose name="Name118">
                          <dgm:if name="Name119" axis="ch ch" ptType="node node" st="1 1" cnt="1 0" func="cnt" op="equ" val="1">
                            <dgm:alg type="cycle">
                              <dgm:param type="stAng" val="0"/>
                              <dgm:param type="ctrShpMap" val="fNode"/>
                            </dgm:alg>
                          </dgm:if>
                          <dgm:if name="Name120" axis="ch ch" ptType="node node" st="1 1" cnt="1 0" func="cnt" op="equ" val="2">
                            <dgm:alg type="cycle">
                              <dgm:param type="stAng" val="45"/>
                              <dgm:param type="spanAng" val="-90"/>
                              <dgm:param type="ctrShpMap" val="fNode"/>
                            </dgm:alg>
                          </dgm:if>
                          <dgm:else name="Name121">
                            <dgm:alg type="cycle">
                              <dgm:param type="stAng" val="67.5"/>
                              <dgm:param type="spanAng" val="-135"/>
                              <dgm:param type="ctrShpMap" val="fNode"/>
                            </dgm:alg>
                          </dgm:else>
                        </dgm:choose>
                      </dgm:if>
                      <dgm:if name="Name122" axis="ch" ptType="node" func="cnt" op="equ" val="5">
                        <dgm:choose name="Name123">
                          <dgm:if name="Name124" axis="ch ch" ptType="node node" st="1 1" cnt="1 0" func="cnt" op="equ" val="1">
                            <dgm:alg type="cycle">
                              <dgm:param type="stAng" val="0"/>
                              <dgm:param type="ctrShpMap" val="fNode"/>
                            </dgm:alg>
                          </dgm:if>
                          <dgm:if name="Name125" axis="ch ch" ptType="node node" st="1 1" cnt="1 0" func="cnt" op="equ" val="2">
                            <dgm:alg type="cycle">
                              <dgm:param type="stAng" val="45"/>
                              <dgm:param type="spanAng" val="-90"/>
                              <dgm:param type="ctrShpMap" val="fNode"/>
                            </dgm:alg>
                          </dgm:if>
                          <dgm:else name="Name126">
                            <dgm:alg type="cycle">
                              <dgm:param type="stAng" val="0"/>
                              <dgm:param type="spanAng" val="-360"/>
                              <dgm:param type="ctrShpMap" val="fNode"/>
                            </dgm:alg>
                          </dgm:else>
                        </dgm:choose>
                      </dgm:if>
                      <dgm:if name="Name127" axis="ch" ptType="node" func="cnt" op="equ" val="6">
                        <dgm:choose name="Name128">
                          <dgm:if name="Name129" axis="ch ch" ptType="node node" st="1 1" cnt="1 0" func="cnt" op="equ" val="1">
                            <dgm:alg type="cycle">
                              <dgm:param type="stAng" val="0"/>
                              <dgm:param type="ctrShpMap" val="fNode"/>
                            </dgm:alg>
                          </dgm:if>
                          <dgm:if name="Name130" axis="ch ch" ptType="node node" st="1 1" cnt="1 0" func="cnt" op="equ" val="2">
                            <dgm:alg type="cycle">
                              <dgm:param type="stAng" val="45"/>
                              <dgm:param type="spanAng" val="-90"/>
                              <dgm:param type="ctrShpMap" val="fNode"/>
                            </dgm:alg>
                          </dgm:if>
                          <dgm:else name="Name131">
                            <dgm:alg type="cycle">
                              <dgm:param type="stAng" val="0"/>
                              <dgm:param type="spanAng" val="-360"/>
                              <dgm:param type="ctrShpMap" val="fNode"/>
                            </dgm:alg>
                          </dgm:else>
                        </dgm:choose>
                      </dgm:if>
                      <dgm:if name="Name132" axis="ch" ptType="node" func="cnt" op="gte" val="7">
                        <dgm:choose name="Name133">
                          <dgm:if name="Name134" axis="ch ch" ptType="node node" st="1 1" cnt="1 0" func="cnt" op="equ" val="1">
                            <dgm:alg type="cycle">
                              <dgm:param type="stAng" val="0"/>
                              <dgm:param type="ctrShpMap" val="fNode"/>
                            </dgm:alg>
                          </dgm:if>
                          <dgm:if name="Name135" axis="ch ch" ptType="node node" st="1 1" cnt="1 0" func="cnt" op="equ" val="2">
                            <dgm:alg type="cycle">
                              <dgm:param type="stAng" val="45"/>
                              <dgm:param type="spanAng" val="-90"/>
                              <dgm:param type="ctrShpMap" val="fNode"/>
                            </dgm:alg>
                          </dgm:if>
                          <dgm:else name="Name136">
                            <dgm:alg type="cycle">
                              <dgm:param type="stAng" val="0"/>
                              <dgm:param type="spanAng" val="-360"/>
                              <dgm:param type="ctrShpMap" val="fNode"/>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srcNode" val="textCenter"/>
                    <dgm:param type="dstNode" val="childCenter1"/>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stAng" val="180"/>
                              <dgm:param type="ctrShpMap" val="fNode"/>
                            </dgm:alg>
                          </dgm:if>
                          <dgm:if name="Name154" axis="ch ch" ptType="node node" st="2 1" cnt="1 0" func="cnt" op="equ" val="2">
                            <dgm:alg type="cycle">
                              <dgm:param type="stAng" val="135"/>
                              <dgm:param type="spanAng" val="90"/>
                              <dgm:param type="ctrShpMap" val="fNode"/>
                            </dgm:alg>
                          </dgm:if>
                          <dgm:else name="Name155">
                            <dgm:alg type="cycle">
                              <dgm:param type="stAng" val="90"/>
                              <dgm:param type="spanAng" val="180"/>
                              <dgm:param type="ctrShpMap" val="fNode"/>
                            </dgm:alg>
                          </dgm:else>
                        </dgm:choose>
                      </dgm:if>
                      <dgm:if name="Name156" axis="ch" ptType="node" func="cnt" op="equ" val="3">
                        <dgm:choose name="Name157">
                          <dgm:if name="Name158" axis="ch ch" ptType="node node" st="2 1" cnt="1 0" func="cnt" op="equ" val="1">
                            <dgm:alg type="cycle">
                              <dgm:param type="stAng" val="120"/>
                              <dgm:param type="ctrShpMap" val="fNode"/>
                              <dgm:param type="horzAlign" val="r"/>
                              <dgm:param type="vertAlign" val="b"/>
                            </dgm:alg>
                          </dgm:if>
                          <dgm:if name="Name159" axis="ch ch" ptType="node node" st="2 1" cnt="1 0" func="cnt" op="equ" val="2">
                            <dgm:alg type="cycle">
                              <dgm:param type="stAng" val="75"/>
                              <dgm:param type="spanAng" val="90"/>
                              <dgm:param type="ctrShpMap" val="fNode"/>
                              <dgm:param type="horzAlign" val="r"/>
                              <dgm:param type="vertAlign" val="b"/>
                            </dgm:alg>
                          </dgm:if>
                          <dgm:else name="Name160">
                            <dgm:alg type="cycle">
                              <dgm:param type="stAng" val="30"/>
                              <dgm:param type="spanAng" val="180"/>
                              <dgm:param type="ctrShpMap" val="fNode"/>
                            </dgm:alg>
                          </dgm:else>
                        </dgm:choose>
                      </dgm:if>
                      <dgm:if name="Name161" axis="ch" ptType="node" func="cnt" op="equ" val="4">
                        <dgm:choose name="Name162">
                          <dgm:if name="Name163" axis="ch ch" ptType="node node" st="2 1" cnt="1 0" func="cnt" op="equ" val="1">
                            <dgm:alg type="cycle">
                              <dgm:param type="stAng" val="90"/>
                              <dgm:param type="ctrShpMap" val="fNode"/>
                            </dgm:alg>
                          </dgm:if>
                          <dgm:if name="Name164" axis="ch ch" ptType="node node" st="2 1" cnt="1 0" func="cnt" op="equ" val="2">
                            <dgm:alg type="cycle">
                              <dgm:param type="stAng" val="45"/>
                              <dgm:param type="spanAng" val="90"/>
                              <dgm:param type="ctrShpMap" val="fNode"/>
                            </dgm:alg>
                          </dgm:if>
                          <dgm:else name="Name165">
                            <dgm:alg type="cycle">
                              <dgm:param type="stAng" val="22.5"/>
                              <dgm:param type="spanAng" val="135"/>
                              <dgm:param type="ctrShpMap" val="fNode"/>
                            </dgm:alg>
                          </dgm:else>
                        </dgm:choose>
                      </dgm:if>
                      <dgm:if name="Name166" axis="ch" ptType="node" func="cnt" op="equ" val="5">
                        <dgm:choose name="Name167">
                          <dgm:if name="Name168" axis="ch ch" ptType="node node" st="2 1" cnt="1 0" func="cnt" op="equ" val="1">
                            <dgm:alg type="cycle">
                              <dgm:param type="stAng" val="72"/>
                              <dgm:param type="ctrShpMap" val="fNode"/>
                            </dgm:alg>
                          </dgm:if>
                          <dgm:if name="Name169" axis="ch ch" ptType="node node" st="2 1" cnt="1 0" func="cnt" op="equ" val="2">
                            <dgm:alg type="cycle">
                              <dgm:param type="stAng" val="27"/>
                              <dgm:param type="spanAng" val="90"/>
                              <dgm:param type="ctrShpMap" val="fNode"/>
                            </dgm:alg>
                          </dgm:if>
                          <dgm:else name="Name170">
                            <dgm:alg type="cycle">
                              <dgm:param type="stAng" val="0"/>
                              <dgm:param type="spanAng" val="360"/>
                              <dgm:param type="ctrShpMap" val="fNode"/>
                            </dgm:alg>
                          </dgm:else>
                        </dgm:choose>
                      </dgm:if>
                      <dgm:if name="Name171" axis="ch" ptType="node" func="cnt" op="equ" val="6">
                        <dgm:choose name="Name172">
                          <dgm:if name="Name173" axis="ch ch" ptType="node node" st="2 1" cnt="1 0" func="cnt" op="equ" val="1">
                            <dgm:alg type="cycle">
                              <dgm:param type="stAng" val="60"/>
                              <dgm:param type="ctrShpMap" val="fNode"/>
                            </dgm:alg>
                          </dgm:if>
                          <dgm:if name="Name174" axis="ch ch" ptType="node node" st="2 1" cnt="1 0" func="cnt" op="equ" val="2">
                            <dgm:alg type="cycle">
                              <dgm:param type="stAng" val="15"/>
                              <dgm:param type="spanAng" val="90"/>
                              <dgm:param type="ctrShpMap" val="fNode"/>
                            </dgm:alg>
                          </dgm:if>
                          <dgm:else name="Name175">
                            <dgm:alg type="cycle">
                              <dgm:param type="stAng" val="0"/>
                              <dgm:param type="spanAng" val="360"/>
                              <dgm:param type="ctrShpMap" val="fNode"/>
                            </dgm:alg>
                          </dgm:else>
                        </dgm:choose>
                      </dgm:if>
                      <dgm:if name="Name176" axis="ch" ptType="node" func="cnt" op="gte" val="7">
                        <dgm:choose name="Name177">
                          <dgm:if name="Name178" axis="ch ch" ptType="node node" st="2 1" cnt="1 0" func="cnt" op="equ" val="1">
                            <dgm:alg type="cycle">
                              <dgm:param type="stAng" val="51"/>
                              <dgm:param type="ctrShpMap" val="fNode"/>
                            </dgm:alg>
                          </dgm:if>
                          <dgm:if name="Name179" axis="ch ch" ptType="node node" st="2 1" cnt="1 0" func="cnt" op="equ" val="2">
                            <dgm:alg type="cycle">
                              <dgm:param type="stAng" val="6"/>
                              <dgm:param type="spanAng" val="90"/>
                              <dgm:param type="ctrShpMap" val="fNode"/>
                            </dgm:alg>
                          </dgm:if>
                          <dgm:else name="Name180">
                            <dgm:alg type="cycle">
                              <dgm:param type="stAng" val="0"/>
                              <dgm:param type="spanAng" val="360"/>
                              <dgm:param type="ctrShpMap" val="fNode"/>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stAng" val="180"/>
                              <dgm:param type="ctrShpMap" val="fNode"/>
                            </dgm:alg>
                          </dgm:if>
                          <dgm:if name="Name187" axis="ch ch" ptType="node node" st="2 1" cnt="1 0" func="cnt" op="equ" val="2">
                            <dgm:alg type="cycle">
                              <dgm:param type="stAng" val="225"/>
                              <dgm:param type="spanAng" val="-90"/>
                              <dgm:param type="ctrShpMap" val="fNode"/>
                            </dgm:alg>
                          </dgm:if>
                          <dgm:else name="Name188">
                            <dgm:alg type="cycle">
                              <dgm:param type="stAng" val="270"/>
                              <dgm:param type="spanAng" val="-180"/>
                              <dgm:param type="ctrShpMap" val="fNode"/>
                            </dgm:alg>
                          </dgm:else>
                        </dgm:choose>
                      </dgm:if>
                      <dgm:if name="Name189" axis="ch" ptType="node" func="cnt" op="equ" val="3">
                        <dgm:choose name="Name190">
                          <dgm:if name="Name191" axis="ch ch" ptType="node node" st="2 1" cnt="1 0" func="cnt" op="equ" val="1">
                            <dgm:alg type="cycle">
                              <dgm:param type="stAng" val="240"/>
                              <dgm:param type="ctrShpMap" val="fNode"/>
                              <dgm:param type="horzAlign" val="l"/>
                              <dgm:param type="vertAlign" val="b"/>
                            </dgm:alg>
                          </dgm:if>
                          <dgm:if name="Name192" axis="ch ch" ptType="node node" st="2 1" cnt="1 0" func="cnt" op="equ" val="2">
                            <dgm:alg type="cycle">
                              <dgm:param type="stAng" val="285"/>
                              <dgm:param type="spanAng" val="-90"/>
                              <dgm:param type="ctrShpMap" val="fNode"/>
                              <dgm:param type="horzAlign" val="l"/>
                              <dgm:param type="vertAlign" val="b"/>
                            </dgm:alg>
                          </dgm:if>
                          <dgm:else name="Name193">
                            <dgm:alg type="cycle">
                              <dgm:param type="stAng" val="330"/>
                              <dgm:param type="spanAng" val="-180"/>
                              <dgm:param type="ctrShpMap" val="fNode"/>
                            </dgm:alg>
                          </dgm:else>
                        </dgm:choose>
                      </dgm:if>
                      <dgm:if name="Name194" axis="ch" ptType="node" func="cnt" op="equ" val="4">
                        <dgm:choose name="Name195">
                          <dgm:if name="Name196" axis="ch ch" ptType="node node" st="2 1" cnt="1 0" func="cnt" op="equ" val="1">
                            <dgm:alg type="cycle">
                              <dgm:param type="stAng" val="270"/>
                              <dgm:param type="ctrShpMap" val="fNode"/>
                            </dgm:alg>
                          </dgm:if>
                          <dgm:if name="Name197" axis="ch ch" ptType="node node" st="2 1" cnt="1 0" func="cnt" op="equ" val="2">
                            <dgm:alg type="cycle">
                              <dgm:param type="stAng" val="315"/>
                              <dgm:param type="spanAng" val="-90"/>
                              <dgm:param type="ctrShpMap" val="fNode"/>
                            </dgm:alg>
                          </dgm:if>
                          <dgm:else name="Name198">
                            <dgm:alg type="cycle">
                              <dgm:param type="stAng" val="337.5"/>
                              <dgm:param type="spanAng" val="-135"/>
                              <dgm:param type="ctrShpMap" val="fNode"/>
                            </dgm:alg>
                          </dgm:else>
                        </dgm:choose>
                      </dgm:if>
                      <dgm:if name="Name199" axis="ch" ptType="node" func="cnt" op="equ" val="5">
                        <dgm:choose name="Name200">
                          <dgm:if name="Name201" axis="ch ch" ptType="node node" st="2 1" cnt="1 0" func="cnt" op="equ" val="1">
                            <dgm:alg type="cycle">
                              <dgm:param type="stAng" val="288"/>
                              <dgm:param type="ctrShpMap" val="fNode"/>
                            </dgm:alg>
                          </dgm:if>
                          <dgm:if name="Name202" axis="ch ch" ptType="node node" st="2 1" cnt="1 0" func="cnt" op="equ" val="2">
                            <dgm:alg type="cycle">
                              <dgm:param type="stAng" val="333"/>
                              <dgm:param type="spanAng" val="-90"/>
                              <dgm:param type="ctrShpMap" val="fNode"/>
                            </dgm:alg>
                          </dgm:if>
                          <dgm:else name="Name203">
                            <dgm:alg type="cycle">
                              <dgm:param type="stAng" val="0"/>
                              <dgm:param type="spanAng" val="-360"/>
                              <dgm:param type="ctrShpMap" val="fNode"/>
                            </dgm:alg>
                          </dgm:else>
                        </dgm:choose>
                      </dgm:if>
                      <dgm:if name="Name204" axis="ch" ptType="node" func="cnt" op="equ" val="6">
                        <dgm:choose name="Name205">
                          <dgm:if name="Name206" axis="ch ch" ptType="node node" st="2 1" cnt="1 0" func="cnt" op="equ" val="1">
                            <dgm:alg type="cycle">
                              <dgm:param type="stAng" val="300"/>
                              <dgm:param type="ctrShpMap" val="fNode"/>
                            </dgm:alg>
                          </dgm:if>
                          <dgm:if name="Name207" axis="ch ch" ptType="node node" st="2 1" cnt="1 0" func="cnt" op="equ" val="2">
                            <dgm:alg type="cycle">
                              <dgm:param type="stAng" val="345"/>
                              <dgm:param type="spanAng" val="-90"/>
                              <dgm:param type="ctrShpMap" val="fNode"/>
                            </dgm:alg>
                          </dgm:if>
                          <dgm:else name="Name208">
                            <dgm:alg type="cycle">
                              <dgm:param type="stAng" val="0"/>
                              <dgm:param type="spanAng" val="-360"/>
                              <dgm:param type="ctrShpMap" val="fNode"/>
                            </dgm:alg>
                          </dgm:else>
                        </dgm:choose>
                      </dgm:if>
                      <dgm:if name="Name209" axis="ch" ptType="node" func="cnt" op="gte" val="7">
                        <dgm:choose name="Name210">
                          <dgm:if name="Name211" axis="ch ch" ptType="node node" st="2 1" cnt="1 0" func="cnt" op="equ" val="1">
                            <dgm:alg type="cycle">
                              <dgm:param type="stAng" val="308"/>
                              <dgm:param type="ctrShpMap" val="fNode"/>
                            </dgm:alg>
                          </dgm:if>
                          <dgm:if name="Name212" axis="ch ch" ptType="node node" st="2 1" cnt="1 0" func="cnt" op="equ" val="2">
                            <dgm:alg type="cycle">
                              <dgm:param type="stAng" val="353"/>
                              <dgm:param type="spanAng" val="-90"/>
                              <dgm:param type="ctrShpMap" val="fNode"/>
                            </dgm:alg>
                          </dgm:if>
                          <dgm:else name="Name213">
                            <dgm:alg type="cycle">
                              <dgm:param type="stAng" val="0"/>
                              <dgm:param type="spanAng" val="-360"/>
                              <dgm:param type="ctrShpMap" val="fNode"/>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srcNode" val="textCenter"/>
                    <dgm:param type="dstNode" val="childCenter2"/>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stAng" val="240"/>
                              <dgm:param type="ctrShpMap" val="fNode"/>
                              <dgm:param type="horzAlign" val="l"/>
                              <dgm:param type="vertAlign" val="b"/>
                            </dgm:alg>
                          </dgm:if>
                          <dgm:if name="Name231" axis="ch ch" ptType="node node" st="3 1" cnt="1 0" func="cnt" op="equ" val="2">
                            <dgm:alg type="cycle">
                              <dgm:param type="stAng" val="195"/>
                              <dgm:param type="spanAng" val="90"/>
                              <dgm:param type="ctrShpMap" val="fNode"/>
                              <dgm:param type="horzAlign" val="l"/>
                              <dgm:param type="vertAlign" val="b"/>
                            </dgm:alg>
                          </dgm:if>
                          <dgm:else name="Name232">
                            <dgm:alg type="cycle">
                              <dgm:param type="stAng" val="150"/>
                              <dgm:param type="spanAng" val="180"/>
                              <dgm:param type="ctrShpMap" val="fNode"/>
                            </dgm:alg>
                          </dgm:else>
                        </dgm:choose>
                      </dgm:if>
                      <dgm:if name="Name233" axis="ch" ptType="node" func="cnt" op="equ" val="4">
                        <dgm:choose name="Name234">
                          <dgm:if name="Name235" axis="ch ch" ptType="node node" st="3 1" cnt="1 0" func="cnt" op="equ" val="1">
                            <dgm:alg type="cycle">
                              <dgm:param type="stAng" val="180"/>
                              <dgm:param type="ctrShpMap" val="fNode"/>
                            </dgm:alg>
                          </dgm:if>
                          <dgm:if name="Name236" axis="ch ch" ptType="node node" st="3 1" cnt="1 0" func="cnt" op="equ" val="2">
                            <dgm:alg type="cycle">
                              <dgm:param type="stAng" val="135"/>
                              <dgm:param type="spanAng" val="90"/>
                              <dgm:param type="ctrShpMap" val="fNode"/>
                            </dgm:alg>
                          </dgm:if>
                          <dgm:else name="Name237">
                            <dgm:alg type="cycle">
                              <dgm:param type="stAng" val="112.5"/>
                              <dgm:param type="spanAng" val="135"/>
                              <dgm:param type="ctrShpMap" val="fNode"/>
                            </dgm:alg>
                          </dgm:else>
                        </dgm:choose>
                      </dgm:if>
                      <dgm:if name="Name238" axis="ch" ptType="node" func="cnt" op="equ" val="5">
                        <dgm:choose name="Name239">
                          <dgm:if name="Name240" axis="ch ch" ptType="node node" st="3 1" cnt="1 0" func="cnt" op="equ" val="1">
                            <dgm:alg type="cycle">
                              <dgm:param type="stAng" val="144"/>
                              <dgm:param type="ctrShpMap" val="fNode"/>
                            </dgm:alg>
                          </dgm:if>
                          <dgm:if name="Name241" axis="ch ch" ptType="node node" st="3 1" cnt="1 0" func="cnt" op="equ" val="2">
                            <dgm:alg type="cycle">
                              <dgm:param type="stAng" val="99"/>
                              <dgm:param type="spanAng" val="90"/>
                              <dgm:param type="ctrShpMap" val="fNode"/>
                            </dgm:alg>
                          </dgm:if>
                          <dgm:else name="Name242">
                            <dgm:alg type="cycle">
                              <dgm:param type="stAng" val="0"/>
                              <dgm:param type="spanAng" val="360"/>
                              <dgm:param type="ctrShpMap" val="fNode"/>
                            </dgm:alg>
                          </dgm:else>
                        </dgm:choose>
                      </dgm:if>
                      <dgm:if name="Name243" axis="ch" ptType="node" func="cnt" op="equ" val="6">
                        <dgm:choose name="Name244">
                          <dgm:if name="Name245" axis="ch ch" ptType="node node" st="3 1" cnt="1 0" func="cnt" op="equ" val="1">
                            <dgm:alg type="cycle">
                              <dgm:param type="stAng" val="120"/>
                              <dgm:param type="ctrShpMap" val="fNode"/>
                            </dgm:alg>
                          </dgm:if>
                          <dgm:if name="Name246" axis="ch ch" ptType="node node" st="3 1" cnt="1 0" func="cnt" op="equ" val="2">
                            <dgm:alg type="cycle">
                              <dgm:param type="stAng" val="75"/>
                              <dgm:param type="spanAng" val="90"/>
                              <dgm:param type="ctrShpMap" val="fNode"/>
                            </dgm:alg>
                          </dgm:if>
                          <dgm:else name="Name247">
                            <dgm:alg type="cycle">
                              <dgm:param type="stAng" val="0"/>
                              <dgm:param type="spanAng" val="360"/>
                              <dgm:param type="ctrShpMap" val="fNode"/>
                            </dgm:alg>
                          </dgm:else>
                        </dgm:choose>
                      </dgm:if>
                      <dgm:if name="Name248" axis="ch" ptType="node" func="cnt" op="gte" val="7">
                        <dgm:choose name="Name249">
                          <dgm:if name="Name250" axis="ch ch" ptType="node node" st="3 1" cnt="1 0" func="cnt" op="equ" val="1">
                            <dgm:alg type="cycle">
                              <dgm:param type="stAng" val="102"/>
                              <dgm:param type="ctrShpMap" val="fNode"/>
                            </dgm:alg>
                          </dgm:if>
                          <dgm:if name="Name251" axis="ch ch" ptType="node node" st="3 1" cnt="1 0" func="cnt" op="equ" val="2">
                            <dgm:alg type="cycle">
                              <dgm:param type="stAng" val="57"/>
                              <dgm:param type="spanAng" val="90"/>
                              <dgm:param type="ctrShpMap" val="fNode"/>
                            </dgm:alg>
                          </dgm:if>
                          <dgm:else name="Name252">
                            <dgm:alg type="cycle">
                              <dgm:param type="stAng" val="0"/>
                              <dgm:param type="spanAng" val="360"/>
                              <dgm:param type="ctrShpMap" val="fNode"/>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stAng" val="120"/>
                              <dgm:param type="ctrShpMap" val="fNode"/>
                              <dgm:param type="horzAlign" val="r"/>
                              <dgm:param type="vertAlign" val="b"/>
                            </dgm:alg>
                          </dgm:if>
                          <dgm:if name="Name259" axis="ch ch" ptType="node node" st="3 1" cnt="1 0" func="cnt" op="equ" val="2">
                            <dgm:alg type="cycle">
                              <dgm:param type="stAng" val="165"/>
                              <dgm:param type="spanAng" val="-90"/>
                              <dgm:param type="ctrShpMap" val="fNode"/>
                              <dgm:param type="horzAlign" val="r"/>
                              <dgm:param type="vertAlign" val="b"/>
                            </dgm:alg>
                          </dgm:if>
                          <dgm:else name="Name260">
                            <dgm:alg type="cycle">
                              <dgm:param type="stAng" val="210"/>
                              <dgm:param type="spanAng" val="-180"/>
                              <dgm:param type="ctrShpMap" val="fNode"/>
                            </dgm:alg>
                          </dgm:else>
                        </dgm:choose>
                      </dgm:if>
                      <dgm:if name="Name261" axis="ch" ptType="node" func="cnt" op="equ" val="4">
                        <dgm:choose name="Name262">
                          <dgm:if name="Name263" axis="ch ch" ptType="node node" st="3 1" cnt="1 0" func="cnt" op="equ" val="1">
                            <dgm:alg type="cycle">
                              <dgm:param type="stAng" val="180"/>
                              <dgm:param type="ctrShpMap" val="fNode"/>
                            </dgm:alg>
                          </dgm:if>
                          <dgm:if name="Name264" axis="ch ch" ptType="node node" st="3 1" cnt="1 0" func="cnt" op="equ" val="2">
                            <dgm:alg type="cycle">
                              <dgm:param type="stAng" val="225"/>
                              <dgm:param type="spanAng" val="-90"/>
                              <dgm:param type="ctrShpMap" val="fNode"/>
                            </dgm:alg>
                          </dgm:if>
                          <dgm:else name="Name265">
                            <dgm:alg type="cycle">
                              <dgm:param type="stAng" val="247.5"/>
                              <dgm:param type="spanAng" val="-135"/>
                              <dgm:param type="ctrShpMap" val="fNode"/>
                            </dgm:alg>
                          </dgm:else>
                        </dgm:choose>
                      </dgm:if>
                      <dgm:if name="Name266" axis="ch" ptType="node" func="cnt" op="equ" val="5">
                        <dgm:choose name="Name267">
                          <dgm:if name="Name268" axis="ch ch" ptType="node node" st="3 1" cnt="1 0" func="cnt" op="equ" val="1">
                            <dgm:alg type="cycle">
                              <dgm:param type="stAng" val="216"/>
                              <dgm:param type="ctrShpMap" val="fNode"/>
                            </dgm:alg>
                          </dgm:if>
                          <dgm:if name="Name269" axis="ch ch" ptType="node node" st="3 1" cnt="1 0" func="cnt" op="equ" val="2">
                            <dgm:alg type="cycle">
                              <dgm:param type="stAng" val="261"/>
                              <dgm:param type="spanAng" val="-90"/>
                              <dgm:param type="ctrShpMap" val="fNode"/>
                            </dgm:alg>
                          </dgm:if>
                          <dgm:else name="Name270">
                            <dgm:alg type="cycle">
                              <dgm:param type="stAng" val="0"/>
                              <dgm:param type="spanAng" val="-360"/>
                              <dgm:param type="ctrShpMap" val="fNode"/>
                            </dgm:alg>
                          </dgm:else>
                        </dgm:choose>
                      </dgm:if>
                      <dgm:if name="Name271" axis="ch" ptType="node" func="cnt" op="equ" val="6">
                        <dgm:choose name="Name272">
                          <dgm:if name="Name273" axis="ch ch" ptType="node node" st="3 1" cnt="1 0" func="cnt" op="equ" val="1">
                            <dgm:alg type="cycle">
                              <dgm:param type="stAng" val="240"/>
                              <dgm:param type="ctrShpMap" val="fNode"/>
                            </dgm:alg>
                          </dgm:if>
                          <dgm:if name="Name274" axis="ch ch" ptType="node node" st="3 1" cnt="1 0" func="cnt" op="equ" val="2">
                            <dgm:alg type="cycle">
                              <dgm:param type="stAng" val="285"/>
                              <dgm:param type="spanAng" val="-90"/>
                              <dgm:param type="ctrShpMap" val="fNode"/>
                            </dgm:alg>
                          </dgm:if>
                          <dgm:else name="Name275">
                            <dgm:alg type="cycle">
                              <dgm:param type="stAng" val="0"/>
                              <dgm:param type="spanAng" val="-360"/>
                              <dgm:param type="ctrShpMap" val="fNode"/>
                            </dgm:alg>
                          </dgm:else>
                        </dgm:choose>
                      </dgm:if>
                      <dgm:if name="Name276" axis="ch" ptType="node" func="cnt" op="gte" val="7">
                        <dgm:choose name="Name277">
                          <dgm:if name="Name278" axis="ch ch" ptType="node node" st="3 1" cnt="1 0" func="cnt" op="equ" val="1">
                            <dgm:alg type="cycle">
                              <dgm:param type="stAng" val="257"/>
                              <dgm:param type="ctrShpMap" val="fNode"/>
                            </dgm:alg>
                          </dgm:if>
                          <dgm:if name="Name279" axis="ch ch" ptType="node node" st="3 1" cnt="1 0" func="cnt" op="equ" val="2">
                            <dgm:alg type="cycle">
                              <dgm:param type="stAng" val="302"/>
                              <dgm:param type="spanAng" val="-90"/>
                              <dgm:param type="ctrShpMap" val="fNode"/>
                            </dgm:alg>
                          </dgm:if>
                          <dgm:else name="Name280">
                            <dgm:alg type="cycle">
                              <dgm:param type="stAng" val="0"/>
                              <dgm:param type="spanAng" val="-360"/>
                              <dgm:param type="ctrShpMap" val="fNode"/>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srcNode" val="textCenter"/>
                    <dgm:param type="dstNode" val="childCenter3"/>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stAng" val="270"/>
                              <dgm:param type="ctrShpMap" val="fNode"/>
                            </dgm:alg>
                          </dgm:if>
                          <dgm:if name="Name298" axis="ch ch" ptType="node node" st="4 1" cnt="1 0" func="cnt" op="equ" val="2">
                            <dgm:alg type="cycle">
                              <dgm:param type="stAng" val="225"/>
                              <dgm:param type="spanAng" val="90"/>
                              <dgm:param type="ctrShpMap" val="fNode"/>
                            </dgm:alg>
                          </dgm:if>
                          <dgm:else name="Name299">
                            <dgm:alg type="cycle">
                              <dgm:param type="stAng" val="202.5"/>
                              <dgm:param type="spanAng" val="135"/>
                              <dgm:param type="ctrShpMap" val="fNode"/>
                            </dgm:alg>
                          </dgm:else>
                        </dgm:choose>
                      </dgm:if>
                      <dgm:if name="Name300" axis="ch" ptType="node" func="cnt" op="equ" val="5">
                        <dgm:choose name="Name301">
                          <dgm:if name="Name302" axis="ch ch" ptType="node node" st="4 1" cnt="1 0" func="cnt" op="equ" val="1">
                            <dgm:alg type="cycle">
                              <dgm:param type="stAng" val="216"/>
                              <dgm:param type="ctrShpMap" val="fNode"/>
                            </dgm:alg>
                          </dgm:if>
                          <dgm:if name="Name303" axis="ch ch" ptType="node node" st="4 1" cnt="1 0" func="cnt" op="equ" val="2">
                            <dgm:alg type="cycle">
                              <dgm:param type="stAng" val="171"/>
                              <dgm:param type="spanAng" val="90"/>
                              <dgm:param type="ctrShpMap" val="fNode"/>
                            </dgm:alg>
                          </dgm:if>
                          <dgm:else name="Name304">
                            <dgm:alg type="cycle">
                              <dgm:param type="stAng" val="0"/>
                              <dgm:param type="spanAng" val="360"/>
                              <dgm:param type="ctrShpMap" val="fNode"/>
                            </dgm:alg>
                          </dgm:else>
                        </dgm:choose>
                      </dgm:if>
                      <dgm:if name="Name305" axis="ch" ptType="node" func="cnt" op="equ" val="6">
                        <dgm:choose name="Name306">
                          <dgm:if name="Name307" axis="ch ch" ptType="node node" st="4 1" cnt="1 0" func="cnt" op="equ" val="1">
                            <dgm:alg type="cycle">
                              <dgm:param type="stAng" val="180"/>
                              <dgm:param type="ctrShpMap" val="fNode"/>
                            </dgm:alg>
                          </dgm:if>
                          <dgm:if name="Name308" axis="ch ch" ptType="node node" st="4 1" cnt="1 0" func="cnt" op="equ" val="2">
                            <dgm:alg type="cycle">
                              <dgm:param type="stAng" val="135"/>
                              <dgm:param type="spanAng" val="90"/>
                              <dgm:param type="ctrShpMap" val="fNode"/>
                            </dgm:alg>
                          </dgm:if>
                          <dgm:else name="Name309">
                            <dgm:alg type="cycle">
                              <dgm:param type="stAng" val="0"/>
                              <dgm:param type="spanAng" val="360"/>
                              <dgm:param type="ctrShpMap" val="fNode"/>
                            </dgm:alg>
                          </dgm:else>
                        </dgm:choose>
                      </dgm:if>
                      <dgm:if name="Name310" axis="ch" ptType="node" func="cnt" op="gte" val="7">
                        <dgm:choose name="Name311">
                          <dgm:if name="Name312" axis="ch ch" ptType="node node" st="4 1" cnt="1 0" func="cnt" op="equ" val="1">
                            <dgm:alg type="cycle">
                              <dgm:param type="stAng" val="154"/>
                              <dgm:param type="ctrShpMap" val="fNode"/>
                            </dgm:alg>
                          </dgm:if>
                          <dgm:if name="Name313" axis="ch ch" ptType="node node" st="4 1" cnt="1 0" func="cnt" op="equ" val="2">
                            <dgm:alg type="cycle">
                              <dgm:param type="stAng" val="109"/>
                              <dgm:param type="spanAng" val="90"/>
                              <dgm:param type="ctrShpMap" val="fNode"/>
                            </dgm:alg>
                          </dgm:if>
                          <dgm:else name="Name314">
                            <dgm:alg type="cycle">
                              <dgm:param type="stAng" val="0"/>
                              <dgm:param type="spanAng" val="360"/>
                              <dgm:param type="ctrShpMap" val="fNode"/>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stAng" val="90"/>
                              <dgm:param type="ctrShpMap" val="fNode"/>
                            </dgm:alg>
                          </dgm:if>
                          <dgm:if name="Name321" axis="ch ch" ptType="node node" st="4 1" cnt="1 0" func="cnt" op="equ" val="2">
                            <dgm:alg type="cycle">
                              <dgm:param type="stAng" val="135"/>
                              <dgm:param type="spanAng" val="-90"/>
                              <dgm:param type="ctrShpMap" val="fNode"/>
                            </dgm:alg>
                          </dgm:if>
                          <dgm:else name="Name322">
                            <dgm:alg type="cycle">
                              <dgm:param type="stAng" val="157.5"/>
                              <dgm:param type="spanAng" val="-135"/>
                              <dgm:param type="ctrShpMap" val="fNode"/>
                            </dgm:alg>
                          </dgm:else>
                        </dgm:choose>
                      </dgm:if>
                      <dgm:if name="Name323" axis="ch" ptType="node" func="cnt" op="equ" val="5">
                        <dgm:choose name="Name324">
                          <dgm:if name="Name325" axis="ch ch" ptType="node node" st="4 1" cnt="1 0" func="cnt" op="equ" val="1">
                            <dgm:alg type="cycle">
                              <dgm:param type="stAng" val="144"/>
                              <dgm:param type="ctrShpMap" val="fNode"/>
                            </dgm:alg>
                          </dgm:if>
                          <dgm:if name="Name326" axis="ch ch" ptType="node node" st="4 1" cnt="1 0" func="cnt" op="equ" val="2">
                            <dgm:alg type="cycle">
                              <dgm:param type="stAng" val="189"/>
                              <dgm:param type="spanAng" val="-90"/>
                              <dgm:param type="ctrShpMap" val="fNode"/>
                            </dgm:alg>
                          </dgm:if>
                          <dgm:else name="Name327">
                            <dgm:alg type="cycle">
                              <dgm:param type="stAng" val="0"/>
                              <dgm:param type="spanAng" val="-360"/>
                              <dgm:param type="ctrShpMap" val="fNode"/>
                            </dgm:alg>
                          </dgm:else>
                        </dgm:choose>
                      </dgm:if>
                      <dgm:if name="Name328" axis="ch" ptType="node" func="cnt" op="equ" val="6">
                        <dgm:choose name="Name329">
                          <dgm:if name="Name330" axis="ch ch" ptType="node node" st="4 1" cnt="1 0" func="cnt" op="equ" val="1">
                            <dgm:alg type="cycle">
                              <dgm:param type="stAng" val="180"/>
                              <dgm:param type="ctrShpMap" val="fNode"/>
                            </dgm:alg>
                          </dgm:if>
                          <dgm:if name="Name331" axis="ch ch" ptType="node node" st="4 1" cnt="1 0" func="cnt" op="equ" val="2">
                            <dgm:alg type="cycle">
                              <dgm:param type="stAng" val="225"/>
                              <dgm:param type="spanAng" val="-90"/>
                              <dgm:param type="ctrShpMap" val="fNode"/>
                            </dgm:alg>
                          </dgm:if>
                          <dgm:else name="Name332">
                            <dgm:alg type="cycle">
                              <dgm:param type="stAng" val="0"/>
                              <dgm:param type="spanAng" val="-360"/>
                              <dgm:param type="ctrShpMap" val="fNode"/>
                            </dgm:alg>
                          </dgm:else>
                        </dgm:choose>
                      </dgm:if>
                      <dgm:if name="Name333" axis="ch" ptType="node" func="cnt" op="gte" val="7">
                        <dgm:choose name="Name334">
                          <dgm:if name="Name335" axis="ch ch" ptType="node node" st="4 1" cnt="1 0" func="cnt" op="equ" val="1">
                            <dgm:alg type="cycle">
                              <dgm:param type="stAng" val="205"/>
                              <dgm:param type="ctrShpMap" val="fNode"/>
                            </dgm:alg>
                          </dgm:if>
                          <dgm:if name="Name336" axis="ch ch" ptType="node node" st="4 1" cnt="1 0" func="cnt" op="equ" val="2">
                            <dgm:alg type="cycle">
                              <dgm:param type="stAng" val="250"/>
                              <dgm:param type="spanAng" val="-90"/>
                              <dgm:param type="ctrShpMap" val="fNode"/>
                            </dgm:alg>
                          </dgm:if>
                          <dgm:else name="Name337">
                            <dgm:alg type="cycle">
                              <dgm:param type="stAng" val="0"/>
                              <dgm:param type="spanAng" val="-360"/>
                              <dgm:param type="ctrShpMap" val="fNode"/>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srcNode" val="textCenter"/>
                    <dgm:param type="dstNode" val="childCenter4"/>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stAng" val="288"/>
                              <dgm:param type="ctrShpMap" val="fNode"/>
                            </dgm:alg>
                          </dgm:if>
                          <dgm:if name="Name355" axis="ch ch" ptType="node node" st="5 1" cnt="1 0" func="cnt" op="equ" val="2">
                            <dgm:alg type="cycle">
                              <dgm:param type="stAng" val="243"/>
                              <dgm:param type="spanAng" val="90"/>
                              <dgm:param type="ctrShpMap" val="fNode"/>
                            </dgm:alg>
                          </dgm:if>
                          <dgm:else name="Name356">
                            <dgm:alg type="cycle">
                              <dgm:param type="stAng" val="0"/>
                              <dgm:param type="spanAng" val="360"/>
                              <dgm:param type="ctrShpMap" val="fNode"/>
                            </dgm:alg>
                          </dgm:else>
                        </dgm:choose>
                      </dgm:if>
                      <dgm:if name="Name357" axis="ch" ptType="node" func="cnt" op="equ" val="6">
                        <dgm:choose name="Name358">
                          <dgm:if name="Name359" axis="ch ch" ptType="node node" st="5 1" cnt="1 0" func="cnt" op="equ" val="1">
                            <dgm:alg type="cycle">
                              <dgm:param type="stAng" val="240"/>
                              <dgm:param type="ctrShpMap" val="fNode"/>
                            </dgm:alg>
                          </dgm:if>
                          <dgm:if name="Name360" axis="ch ch" ptType="node node" st="5 1" cnt="1 0" func="cnt" op="equ" val="2">
                            <dgm:alg type="cycle">
                              <dgm:param type="stAng" val="195"/>
                              <dgm:param type="spanAng" val="90"/>
                              <dgm:param type="ctrShpMap" val="fNode"/>
                            </dgm:alg>
                          </dgm:if>
                          <dgm:else name="Name361">
                            <dgm:alg type="cycle">
                              <dgm:param type="stAng" val="0"/>
                              <dgm:param type="spanAng" val="360"/>
                              <dgm:param type="ctrShpMap" val="fNode"/>
                            </dgm:alg>
                          </dgm:else>
                        </dgm:choose>
                      </dgm:if>
                      <dgm:if name="Name362" axis="ch" ptType="node" func="cnt" op="gte" val="7">
                        <dgm:choose name="Name363">
                          <dgm:if name="Name364" axis="ch ch" ptType="node node" st="5 1" cnt="1 0" func="cnt" op="equ" val="1">
                            <dgm:alg type="cycle">
                              <dgm:param type="stAng" val="205"/>
                              <dgm:param type="ctrShpMap" val="fNode"/>
                            </dgm:alg>
                          </dgm:if>
                          <dgm:if name="Name365" axis="ch ch" ptType="node node" st="5 1" cnt="1 0" func="cnt" op="equ" val="2">
                            <dgm:alg type="cycle">
                              <dgm:param type="stAng" val="160"/>
                              <dgm:param type="spanAng" val="90"/>
                              <dgm:param type="ctrShpMap" val="fNode"/>
                            </dgm:alg>
                          </dgm:if>
                          <dgm:else name="Name366">
                            <dgm:alg type="cycle">
                              <dgm:param type="stAng" val="0"/>
                              <dgm:param type="spanAng" val="360"/>
                              <dgm:param type="ctrShpMap" val="fNode"/>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stAng" val="72"/>
                              <dgm:param type="ctrShpMap" val="fNode"/>
                            </dgm:alg>
                          </dgm:if>
                          <dgm:if name="Name373" axis="ch ch" ptType="node node" st="5 1" cnt="1 0" func="cnt" op="equ" val="2">
                            <dgm:alg type="cycle">
                              <dgm:param type="stAng" val="117"/>
                              <dgm:param type="spanAng" val="-90"/>
                              <dgm:param type="ctrShpMap" val="fNode"/>
                            </dgm:alg>
                          </dgm:if>
                          <dgm:else name="Name374">
                            <dgm:alg type="cycle">
                              <dgm:param type="stAng" val="0"/>
                              <dgm:param type="spanAng" val="-360"/>
                              <dgm:param type="ctrShpMap" val="fNode"/>
                            </dgm:alg>
                          </dgm:else>
                        </dgm:choose>
                      </dgm:if>
                      <dgm:if name="Name375" axis="ch" ptType="node" func="cnt" op="equ" val="6">
                        <dgm:choose name="Name376">
                          <dgm:if name="Name377" axis="ch ch" ptType="node node" st="5 1" cnt="1 0" func="cnt" op="equ" val="1">
                            <dgm:alg type="cycle">
                              <dgm:param type="stAng" val="120"/>
                              <dgm:param type="ctrShpMap" val="fNode"/>
                            </dgm:alg>
                          </dgm:if>
                          <dgm:if name="Name378" axis="ch ch" ptType="node node" st="5 1" cnt="1 0" func="cnt" op="equ" val="2">
                            <dgm:alg type="cycle">
                              <dgm:param type="stAng" val="165"/>
                              <dgm:param type="spanAng" val="-90"/>
                              <dgm:param type="ctrShpMap" val="fNode"/>
                            </dgm:alg>
                          </dgm:if>
                          <dgm:else name="Name379">
                            <dgm:alg type="cycle">
                              <dgm:param type="stAng" val="0"/>
                              <dgm:param type="spanAng" val="-360"/>
                              <dgm:param type="ctrShpMap" val="fNode"/>
                            </dgm:alg>
                          </dgm:else>
                        </dgm:choose>
                      </dgm:if>
                      <dgm:if name="Name380" axis="ch" ptType="node" func="cnt" op="gte" val="7">
                        <dgm:choose name="Name381">
                          <dgm:if name="Name382" axis="ch ch" ptType="node node" st="5 1" cnt="1 0" func="cnt" op="equ" val="1">
                            <dgm:alg type="cycle">
                              <dgm:param type="stAng" val="154"/>
                              <dgm:param type="ctrShpMap" val="fNode"/>
                            </dgm:alg>
                          </dgm:if>
                          <dgm:if name="Name383" axis="ch ch" ptType="node node" st="5 1" cnt="1 0" func="cnt" op="equ" val="2">
                            <dgm:alg type="cycle">
                              <dgm:param type="stAng" val="199"/>
                              <dgm:param type="spanAng" val="-90"/>
                              <dgm:param type="ctrShpMap" val="fNode"/>
                            </dgm:alg>
                          </dgm:if>
                          <dgm:else name="Name384">
                            <dgm:alg type="cycle">
                              <dgm:param type="stAng" val="0"/>
                              <dgm:param type="spanAng" val="-360"/>
                              <dgm:param type="ctrShpMap" val="fNode"/>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srcNode" val="textCenter"/>
                    <dgm:param type="dstNode" val="childCenter5"/>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stAng" val="300"/>
                              <dgm:param type="ctrShpMap" val="fNode"/>
                            </dgm:alg>
                          </dgm:if>
                          <dgm:if name="Name402" axis="ch ch" ptType="node node" st="6 1" cnt="1 0" func="cnt" op="equ" val="2">
                            <dgm:alg type="cycle">
                              <dgm:param type="stAng" val="255"/>
                              <dgm:param type="spanAng" val="90"/>
                              <dgm:param type="ctrShpMap" val="fNode"/>
                            </dgm:alg>
                          </dgm:if>
                          <dgm:else name="Name403">
                            <dgm:alg type="cycle">
                              <dgm:param type="stAng" val="0"/>
                              <dgm:param type="spanAng" val="360"/>
                              <dgm:param type="ctrShpMap" val="fNode"/>
                            </dgm:alg>
                          </dgm:else>
                        </dgm:choose>
                      </dgm:if>
                      <dgm:if name="Name404" axis="ch" ptType="node" func="cnt" op="gte" val="7">
                        <dgm:choose name="Name405">
                          <dgm:if name="Name406" axis="ch ch" ptType="node node" st="6 1" cnt="1 0" func="cnt" op="equ" val="1">
                            <dgm:alg type="cycle">
                              <dgm:param type="stAng" val="257"/>
                              <dgm:param type="ctrShpMap" val="fNode"/>
                            </dgm:alg>
                          </dgm:if>
                          <dgm:if name="Name407" axis="ch ch" ptType="node node" st="6 1" cnt="1 0" func="cnt" op="equ" val="2">
                            <dgm:alg type="cycle">
                              <dgm:param type="stAng" val="212"/>
                              <dgm:param type="spanAng" val="90"/>
                              <dgm:param type="ctrShpMap" val="fNode"/>
                            </dgm:alg>
                          </dgm:if>
                          <dgm:else name="Name408">
                            <dgm:alg type="cycle">
                              <dgm:param type="stAng" val="0"/>
                              <dgm:param type="spanAng" val="360"/>
                              <dgm:param type="ctrShpMap" val="fNode"/>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stAng" val="60"/>
                              <dgm:param type="ctrShpMap" val="fNode"/>
                            </dgm:alg>
                          </dgm:if>
                          <dgm:if name="Name415" axis="ch ch" ptType="node node" st="6 1" cnt="1 0" func="cnt" op="equ" val="2">
                            <dgm:alg type="cycle">
                              <dgm:param type="stAng" val="105"/>
                              <dgm:param type="spanAng" val="-90"/>
                              <dgm:param type="ctrShpMap" val="fNode"/>
                            </dgm:alg>
                          </dgm:if>
                          <dgm:else name="Name416">
                            <dgm:alg type="cycle">
                              <dgm:param type="stAng" val="0"/>
                              <dgm:param type="spanAng" val="-360"/>
                              <dgm:param type="ctrShpMap" val="fNode"/>
                            </dgm:alg>
                          </dgm:else>
                        </dgm:choose>
                      </dgm:if>
                      <dgm:if name="Name417" axis="ch" ptType="node" func="cnt" op="gte" val="7">
                        <dgm:choose name="Name418">
                          <dgm:if name="Name419" axis="ch ch" ptType="node node" st="6 1" cnt="1 0" func="cnt" op="equ" val="1">
                            <dgm:alg type="cycle">
                              <dgm:param type="stAng" val="102"/>
                              <dgm:param type="ctrShpMap" val="fNode"/>
                            </dgm:alg>
                          </dgm:if>
                          <dgm:if name="Name420" axis="ch ch" ptType="node node" st="6 1" cnt="1 0" func="cnt" op="equ" val="2">
                            <dgm:alg type="cycle">
                              <dgm:param type="stAng" val="147"/>
                              <dgm:param type="spanAng" val="-90"/>
                              <dgm:param type="ctrShpMap" val="fNode"/>
                            </dgm:alg>
                          </dgm:if>
                          <dgm:else name="Name421">
                            <dgm:alg type="cycle">
                              <dgm:param type="stAng" val="0"/>
                              <dgm:param type="spanAng" val="-360"/>
                              <dgm:param type="ctrShpMap" val="fNode"/>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srcNode" val="textCenter"/>
                    <dgm:param type="dstNode" val="childCenter6"/>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stAng" val="308"/>
                              <dgm:param type="ctrShpMap" val="fNode"/>
                            </dgm:alg>
                          </dgm:if>
                          <dgm:if name="Name439" axis="ch ch" ptType="node node" st="7 1" cnt="1 0" func="cnt" op="equ" val="2">
                            <dgm:alg type="cycle">
                              <dgm:param type="stAng" val="263"/>
                              <dgm:param type="spanAng" val="90"/>
                              <dgm:param type="ctrShpMap" val="fNode"/>
                            </dgm:alg>
                          </dgm:if>
                          <dgm:else name="Name440">
                            <dgm:alg type="cycle">
                              <dgm:param type="stAng" val="0"/>
                              <dgm:param type="spanAng" val="360"/>
                              <dgm:param type="ctrShpMap" val="fNode"/>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stAng" val="51"/>
                              <dgm:param type="ctrShpMap" val="fNode"/>
                            </dgm:alg>
                          </dgm:if>
                          <dgm:if name="Name447" axis="ch ch" ptType="node node" st="7 1" cnt="1 0" func="cnt" op="equ" val="2">
                            <dgm:alg type="cycle">
                              <dgm:param type="stAng" val="96"/>
                              <dgm:param type="spanAng" val="-90"/>
                              <dgm:param type="ctrShpMap" val="fNode"/>
                            </dgm:alg>
                          </dgm:if>
                          <dgm:else name="Name448">
                            <dgm:alg type="cycle">
                              <dgm:param type="stAng" val="0"/>
                              <dgm:param type="spanAng" val="-360"/>
                              <dgm:param type="ctrShpMap" val="fNode"/>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Sty" val="noArr"/>
                          <dgm:param type="endSty" val="noArr"/>
                          <dgm:param type="begPts" val="auto"/>
                          <dgm:param type="endPts" val="auto"/>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srcNode" val="textCenter"/>
                    <dgm:param type="dstNode" val="childCenter7"/>
                    <dgm:param type="dim" val="1D"/>
                    <dgm:param type="endSty" val="noArr"/>
                    <dgm:param type="begPts" val="auto"/>
                    <dgm:param type="endPts" val="auto"/>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1726C1-3E7E-489E-AED9-ACA95ED5ED1A}"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21B46A-C767-4EE7-BF3A-88E682256A5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p:sp>
      <p:sp>
        <p:nvSpPr>
          <p:cNvPr id="24579" name="Notes Placeholder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p:sp>
      <p:sp>
        <p:nvSpPr>
          <p:cNvPr id="24579" name="Notes Placeholder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D14E6DA-AAE2-4B5C-B88E-3899865E787F}"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C3E797B-31B1-4317-8D77-E982092ED60E}" type="slidenum">
              <a:rPr lang="en-US" altLang="en-US"/>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F38239-DE22-4906-AA77-193955DC7F1D}"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2EFF7CB-B01A-4C2E-9FE3-99686F02FE2A}" type="slidenum">
              <a:rPr lang="en-US" altLang="en-US"/>
            </a:fld>
            <a:endParaRPr lang="en-US"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459E54-7474-44FD-AEF9-4A481395A108}"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F007F81-6291-44D0-B717-E8BEE8320F43}" type="slidenum">
              <a:rPr lang="en-US" altLang="en-US"/>
            </a:fld>
            <a:endParaRPr lang="en-US"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071B31D-462A-437A-8796-4E14795520A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8421B26-F6A4-4F09-9F5B-FA5B1528DCCC}" type="slidenum">
              <a:rPr lang="en-US" altLang="en-US"/>
            </a:fld>
            <a:endParaRPr lang="en-US" altLang="en-US"/>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91C4DF8-AB9B-4E9A-B0B5-A0924D7E302B}"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B2FFD1-9D62-479C-95DF-333BBEEFA6C7}"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lvl1pPr>
              <a:defRPr/>
            </a:lvl1pPr>
          </a:lstStyle>
          <a:p>
            <a:pPr>
              <a:defRPr/>
            </a:pPr>
            <a:fld id="{E5AFF3E9-A765-4F6E-BF90-1CA372756190}"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045963-CA2D-4531-BA65-1C2B14F09F05}" type="slidenum">
              <a:rPr lang="en-US" altLang="en-US"/>
            </a:fld>
            <a:endParaRPr lang="en-US" alt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3EC4E55-2E88-4CD0-9EEC-EB7816873AD3}"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5C16101-325A-4317-9AF5-20545EA59835}" type="slidenum">
              <a:rPr lang="en-US">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EFB0BF21-0AD7-402B-9A59-E71B79FDFF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EFB0BF21-0AD7-402B-9A59-E71B79FDFF7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B0BF21-0AD7-402B-9A59-E71B79FDFF7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D289DAE-79C1-4416-83B9-04675A18BE73}"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F295F91-4E00-49CA-BED6-118D61252A3D}" type="slidenum">
              <a:rPr lang="en-US" altLang="en-US"/>
            </a:fld>
            <a:endParaRPr lang="en-US" altLang="en-US"/>
          </a:p>
        </p:txBody>
      </p:sp>
    </p:spTree>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B0BF21-0AD7-402B-9A59-E71B79FDFF7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FB0BF21-0AD7-402B-9A59-E71B79FDFF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FB0BF21-0AD7-402B-9A59-E71B79FDFF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FB0BF21-0AD7-402B-9A59-E71B79FDFF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90F12-AE7F-4D18-AE57-43CE5680B6AE}"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21BD918-2C3B-418F-9C26-89780053B9BF}" type="datetimeFigureOut">
              <a:rPr lang="en-US">
                <a:solidFill>
                  <a:prstClr val="black">
                    <a:tint val="75000"/>
                  </a:prstClr>
                </a:solidFill>
              </a:rPr>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82ECBD-F6E3-4C1A-AF90-DD3F6768C472}" type="slidenum">
              <a:rPr lang="en-US" altLang="en-US"/>
            </a:fld>
            <a:endParaRPr lang="en-US"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FF9EC0E-4369-4BD1-9589-AC3A182477F5}" type="datetimeFigureOut">
              <a:rPr lang="en-US">
                <a:solidFill>
                  <a:prstClr val="black">
                    <a:tint val="75000"/>
                  </a:prstClr>
                </a:solidFill>
              </a:rPr>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8DB8045F-15F4-44EB-9FEA-C8FCF5DF4348}" type="slidenum">
              <a:rPr lang="en-US" altLang="en-US"/>
            </a:fld>
            <a:endParaRPr lang="en-US"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BA535E-F709-476F-A697-9B8AE91C0467}" type="datetimeFigureOut">
              <a:rPr lang="en-US">
                <a:solidFill>
                  <a:prstClr val="black">
                    <a:tint val="75000"/>
                  </a:prstClr>
                </a:solidFill>
              </a:rPr>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6583A84-82C1-4670-A079-5CA92F60EE8E}" type="slidenum">
              <a:rPr lang="en-US" altLang="en-US"/>
            </a:fld>
            <a:endParaRPr lang="en-US"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3"/>
          <p:cNvSpPr>
            <a:spLocks noGrp="1"/>
          </p:cNvSpPr>
          <p:nvPr>
            <p:ph type="dt" sz="half" idx="10"/>
          </p:nvPr>
        </p:nvSpPr>
        <p:spPr/>
        <p:txBody>
          <a:bodyPr/>
          <a:lstStyle>
            <a:lvl1pPr>
              <a:defRPr/>
            </a:lvl1pPr>
          </a:lstStyle>
          <a:p>
            <a:pPr>
              <a:defRPr/>
            </a:pPr>
            <a:fld id="{D4F65124-470D-4CD4-B0B4-2DFB3CC522CD}"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E4B9A6-ACDA-44B0-BA43-6D42B06BD23E}" type="slidenum">
              <a:rPr lang="en-US" altLang="en-US"/>
            </a:fld>
            <a:endParaRPr lang="en-US"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3"/>
          <p:cNvSpPr>
            <a:spLocks noGrp="1"/>
          </p:cNvSpPr>
          <p:nvPr>
            <p:ph type="dt" sz="half" idx="10"/>
          </p:nvPr>
        </p:nvSpPr>
        <p:spPr/>
        <p:txBody>
          <a:bodyPr/>
          <a:lstStyle>
            <a:lvl1pPr>
              <a:defRPr/>
            </a:lvl1pPr>
          </a:lstStyle>
          <a:p>
            <a:pPr>
              <a:defRPr/>
            </a:pPr>
            <a:fld id="{4FCA78EC-34BB-4188-A85D-3DDC0F5D6CF1}"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F91F736-B0F3-4FE2-8763-D3DF8ECAEE75}" type="slidenum">
              <a:rPr lang="en-US" altLang="en-US"/>
            </a:fld>
            <a:endParaRPr lang="en-US"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7" Type="http://schemas.openxmlformats.org/officeDocument/2006/relationships/theme" Target="../theme/theme4.xml"/><Relationship Id="rId16" Type="http://schemas.openxmlformats.org/officeDocument/2006/relationships/slideLayout" Target="../slideLayouts/slideLayout49.xml"/><Relationship Id="rId15" Type="http://schemas.openxmlformats.org/officeDocument/2006/relationships/slideLayout" Target="../slideLayouts/slideLayout48.xml"/><Relationship Id="rId14" Type="http://schemas.openxmlformats.org/officeDocument/2006/relationships/slideLayout" Target="../slideLayouts/slideLayout47.xml"/><Relationship Id="rId13" Type="http://schemas.openxmlformats.org/officeDocument/2006/relationships/slideLayout" Target="../slideLayouts/slideLayout46.xml"/><Relationship Id="rId12" Type="http://schemas.openxmlformats.org/officeDocument/2006/relationships/slideLayout" Target="../slideLayouts/slideLayout45.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smtClean="0"/>
              <a:t>Click to edit Master text styles</a:t>
            </a:r>
            <a:endParaRPr lang="en-US" altLang="en-US" smtClean="0"/>
          </a:p>
          <a:p>
            <a:pPr lvl="1"/>
            <a:r>
              <a:rPr lang="en-US" altLang="en-US" smtClean="0"/>
              <a:t>Second level</a:t>
            </a:r>
            <a:endParaRPr lang="en-US" altLang="en-US" smtClean="0"/>
          </a:p>
          <a:p>
            <a:pPr lvl="2"/>
            <a:r>
              <a:rPr lang="en-US" altLang="en-US" smtClean="0"/>
              <a:t>Third level</a:t>
            </a:r>
            <a:endParaRPr lang="en-US" altLang="en-US" smtClean="0"/>
          </a:p>
          <a:p>
            <a:pPr lvl="3"/>
            <a:r>
              <a:rPr lang="en-US" altLang="en-US" smtClean="0"/>
              <a:t>Fourth level</a:t>
            </a:r>
            <a:endParaRPr lang="en-US" altLang="en-US" smtClean="0"/>
          </a:p>
          <a:p>
            <a:pPr lvl="4"/>
            <a:r>
              <a:rPr lang="en-US" altLang="en-US" smtClean="0"/>
              <a:t>Fifth level</a:t>
            </a:r>
            <a:endParaRPr lang="en-US" altLang="en-US" smtClean="0"/>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sym typeface="Arial" panose="020B0604020202020204" pitchFamily="34" charset="0"/>
              </a:defRPr>
            </a:lvl1pPr>
          </a:lstStyle>
          <a:p>
            <a:pPr eaLnBrk="0" fontAlgn="base" hangingPunct="0">
              <a:spcBef>
                <a:spcPct val="0"/>
              </a:spcBef>
              <a:spcAft>
                <a:spcPct val="0"/>
              </a:spcAft>
              <a:defRPr/>
            </a:pPr>
            <a:fld id="{46C3B7D3-1B3F-4590-9841-68BD4826E4A1}"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sym typeface="Arial" panose="020B0604020202020204" pitchFamily="34" charset="0"/>
              </a:defRPr>
            </a:lvl1pPr>
          </a:lstStyle>
          <a:p>
            <a:pPr eaLnBrk="0" fontAlgn="base" hangingPunct="0">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eaLnBrk="0" fontAlgn="base" hangingPunct="0">
              <a:spcBef>
                <a:spcPct val="0"/>
              </a:spcBef>
              <a:spcAft>
                <a:spcPct val="0"/>
              </a:spcAft>
              <a:defRPr/>
            </a:pPr>
            <a:fld id="{8C85B75F-703E-4326-8ABA-B08A152BCB78}" type="slidenum">
              <a:rPr lang="en-US" altLang="en-US">
                <a:latin typeface="Arial" panose="020B0604020202020204" pitchFamily="34" charset="0"/>
                <a:cs typeface="Arial" panose="020B0604020202020204" pitchFamily="34" charset="0"/>
                <a:sym typeface="Arial" panose="020B0604020202020204" pitchFamily="34" charset="0"/>
              </a:rPr>
            </a:fld>
            <a:endParaRPr lang="en-US" altLang="en-US">
              <a:latin typeface="Arial" panose="020B0604020202020204" pitchFamily="34" charset="0"/>
              <a:cs typeface="Arial" panose="020B0604020202020204" pitchFamily="34" charset="0"/>
              <a:sym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C4DF8-AB9B-4E9A-B0B5-A0924D7E302B}" type="datetimeFigureOut">
              <a:rPr lang="en-US" smtClean="0">
                <a:solidFill>
                  <a:prstClr val="black">
                    <a:tint val="75000"/>
                  </a:prstClr>
                </a:solidFill>
              </a:rPr>
            </a:fld>
            <a:endParaRPr lang="en-US" smtClean="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2FFD1-9D62-479C-95DF-333BBEEFA6C7}" type="slidenum">
              <a:rPr lang="en-US" smtClean="0">
                <a:solidFill>
                  <a:prstClr val="black">
                    <a:tint val="75000"/>
                  </a:prstClr>
                </a:solidFill>
              </a:rPr>
            </a:fld>
            <a:endParaRPr lang="en-US" smtClean="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C4E55-2E88-4CD0-9EEC-EB7816873AD3}" type="datetimeFigureOut">
              <a:rPr lang="en-US" smtClean="0">
                <a:solidFill>
                  <a:prstClr val="black">
                    <a:tint val="75000"/>
                  </a:prstClr>
                </a:solidFill>
              </a:rPr>
            </a:fld>
            <a:endParaRPr lang="en-US" smtClean="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mtClean="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16101-325A-4317-9AF5-20545EA59835}" type="slidenum">
              <a:rPr lang="en-US" smtClean="0">
                <a:solidFill>
                  <a:prstClr val="black">
                    <a:tint val="75000"/>
                  </a:prstClr>
                </a:solidFill>
              </a:rPr>
            </a:fld>
            <a:endParaRPr lang="en-US" smtClean="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B0BF21-0AD7-402B-9A59-E71B79FDFF7D}" type="datetimeFigureOut">
              <a:rPr lang="en-US" smtClean="0"/>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690F12-AE7F-4D18-AE57-43CE5680B6AE}"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35.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35.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slide" Target="slide18.xml"/><Relationship Id="rId7" Type="http://schemas.openxmlformats.org/officeDocument/2006/relationships/slide" Target="slide17.xml"/><Relationship Id="rId6" Type="http://schemas.openxmlformats.org/officeDocument/2006/relationships/slide" Target="slide4.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213745" y="1560914"/>
            <a:ext cx="12192000" cy="1323439"/>
          </a:xfrm>
          <a:prstGeom prst="rect">
            <a:avLst/>
          </a:prstGeom>
          <a:noFill/>
          <a:ln>
            <a:noFill/>
          </a:ln>
        </p:spPr>
        <p:txBody>
          <a:bodyPr>
            <a:spAutoFit/>
          </a:bodyPr>
          <a:lstStyle/>
          <a:p>
            <a:pPr algn="ctr" eaLnBrk="0" fontAlgn="base" hangingPunct="0">
              <a:spcBef>
                <a:spcPct val="0"/>
              </a:spcBef>
              <a:spcAft>
                <a:spcPct val="0"/>
              </a:spcAft>
              <a:defRPr/>
            </a:pPr>
            <a:r>
              <a:rPr lang="en-US" sz="4800" b="1" dirty="0">
                <a:ln w="31550" cmpd="sng">
                  <a:gradFill>
                    <a:gsLst>
                      <a:gs pos="70000">
                        <a:srgbClr val="F79646">
                          <a:shade val="50000"/>
                          <a:satMod val="190000"/>
                        </a:srgbClr>
                      </a:gs>
                      <a:gs pos="0">
                        <a:srgbClr val="F79646">
                          <a:tint val="77000"/>
                          <a:satMod val="180000"/>
                        </a:srgbClr>
                      </a:gs>
                    </a:gsLst>
                    <a:lin ang="5400000"/>
                  </a:gra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Arial" panose="020B0604020202020204" pitchFamily="34" charset="0"/>
              </a:rPr>
              <a:t>BÁO CÁO</a:t>
            </a:r>
            <a:endParaRPr lang="en-US" sz="4800" b="1" dirty="0">
              <a:ln w="31550" cmpd="sng">
                <a:gradFill>
                  <a:gsLst>
                    <a:gs pos="70000">
                      <a:srgbClr val="F79646">
                        <a:shade val="50000"/>
                        <a:satMod val="190000"/>
                      </a:srgbClr>
                    </a:gs>
                    <a:gs pos="0">
                      <a:srgbClr val="F79646">
                        <a:tint val="77000"/>
                        <a:satMod val="180000"/>
                      </a:srgbClr>
                    </a:gs>
                  </a:gsLst>
                  <a:lin ang="5400000"/>
                </a:gra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sym typeface="Arial" panose="020B0604020202020204" pitchFamily="34" charset="0"/>
            </a:endParaRPr>
          </a:p>
          <a:p>
            <a:pPr algn="ctr" eaLnBrk="0" fontAlgn="base" hangingPunct="0">
              <a:spcBef>
                <a:spcPct val="0"/>
              </a:spcBef>
              <a:spcAft>
                <a:spcPct val="0"/>
              </a:spcAft>
              <a:defRPr/>
            </a:pPr>
            <a:r>
              <a:rPr lang="en-US" sz="3200" b="1" smtClean="0">
                <a:solidFill>
                  <a:srgbClr val="000000"/>
                </a:solidFill>
                <a:latin typeface="Times New Roman" panose="02020603050405020304" pitchFamily="18" charset="0"/>
                <a:ea typeface="Calibri" panose="020F0502020204030204" pitchFamily="34" charset="0"/>
              </a:rPr>
              <a:t>“</a:t>
            </a:r>
            <a:r>
              <a:rPr lang="en-US" sz="2800" b="1"/>
              <a:t>Một số biện pháp nâng cao hiệu quả dạy học phân môn Tập làm văn </a:t>
            </a:r>
            <a:r>
              <a:rPr lang="en-US" sz="2800" b="1" smtClean="0"/>
              <a:t>lớp 3</a:t>
            </a:r>
            <a:r>
              <a:rPr lang="en-US" sz="2800" b="1" smtClean="0">
                <a:solidFill>
                  <a:srgbClr val="000000"/>
                </a:solidFill>
                <a:latin typeface="Times New Roman" panose="02020603050405020304" pitchFamily="18" charset="0"/>
                <a:ea typeface="Calibri" panose="020F0502020204030204" pitchFamily="34" charset="0"/>
              </a:rPr>
              <a:t>”</a:t>
            </a:r>
            <a:endParaRPr lang="en-US" sz="2800" b="1" dirty="0">
              <a:ln w="31550" cmpd="sng">
                <a:gradFill>
                  <a:gsLst>
                    <a:gs pos="70000">
                      <a:srgbClr val="F79646">
                        <a:shade val="50000"/>
                        <a:satMod val="190000"/>
                      </a:srgbClr>
                    </a:gs>
                    <a:gs pos="0">
                      <a:srgbClr val="F79646">
                        <a:tint val="77000"/>
                        <a:satMod val="180000"/>
                      </a:srgbClr>
                    </a:gs>
                  </a:gsLst>
                  <a:lin ang="5400000"/>
                </a:gradFill>
                <a:prstDash val="solid"/>
              </a:ln>
              <a:solidFill>
                <a:srgbClr val="F79646">
                  <a:tint val="15000"/>
                  <a:satMod val="200000"/>
                </a:srgbClr>
              </a:solidFill>
              <a:effectLst>
                <a:outerShdw blurRad="50800" dist="40000" dir="5400000" algn="tl" rotWithShape="0">
                  <a:srgbClr val="000000">
                    <a:shade val="5000"/>
                    <a:satMod val="120000"/>
                    <a:alpha val="33000"/>
                  </a:srgbClr>
                </a:outerShdw>
              </a:effectLst>
              <a:latin typeface="Arial" panose="020B0604020202020204" pitchFamily="34" charset="0"/>
              <a:cs typeface="Arial" panose="020B0604020202020204" pitchFamily="34" charset="0"/>
              <a:sym typeface="Arial" panose="020B0604020202020204" pitchFamily="34" charset="0"/>
            </a:endParaRPr>
          </a:p>
        </p:txBody>
      </p:sp>
      <p:sp>
        <p:nvSpPr>
          <p:cNvPr id="5" name="TextBox 4"/>
          <p:cNvSpPr txBox="1">
            <a:spLocks noChangeArrowheads="1"/>
          </p:cNvSpPr>
          <p:nvPr/>
        </p:nvSpPr>
        <p:spPr bwMode="auto">
          <a:xfrm>
            <a:off x="7531649" y="5777201"/>
            <a:ext cx="538039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2800" b="1" dirty="0" err="1">
                <a:solidFill>
                  <a:srgbClr val="000000"/>
                </a:solidFill>
                <a:latin typeface="Times New Roman" panose="02020603050405020304" pitchFamily="18" charset="0"/>
                <a:cs typeface="Times New Roman" panose="02020603050405020304" pitchFamily="18" charset="0"/>
                <a:sym typeface="Arial" panose="020B0604020202020204" pitchFamily="34" charset="0"/>
              </a:rPr>
              <a:t>Giáo</a:t>
            </a:r>
            <a:r>
              <a:rPr lang="en-US" altLang="en-US" sz="28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800" b="1" dirty="0" err="1">
                <a:solidFill>
                  <a:srgbClr val="000000"/>
                </a:solidFill>
                <a:latin typeface="Times New Roman" panose="02020603050405020304" pitchFamily="18" charset="0"/>
                <a:cs typeface="Times New Roman" panose="02020603050405020304" pitchFamily="18" charset="0"/>
                <a:sym typeface="Arial" panose="020B0604020202020204" pitchFamily="34" charset="0"/>
              </a:rPr>
              <a:t>viên</a:t>
            </a:r>
            <a:r>
              <a:rPr lang="en-US" altLang="en-US" sz="2800" b="1">
                <a:solidFill>
                  <a:srgbClr val="000000"/>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800" b="1" smtClean="0">
                <a:solidFill>
                  <a:srgbClr val="000000"/>
                </a:solidFill>
                <a:latin typeface="Times New Roman" panose="02020603050405020304" pitchFamily="18" charset="0"/>
                <a:cs typeface="Times New Roman" panose="02020603050405020304" pitchFamily="18" charset="0"/>
                <a:sym typeface="Arial" panose="020B0604020202020204" pitchFamily="34" charset="0"/>
              </a:rPr>
              <a:t>Nguyễn Thị Lan</a:t>
            </a:r>
            <a:endParaRPr lang="en-US" altLang="en-US" sz="28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a:p>
            <a:pPr eaLnBrk="0" fontAlgn="base" hangingPunct="0">
              <a:spcBef>
                <a:spcPct val="0"/>
              </a:spcBef>
              <a:spcAft>
                <a:spcPct val="0"/>
              </a:spcAft>
              <a:buFontTx/>
              <a:buNone/>
            </a:pPr>
            <a:r>
              <a:rPr lang="en-US" altLang="en-US" sz="2800" b="1" dirty="0" err="1">
                <a:solidFill>
                  <a:srgbClr val="000000"/>
                </a:solidFill>
                <a:latin typeface="Times New Roman" panose="02020603050405020304" pitchFamily="18" charset="0"/>
                <a:cs typeface="Times New Roman" panose="02020603050405020304" pitchFamily="18" charset="0"/>
                <a:sym typeface="Arial" panose="020B0604020202020204" pitchFamily="34" charset="0"/>
              </a:rPr>
              <a:t>Dạy</a:t>
            </a:r>
            <a:r>
              <a:rPr lang="en-US" altLang="en-US" sz="28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800" b="1" dirty="0" err="1">
                <a:solidFill>
                  <a:srgbClr val="000000"/>
                </a:solidFill>
                <a:latin typeface="Times New Roman" panose="02020603050405020304" pitchFamily="18" charset="0"/>
                <a:cs typeface="Times New Roman" panose="02020603050405020304" pitchFamily="18" charset="0"/>
                <a:sym typeface="Arial" panose="020B0604020202020204" pitchFamily="34" charset="0"/>
              </a:rPr>
              <a:t>lớp</a:t>
            </a:r>
            <a:r>
              <a:rPr lang="en-US" altLang="en-US" sz="2800" b="1">
                <a:solidFill>
                  <a:srgbClr val="000000"/>
                </a:solidFill>
                <a:latin typeface="Times New Roman" panose="02020603050405020304" pitchFamily="18" charset="0"/>
                <a:cs typeface="Times New Roman" panose="02020603050405020304" pitchFamily="18" charset="0"/>
                <a:sym typeface="Arial" panose="020B0604020202020204" pitchFamily="34" charset="0"/>
              </a:rPr>
              <a:t>: 3</a:t>
            </a:r>
            <a:r>
              <a:rPr lang="en-US" altLang="en-US" sz="2800" b="1" smtClean="0">
                <a:solidFill>
                  <a:srgbClr val="000000"/>
                </a:solidFill>
                <a:latin typeface="Times New Roman" panose="02020603050405020304" pitchFamily="18" charset="0"/>
                <a:cs typeface="Times New Roman" panose="02020603050405020304" pitchFamily="18" charset="0"/>
                <a:sym typeface="Arial" panose="020B0604020202020204" pitchFamily="34" charset="0"/>
              </a:rPr>
              <a:t>B</a:t>
            </a:r>
            <a:endParaRPr lang="en-US" altLang="en-US" sz="28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6" name="TextBox 5"/>
          <p:cNvSpPr txBox="1">
            <a:spLocks noChangeArrowheads="1"/>
          </p:cNvSpPr>
          <p:nvPr/>
        </p:nvSpPr>
        <p:spPr bwMode="auto">
          <a:xfrm>
            <a:off x="1095895" y="22303"/>
            <a:ext cx="10160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base" hangingPunct="0">
              <a:spcBef>
                <a:spcPct val="0"/>
              </a:spcBef>
              <a:spcAft>
                <a:spcPct val="0"/>
              </a:spcAft>
              <a:buFontTx/>
              <a:buNone/>
            </a:pPr>
            <a:r>
              <a:rPr lang="en-US" altLang="en-US" sz="24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PHÒNG GIÁO DỤC VÀ ĐÀO TẠO THỊ XÃ ĐÔNG TRIỀU</a:t>
            </a:r>
            <a:endParaRPr lang="en-US" altLang="en-US" sz="24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a:p>
            <a:pPr algn="ctr" eaLnBrk="0" fontAlgn="base" hangingPunct="0">
              <a:spcBef>
                <a:spcPct val="0"/>
              </a:spcBef>
              <a:spcAft>
                <a:spcPct val="0"/>
              </a:spcAft>
              <a:buFontTx/>
              <a:buNone/>
            </a:pPr>
            <a:r>
              <a:rPr lang="en-US" altLang="en-US" sz="24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TRƯỜNG TIỂU HỌC QUYẾT THẮNG</a:t>
            </a:r>
            <a:endParaRPr lang="en-US" altLang="en-US" sz="24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949260" y="1133342"/>
            <a:ext cx="5120320" cy="1107582"/>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latin typeface="Times New Roman" panose="02020603050405020304" pitchFamily="18" charset="0"/>
                <a:cs typeface="Times New Roman" panose="02020603050405020304" pitchFamily="18" charset="0"/>
              </a:rPr>
              <a:t>b)</a:t>
            </a:r>
            <a:r>
              <a:rPr lang="en-US" sz="2400" b="1" smtClean="0">
                <a:solidFill>
                  <a:schemeClr val="tx1"/>
                </a:solidFill>
                <a:latin typeface="Times New Roman" panose="02020603050405020304" pitchFamily="18" charset="0"/>
                <a:cs typeface="Times New Roman" panose="02020603050405020304" pitchFamily="18" charset="0"/>
              </a:rPr>
              <a:t>  </a:t>
            </a:r>
            <a:r>
              <a:rPr lang="en-US" sz="2400" b="1">
                <a:solidFill>
                  <a:schemeClr val="tx1"/>
                </a:solidFill>
                <a:latin typeface="Times New Roman" panose="02020603050405020304" pitchFamily="18" charset="0"/>
                <a:cs typeface="Times New Roman" panose="02020603050405020304" pitchFamily="18" charset="0"/>
              </a:rPr>
              <a:t>Rèn kĩ năng viết cho </a:t>
            </a:r>
            <a:r>
              <a:rPr lang="en-US" sz="2400" b="1">
                <a:solidFill>
                  <a:schemeClr val="tx1"/>
                </a:solidFill>
                <a:latin typeface="Times New Roman" panose="02020603050405020304" pitchFamily="18" charset="0"/>
                <a:cs typeface="Times New Roman" panose="02020603050405020304" pitchFamily="18" charset="0"/>
              </a:rPr>
              <a:t>học </a:t>
            </a:r>
            <a:r>
              <a:rPr lang="en-US" sz="2400" b="1" smtClean="0">
                <a:solidFill>
                  <a:schemeClr val="tx1"/>
                </a:solidFill>
                <a:latin typeface="Times New Roman" panose="02020603050405020304" pitchFamily="18" charset="0"/>
                <a:cs typeface="Times New Roman" panose="02020603050405020304" pitchFamily="18" charset="0"/>
              </a:rPr>
              <a:t>sinh</a:t>
            </a:r>
            <a:endParaRPr lang="en-US" sz="2400">
              <a:solidFill>
                <a:schemeClr val="tx1"/>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662941" y="3166110"/>
            <a:ext cx="2571988" cy="3518024"/>
          </a:xfrm>
          <a:prstGeom prst="roundRect">
            <a:avLst/>
          </a:prstGeom>
          <a:solidFill>
            <a:schemeClr val="accent6">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smtClean="0">
                <a:latin typeface="Times New Roman" panose="02020603050405020304" pitchFamily="18" charset="0"/>
                <a:cs typeface="Times New Roman" panose="02020603050405020304" pitchFamily="18" charset="0"/>
              </a:rPr>
              <a:t>Nội dung bài viết phải đúng chủ đề, cách dùng từ ngữ, viết câu chính xác, các ý diễn đạt có thứ tự hợp lý</a:t>
            </a:r>
            <a:r>
              <a:rPr lang="en-US" sz="2000">
                <a:latin typeface="Times New Roman" panose="02020603050405020304" pitchFamily="18" charset="0"/>
                <a:cs typeface="Times New Roman" panose="02020603050405020304" pitchFamily="18" charset="0"/>
              </a:rPr>
              <a:t>, mỗi câu văn cần phải rõ ý, đủ thành phần chính của câu. </a:t>
            </a:r>
            <a:endParaRPr lang="en-US" sz="20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3737770" y="3166110"/>
            <a:ext cx="2377280" cy="342597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a:latin typeface="Times New Roman" panose="02020603050405020304" pitchFamily="18" charset="0"/>
                <a:cs typeface="Times New Roman" panose="02020603050405020304" pitchFamily="18" charset="0"/>
              </a:rPr>
              <a:t>K</a:t>
            </a:r>
            <a:r>
              <a:rPr lang="en-US" sz="2000" smtClean="0">
                <a:latin typeface="Times New Roman" panose="02020603050405020304" pitchFamily="18" charset="0"/>
                <a:cs typeface="Times New Roman" panose="02020603050405020304" pitchFamily="18" charset="0"/>
              </a:rPr>
              <a:t>hi </a:t>
            </a:r>
            <a:r>
              <a:rPr lang="en-US" sz="2000">
                <a:latin typeface="Times New Roman" panose="02020603050405020304" pitchFamily="18" charset="0"/>
                <a:cs typeface="Times New Roman" panose="02020603050405020304" pitchFamily="18" charset="0"/>
              </a:rPr>
              <a:t>viết cũng cần chú ý tới hình thức trình bày, nhắc nhở học sinh về chữ viết, lỗi chính tả</a:t>
            </a:r>
            <a:endParaRPr lang="en-US" sz="2000" dirty="0">
              <a:latin typeface="Times New Roman" panose="02020603050405020304" pitchFamily="18" charset="0"/>
              <a:cs typeface="Times New Roman" panose="02020603050405020304" pitchFamily="18" charset="0"/>
            </a:endParaRPr>
          </a:p>
        </p:txBody>
      </p:sp>
      <p:cxnSp>
        <p:nvCxnSpPr>
          <p:cNvPr id="9" name="Straight Connector 8"/>
          <p:cNvCxnSpPr>
            <a:stCxn id="3" idx="2"/>
          </p:cNvCxnSpPr>
          <p:nvPr/>
        </p:nvCxnSpPr>
        <p:spPr>
          <a:xfrm flipH="1">
            <a:off x="2331720" y="2240924"/>
            <a:ext cx="3177700" cy="9251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 idx="2"/>
            <a:endCxn id="6" idx="0"/>
          </p:cNvCxnSpPr>
          <p:nvPr/>
        </p:nvCxnSpPr>
        <p:spPr>
          <a:xfrm flipH="1">
            <a:off x="4926410" y="2240924"/>
            <a:ext cx="583010" cy="925186"/>
          </a:xfrm>
          <a:prstGeom prst="line">
            <a:avLst/>
          </a:prstGeom>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698060" y="3074056"/>
            <a:ext cx="2445940" cy="3518024"/>
          </a:xfrm>
          <a:prstGeom prst="roundRect">
            <a:avLst/>
          </a:prstGeom>
          <a:solidFill>
            <a:schemeClr val="accent6">
              <a:lumMod val="60000"/>
              <a:lumOff val="4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smtClean="0">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K</a:t>
            </a:r>
            <a:r>
              <a:rPr lang="en-US" sz="2000" smtClean="0">
                <a:latin typeface="Times New Roman" panose="02020603050405020304" pitchFamily="18" charset="0"/>
                <a:cs typeface="Times New Roman" panose="02020603050405020304" pitchFamily="18" charset="0"/>
              </a:rPr>
              <a:t>huyến </a:t>
            </a:r>
            <a:r>
              <a:rPr lang="en-US" sz="2000">
                <a:latin typeface="Times New Roman" panose="02020603050405020304" pitchFamily="18" charset="0"/>
                <a:cs typeface="Times New Roman" panose="02020603050405020304" pitchFamily="18" charset="0"/>
              </a:rPr>
              <a:t>khích, động viên, ghi nhận những học sinh có ý tưởng hay, bài viết sáng tạo để khen ngợi và nhân rộng đối với học sinh khác</a:t>
            </a:r>
            <a:r>
              <a:rPr lang="en-US" sz="2000"/>
              <a:t>.</a:t>
            </a:r>
            <a:endParaRPr lang="en-US" sz="2000" dirty="0">
              <a:latin typeface="Times New Roman" panose="02020603050405020304" pitchFamily="18" charset="0"/>
              <a:cs typeface="Times New Roman" panose="02020603050405020304" pitchFamily="18" charset="0"/>
            </a:endParaRPr>
          </a:p>
        </p:txBody>
      </p:sp>
      <p:cxnSp>
        <p:nvCxnSpPr>
          <p:cNvPr id="24" name="Straight Connector 23"/>
          <p:cNvCxnSpPr/>
          <p:nvPr/>
        </p:nvCxnSpPr>
        <p:spPr>
          <a:xfrm>
            <a:off x="5634990" y="2240924"/>
            <a:ext cx="1543209" cy="92518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barn(inVertical)">
                                      <p:cBhvr>
                                        <p:cTn id="3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 y="794664"/>
          <a:ext cx="12570694" cy="796037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cxnSp>
        <p:nvCxnSpPr>
          <p:cNvPr id="4" name="Straight Arrow Connector 3"/>
          <p:cNvCxnSpPr/>
          <p:nvPr/>
        </p:nvCxnSpPr>
        <p:spPr>
          <a:xfrm flipV="1">
            <a:off x="3165676" y="3056125"/>
            <a:ext cx="1139071" cy="11396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207933" y="1226356"/>
            <a:ext cx="1033041" cy="260049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4104" name="Group 20"/>
          <p:cNvGrpSpPr/>
          <p:nvPr/>
        </p:nvGrpSpPr>
        <p:grpSpPr bwMode="auto">
          <a:xfrm>
            <a:off x="4240973" y="6468290"/>
            <a:ext cx="8324591" cy="497179"/>
            <a:chOff x="3305335" y="3828468"/>
            <a:chExt cx="11330980" cy="3534204"/>
          </a:xfrm>
        </p:grpSpPr>
        <p:sp>
          <p:nvSpPr>
            <p:cNvPr id="22" name="Rounded Rectangle 21"/>
            <p:cNvSpPr/>
            <p:nvPr/>
          </p:nvSpPr>
          <p:spPr>
            <a:xfrm>
              <a:off x="3305335" y="3828468"/>
              <a:ext cx="11330980" cy="3534204"/>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t> </a:t>
              </a:r>
              <a:r>
                <a:rPr lang="en-US" sz="2000">
                  <a:latin typeface="Times New Roman" panose="02020603050405020304" pitchFamily="18" charset="0"/>
                  <a:cs typeface="Times New Roman" panose="02020603050405020304" pitchFamily="18" charset="0"/>
                </a:rPr>
                <a:t>Học sinh nhận xét, giáo viên bổ sung, nhận xét chung.</a:t>
              </a:r>
              <a:endParaRPr lang="en-US" sz="2000">
                <a:latin typeface="Times New Roman" panose="02020603050405020304" pitchFamily="18" charset="0"/>
                <a:cs typeface="Times New Roman" panose="02020603050405020304" pitchFamily="18" charset="0"/>
              </a:endParaRPr>
            </a:p>
            <a:p>
              <a:endParaRPr lang="en-US" sz="2000" b="1">
                <a:latin typeface="Times New Roman" panose="02020603050405020304" pitchFamily="18" charset="0"/>
                <a:cs typeface="Times New Roman" panose="02020603050405020304" pitchFamily="18" charset="0"/>
              </a:endParaRPr>
            </a:p>
          </p:txBody>
        </p:sp>
        <p:sp>
          <p:nvSpPr>
            <p:cNvPr id="23" name="Rounded Rectangle 4"/>
            <p:cNvSpPr/>
            <p:nvPr/>
          </p:nvSpPr>
          <p:spPr>
            <a:xfrm>
              <a:off x="3319818" y="4150336"/>
              <a:ext cx="6025558" cy="11672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780" tIns="17780" rIns="17780" bIns="17780" spcCol="1270" anchor="ctr"/>
            <a:lstStyle/>
            <a:p>
              <a:pPr eaLnBrk="0" fontAlgn="base" hangingPunct="0">
                <a:spcBef>
                  <a:spcPct val="0"/>
                </a:spcBef>
                <a:spcAft>
                  <a:spcPct val="0"/>
                </a:spcAft>
                <a:defRPr/>
              </a:pPr>
              <a:endParaRPr lang="vi-VN" sz="1400" dirty="0">
                <a:solidFill>
                  <a:prstClr val="black">
                    <a:hueOff val="0"/>
                    <a:satOff val="0"/>
                    <a:lumOff val="0"/>
                    <a:alphaOff val="0"/>
                  </a:prstClr>
                </a:solidFill>
                <a:sym typeface="Arial" panose="020B0604020202020204" pitchFamily="34" charset="0"/>
              </a:endParaRPr>
            </a:p>
          </p:txBody>
        </p:sp>
      </p:grpSp>
      <p:grpSp>
        <p:nvGrpSpPr>
          <p:cNvPr id="4105" name="Group 23"/>
          <p:cNvGrpSpPr/>
          <p:nvPr/>
        </p:nvGrpSpPr>
        <p:grpSpPr bwMode="auto">
          <a:xfrm>
            <a:off x="3022447" y="585601"/>
            <a:ext cx="9584985" cy="887508"/>
            <a:chOff x="3150494" y="-26287"/>
            <a:chExt cx="8656461" cy="1247899"/>
          </a:xfrm>
        </p:grpSpPr>
        <p:sp>
          <p:nvSpPr>
            <p:cNvPr id="25" name="Rounded Rectangle 24"/>
            <p:cNvSpPr/>
            <p:nvPr/>
          </p:nvSpPr>
          <p:spPr>
            <a:xfrm>
              <a:off x="4288402" y="441375"/>
              <a:ext cx="7518553" cy="706463"/>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t> </a:t>
              </a:r>
              <a:r>
                <a:rPr lang="en-US" sz="2000">
                  <a:latin typeface="Times New Roman" panose="02020603050405020304" pitchFamily="18" charset="0"/>
                  <a:cs typeface="Times New Roman" panose="02020603050405020304" pitchFamily="18" charset="0"/>
                </a:rPr>
                <a:t>Cho học sinh xem tranh và đoán nội dung chuyện. </a:t>
              </a:r>
              <a:endParaRPr lang="en-US" sz="2000" b="1">
                <a:latin typeface="Times New Roman" panose="02020603050405020304" pitchFamily="18" charset="0"/>
                <a:cs typeface="Times New Roman" panose="02020603050405020304" pitchFamily="18" charset="0"/>
              </a:endParaRPr>
            </a:p>
          </p:txBody>
        </p:sp>
        <p:sp>
          <p:nvSpPr>
            <p:cNvPr id="26" name="Rounded Rectangle 4"/>
            <p:cNvSpPr/>
            <p:nvPr/>
          </p:nvSpPr>
          <p:spPr>
            <a:xfrm>
              <a:off x="3150494" y="-26287"/>
              <a:ext cx="8631445" cy="12478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45720" rIns="45720" spcCol="1270" anchor="ctr"/>
            <a:lstStyle/>
            <a:p>
              <a:pPr algn="just" defTabSz="800100" eaLnBrk="0" fontAlgn="base" hangingPunct="0">
                <a:lnSpc>
                  <a:spcPct val="90000"/>
                </a:lnSpc>
                <a:spcBef>
                  <a:spcPct val="0"/>
                </a:spcBef>
                <a:spcAft>
                  <a:spcPct val="35000"/>
                </a:spcAft>
                <a:defRPr/>
              </a:pPr>
              <a:r>
                <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endPar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grpSp>
      <p:sp>
        <p:nvSpPr>
          <p:cNvPr id="28" name="Rounded Rectangle 27"/>
          <p:cNvSpPr/>
          <p:nvPr/>
        </p:nvSpPr>
        <p:spPr bwMode="auto">
          <a:xfrm>
            <a:off x="4304747" y="5570146"/>
            <a:ext cx="8260818" cy="666402"/>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latin typeface="Times New Roman" panose="02020603050405020304" pitchFamily="18" charset="0"/>
                <a:cs typeface="Times New Roman" panose="02020603050405020304" pitchFamily="18" charset="0"/>
              </a:rPr>
              <a:t>Đại </a:t>
            </a:r>
            <a:r>
              <a:rPr lang="en-US" sz="2000">
                <a:latin typeface="Times New Roman" panose="02020603050405020304" pitchFamily="18" charset="0"/>
                <a:cs typeface="Times New Roman" panose="02020603050405020304" pitchFamily="18" charset="0"/>
              </a:rPr>
              <a:t>diện vài nhóm học sinh kể lại chuyện trước lớp (có thể nhập vai kể)</a:t>
            </a:r>
            <a:endParaRPr lang="en-US" sz="2000">
              <a:latin typeface="Times New Roman" panose="02020603050405020304" pitchFamily="18" charset="0"/>
              <a:cs typeface="Times New Roman" panose="02020603050405020304" pitchFamily="18" charset="0"/>
            </a:endParaRPr>
          </a:p>
          <a:p>
            <a:endParaRPr lang="en-US" sz="2000" b="1">
              <a:latin typeface="Times New Roman" panose="02020603050405020304" pitchFamily="18" charset="0"/>
              <a:cs typeface="Times New Roman" panose="02020603050405020304" pitchFamily="18" charset="0"/>
            </a:endParaRPr>
          </a:p>
        </p:txBody>
      </p:sp>
      <p:cxnSp>
        <p:nvCxnSpPr>
          <p:cNvPr id="32" name="Straight Arrow Connector 31"/>
          <p:cNvCxnSpPr/>
          <p:nvPr/>
        </p:nvCxnSpPr>
        <p:spPr>
          <a:xfrm>
            <a:off x="3230174" y="4253182"/>
            <a:ext cx="1063995" cy="4364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111" name="Rectangle 2"/>
          <p:cNvSpPr>
            <a:spLocks noChangeArrowheads="1"/>
          </p:cNvSpPr>
          <p:nvPr/>
        </p:nvSpPr>
        <p:spPr bwMode="auto">
          <a:xfrm>
            <a:off x="2771775" y="696893"/>
            <a:ext cx="9420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0" fontAlgn="base" hangingPunct="0">
              <a:spcBef>
                <a:spcPct val="0"/>
              </a:spcBef>
              <a:spcAft>
                <a:spcPct val="0"/>
              </a:spcAft>
            </a:pPr>
            <a:endParaRPr lang="nl-NL" altLang="en-US" dirty="0" smtClean="0"/>
          </a:p>
        </p:txBody>
      </p:sp>
      <p:sp>
        <p:nvSpPr>
          <p:cNvPr id="2" name="Rectangle 1"/>
          <p:cNvSpPr/>
          <p:nvPr/>
        </p:nvSpPr>
        <p:spPr>
          <a:xfrm>
            <a:off x="2814852" y="696893"/>
            <a:ext cx="9453347" cy="369332"/>
          </a:xfrm>
          <a:prstGeom prst="rect">
            <a:avLst/>
          </a:prstGeom>
        </p:spPr>
        <p:txBody>
          <a:bodyPr wrap="square">
            <a:spAutoFit/>
          </a:bodyPr>
          <a:lstStyle/>
          <a:p>
            <a:r>
              <a:rPr lang="en-US" smtClean="0">
                <a:solidFill>
                  <a:srgbClr val="000000"/>
                </a:solidFill>
                <a:latin typeface="Times New Roman" panose="02020603050405020304" pitchFamily="18" charset="0"/>
                <a:ea typeface="Times New Roman" panose="02020603050405020304" pitchFamily="18" charset="0"/>
              </a:rPr>
              <a:t>     </a:t>
            </a:r>
            <a:endParaRPr lang="en-US" sz="2400" dirty="0"/>
          </a:p>
        </p:txBody>
      </p:sp>
      <p:sp>
        <p:nvSpPr>
          <p:cNvPr id="27" name="Rectangle 1"/>
          <p:cNvSpPr>
            <a:spLocks noChangeArrowheads="1"/>
          </p:cNvSpPr>
          <p:nvPr/>
        </p:nvSpPr>
        <p:spPr bwMode="auto">
          <a:xfrm>
            <a:off x="2798228" y="3445751"/>
            <a:ext cx="95953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0" fontAlgn="base" hangingPunct="0">
              <a:spcBef>
                <a:spcPct val="0"/>
              </a:spcBef>
              <a:spcAft>
                <a:spcPct val="0"/>
              </a:spcAft>
            </a:pPr>
            <a:r>
              <a:rPr lang="en-US" sz="1800" smtClean="0">
                <a:latin typeface="Times New Roman" panose="02020603050405020304" pitchFamily="18" charset="0"/>
                <a:ea typeface="Times New Roman" panose="02020603050405020304" pitchFamily="18" charset="0"/>
              </a:rPr>
              <a:t>    </a:t>
            </a:r>
            <a:endParaRPr lang="en-US" altLang="en-US" sz="1800" dirty="0" smtClean="0">
              <a:ea typeface="Arial" panose="020B0604020202020204" pitchFamily="34" charset="0"/>
              <a:cs typeface="Times New Roman" panose="02020603050405020304" pitchFamily="18" charset="0"/>
            </a:endParaRPr>
          </a:p>
        </p:txBody>
      </p:sp>
      <p:sp>
        <p:nvSpPr>
          <p:cNvPr id="29" name="Rounded Rectangle 4"/>
          <p:cNvSpPr/>
          <p:nvPr/>
        </p:nvSpPr>
        <p:spPr bwMode="auto">
          <a:xfrm>
            <a:off x="2768601" y="1287909"/>
            <a:ext cx="9256713" cy="16859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5400" tIns="25400" rIns="25400" bIns="25400" spcCol="1270" anchor="ctr"/>
          <a:lstStyle/>
          <a:p>
            <a:pPr eaLnBrk="0" fontAlgn="base" hangingPunct="0">
              <a:spcBef>
                <a:spcPct val="0"/>
              </a:spcBef>
              <a:spcAft>
                <a:spcPct val="0"/>
              </a:spcAft>
              <a:defRPr/>
            </a:pPr>
            <a:endParaRPr lang="en-US" dirty="0">
              <a:solidFill>
                <a:prstClr val="black">
                  <a:hueOff val="0"/>
                  <a:satOff val="0"/>
                  <a:lumOff val="0"/>
                  <a:alphaOff val="0"/>
                </a:prstClr>
              </a:solidFill>
              <a:sym typeface="Arial" panose="020B0604020202020204" pitchFamily="34" charset="0"/>
            </a:endParaRPr>
          </a:p>
        </p:txBody>
      </p:sp>
      <p:sp>
        <p:nvSpPr>
          <p:cNvPr id="5" name="Rectangle 4"/>
          <p:cNvSpPr/>
          <p:nvPr/>
        </p:nvSpPr>
        <p:spPr>
          <a:xfrm>
            <a:off x="2673041" y="4613964"/>
            <a:ext cx="9617166" cy="369332"/>
          </a:xfrm>
          <a:prstGeom prst="rect">
            <a:avLst/>
          </a:prstGeom>
        </p:spPr>
        <p:txBody>
          <a:bodyPr wrap="square">
            <a:spAutoFit/>
          </a:bodyPr>
          <a:lstStyle/>
          <a:p>
            <a:r>
              <a:rPr lang="en-US"/>
              <a:t> </a:t>
            </a:r>
            <a:r>
              <a:rPr lang="en-US" smtClean="0"/>
              <a:t> </a:t>
            </a:r>
            <a:endParaRPr lang="en-US" dirty="0">
              <a:latin typeface="Times New Roman" panose="02020603050405020304" pitchFamily="18" charset="0"/>
              <a:cs typeface="Times New Roman" panose="02020603050405020304" pitchFamily="18" charset="0"/>
            </a:endParaRPr>
          </a:p>
        </p:txBody>
      </p:sp>
      <p:grpSp>
        <p:nvGrpSpPr>
          <p:cNvPr id="30" name="Group 20"/>
          <p:cNvGrpSpPr/>
          <p:nvPr/>
        </p:nvGrpSpPr>
        <p:grpSpPr bwMode="auto">
          <a:xfrm>
            <a:off x="2186483" y="2950336"/>
            <a:ext cx="1938358" cy="2222079"/>
            <a:chOff x="3256905" y="2315276"/>
            <a:chExt cx="6088471" cy="3607105"/>
          </a:xfrm>
        </p:grpSpPr>
        <p:sp>
          <p:nvSpPr>
            <p:cNvPr id="31" name="Rounded Rectangle 30"/>
            <p:cNvSpPr/>
            <p:nvPr/>
          </p:nvSpPr>
          <p:spPr>
            <a:xfrm>
              <a:off x="3256905" y="2315276"/>
              <a:ext cx="3208420" cy="3607105"/>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3" name="Rounded Rectangle 4"/>
            <p:cNvSpPr/>
            <p:nvPr/>
          </p:nvSpPr>
          <p:spPr>
            <a:xfrm>
              <a:off x="3319818" y="4150336"/>
              <a:ext cx="6025558" cy="11672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780" tIns="17780" rIns="17780" bIns="17780" spcCol="1270" anchor="ctr"/>
            <a:lstStyle/>
            <a:p>
              <a:pPr eaLnBrk="0" fontAlgn="base" hangingPunct="0">
                <a:spcBef>
                  <a:spcPct val="0"/>
                </a:spcBef>
                <a:spcAft>
                  <a:spcPct val="0"/>
                </a:spcAft>
                <a:defRPr/>
              </a:pPr>
              <a:endParaRPr lang="vi-VN" sz="1400" dirty="0">
                <a:solidFill>
                  <a:prstClr val="black">
                    <a:hueOff val="0"/>
                    <a:satOff val="0"/>
                    <a:lumOff val="0"/>
                    <a:alphaOff val="0"/>
                  </a:prstClr>
                </a:solidFill>
                <a:sym typeface="Arial" panose="020B0604020202020204" pitchFamily="34" charset="0"/>
              </a:endParaRPr>
            </a:p>
          </p:txBody>
        </p:sp>
      </p:grpSp>
      <p:sp>
        <p:nvSpPr>
          <p:cNvPr id="7" name="Rectangle 6"/>
          <p:cNvSpPr/>
          <p:nvPr/>
        </p:nvSpPr>
        <p:spPr>
          <a:xfrm>
            <a:off x="2185515" y="3936975"/>
            <a:ext cx="1234441" cy="401889"/>
          </a:xfrm>
          <a:prstGeom prst="rect">
            <a:avLst/>
          </a:prstGeom>
        </p:spPr>
        <p:txBody>
          <a:bodyPr wrap="square">
            <a:spAutoFit/>
          </a:bodyPr>
          <a:lstStyle/>
          <a:p>
            <a:r>
              <a:rPr lang="en-US" sz="2000" b="1" smtClean="0">
                <a:solidFill>
                  <a:srgbClr val="000000"/>
                </a:solidFill>
                <a:latin typeface="Times New Roman" panose="02020603050405020304" pitchFamily="18" charset="0"/>
              </a:rPr>
              <a:t>Cách 1</a:t>
            </a:r>
            <a:endParaRPr lang="en-US" sz="2000" b="1" dirty="0"/>
          </a:p>
        </p:txBody>
      </p:sp>
      <p:cxnSp>
        <p:nvCxnSpPr>
          <p:cNvPr id="35" name="Straight Arrow Connector 34"/>
          <p:cNvCxnSpPr>
            <a:endCxn id="22" idx="1"/>
          </p:cNvCxnSpPr>
          <p:nvPr/>
        </p:nvCxnSpPr>
        <p:spPr>
          <a:xfrm>
            <a:off x="3230174" y="4348569"/>
            <a:ext cx="1010799" cy="236831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bwMode="auto">
          <a:xfrm>
            <a:off x="4295137" y="1630725"/>
            <a:ext cx="8298128" cy="704256"/>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t> </a:t>
            </a:r>
            <a:r>
              <a:rPr lang="en-US" sz="2000">
                <a:latin typeface="Times New Roman" panose="02020603050405020304" pitchFamily="18" charset="0"/>
                <a:cs typeface="Times New Roman" panose="02020603050405020304" pitchFamily="18" charset="0"/>
              </a:rPr>
              <a:t>Học sinh nghe giáo viên kể chuyện hai lần.</a:t>
            </a:r>
            <a:endParaRPr lang="en-US" sz="2000">
              <a:latin typeface="Times New Roman" panose="02020603050405020304" pitchFamily="18" charset="0"/>
              <a:cs typeface="Times New Roman" panose="02020603050405020304" pitchFamily="18" charset="0"/>
            </a:endParaRPr>
          </a:p>
          <a:p>
            <a:r>
              <a:rPr lang="en-US" sz="2000" b="1" smtClean="0">
                <a:latin typeface="Times New Roman" panose="02020603050405020304" pitchFamily="18" charset="0"/>
                <a:cs typeface="Times New Roman" panose="02020603050405020304" pitchFamily="18" charset="0"/>
              </a:rPr>
              <a:t> </a:t>
            </a:r>
            <a:endParaRPr lang="en-US" sz="2000" b="1">
              <a:latin typeface="Times New Roman" panose="02020603050405020304" pitchFamily="18" charset="0"/>
              <a:cs typeface="Times New Roman" panose="02020603050405020304" pitchFamily="18" charset="0"/>
            </a:endParaRPr>
          </a:p>
        </p:txBody>
      </p:sp>
      <p:sp>
        <p:nvSpPr>
          <p:cNvPr id="34" name="Rounded Rectangle 33"/>
          <p:cNvSpPr/>
          <p:nvPr/>
        </p:nvSpPr>
        <p:spPr bwMode="auto">
          <a:xfrm>
            <a:off x="4263215" y="2541015"/>
            <a:ext cx="8344217" cy="1074368"/>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latin typeface="Times New Roman" panose="02020603050405020304" pitchFamily="18" charset="0"/>
                <a:cs typeface="Times New Roman" panose="02020603050405020304" pitchFamily="18" charset="0"/>
              </a:rPr>
              <a:t>Học </a:t>
            </a:r>
            <a:r>
              <a:rPr lang="en-US" sz="2000">
                <a:latin typeface="Times New Roman" panose="02020603050405020304" pitchFamily="18" charset="0"/>
                <a:cs typeface="Times New Roman" panose="02020603050405020304" pitchFamily="18" charset="0"/>
              </a:rPr>
              <a:t>sinh đối chiếu giữa nội dung chuyện vừa được nghe với nội dung mình đã đoán để điều chỉnh những điều đã đươc ghi trên lớp (cho học sinh làm vào phiếu học tập).</a:t>
            </a:r>
            <a:endParaRPr lang="en-US" sz="2000">
              <a:latin typeface="Times New Roman" panose="02020603050405020304" pitchFamily="18" charset="0"/>
              <a:cs typeface="Times New Roman" panose="02020603050405020304" pitchFamily="18" charset="0"/>
            </a:endParaRPr>
          </a:p>
          <a:p>
            <a:endParaRPr lang="en-US" b="1">
              <a:latin typeface="Times New Roman" panose="02020603050405020304" pitchFamily="18" charset="0"/>
              <a:cs typeface="Times New Roman" panose="02020603050405020304" pitchFamily="18" charset="0"/>
            </a:endParaRPr>
          </a:p>
        </p:txBody>
      </p:sp>
      <p:sp>
        <p:nvSpPr>
          <p:cNvPr id="36" name="Rounded Rectangle 35"/>
          <p:cNvSpPr/>
          <p:nvPr/>
        </p:nvSpPr>
        <p:spPr bwMode="auto">
          <a:xfrm>
            <a:off x="4293249" y="3711119"/>
            <a:ext cx="8300016" cy="681100"/>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a:latin typeface="Times New Roman" panose="02020603050405020304" pitchFamily="18" charset="0"/>
                <a:cs typeface="Times New Roman" panose="02020603050405020304" pitchFamily="18" charset="0"/>
              </a:rPr>
              <a:t>Học sinh trao đổi về một vài điều thú vị trong chuyện hay ý nghĩa của chuyện.</a:t>
            </a:r>
            <a:endParaRPr lang="en-US" sz="2000">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flipV="1">
            <a:off x="3207933" y="4036828"/>
            <a:ext cx="1064720" cy="2489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31" idx="3"/>
            <a:endCxn id="24" idx="1"/>
          </p:cNvCxnSpPr>
          <p:nvPr/>
        </p:nvCxnSpPr>
        <p:spPr>
          <a:xfrm flipV="1">
            <a:off x="3207933" y="1982853"/>
            <a:ext cx="1087204" cy="20785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0" y="36475"/>
            <a:ext cx="12741639" cy="800219"/>
          </a:xfrm>
          <a:prstGeom prst="rect">
            <a:avLst/>
          </a:prstGeom>
        </p:spPr>
        <p:txBody>
          <a:bodyPr wrap="square">
            <a:spAutoFit/>
          </a:bodyPr>
          <a:lstStyle/>
          <a:p>
            <a:pPr algn="just">
              <a:lnSpc>
                <a:spcPct val="115000"/>
              </a:lnSpc>
            </a:pPr>
            <a:r>
              <a:rPr lang="vi-VN" sz="2000" b="1" i="1" smtClean="0">
                <a:solidFill>
                  <a:srgbClr val="000000"/>
                </a:solidFill>
                <a:effectLst/>
                <a:latin typeface="Times New Roman" panose="02020603050405020304" pitchFamily="18" charset="0"/>
                <a:ea typeface="Times New Roman" panose="02020603050405020304" pitchFamily="18" charset="0"/>
              </a:rPr>
              <a:t>Biện </a:t>
            </a:r>
            <a:r>
              <a:rPr lang="vi-VN" sz="2000" b="1" i="1" dirty="0" smtClean="0">
                <a:solidFill>
                  <a:srgbClr val="000000"/>
                </a:solidFill>
                <a:effectLst/>
                <a:latin typeface="Times New Roman" panose="02020603050405020304" pitchFamily="18" charset="0"/>
                <a:ea typeface="Times New Roman" panose="02020603050405020304" pitchFamily="18" charset="0"/>
              </a:rPr>
              <a:t>pháp </a:t>
            </a:r>
            <a:r>
              <a:rPr lang="vi-VN" sz="2000" b="1" i="1" smtClean="0">
                <a:solidFill>
                  <a:srgbClr val="000000"/>
                </a:solidFill>
                <a:effectLst/>
                <a:latin typeface="Times New Roman" panose="02020603050405020304" pitchFamily="18" charset="0"/>
                <a:ea typeface="Times New Roman" panose="02020603050405020304" pitchFamily="18" charset="0"/>
              </a:rPr>
              <a:t>thứ </a:t>
            </a:r>
            <a:r>
              <a:rPr lang="en-US" sz="2000"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smtClean="0">
                <a:latin typeface="Times New Roman" panose="02020603050405020304" pitchFamily="18" charset="0"/>
                <a:cs typeface="Times New Roman" panose="02020603050405020304" pitchFamily="18" charset="0"/>
              </a:rPr>
              <a:t>Hướng </a:t>
            </a:r>
            <a:r>
              <a:rPr lang="en-US" sz="2000" b="1">
                <a:latin typeface="Times New Roman" panose="02020603050405020304" pitchFamily="18" charset="0"/>
                <a:cs typeface="Times New Roman" panose="02020603050405020304" pitchFamily="18" charset="0"/>
              </a:rPr>
              <a:t>dẫn học dạng bài “Nghe - Kể lại chuyện” và dạng bài  “Kể hay nói, viết về một chủ đề” .</a:t>
            </a:r>
            <a:endParaRPr lang="en-US" sz="2000">
              <a:latin typeface="Times New Roman" panose="02020603050405020304" pitchFamily="18" charset="0"/>
              <a:cs typeface="Times New Roman" panose="02020603050405020304" pitchFamily="18" charset="0"/>
            </a:endParaRPr>
          </a:p>
          <a:p>
            <a:pPr algn="just">
              <a:lnSpc>
                <a:spcPct val="115000"/>
              </a:lnSpc>
              <a:spcAft>
                <a:spcPts val="0"/>
              </a:spcAft>
            </a:pPr>
            <a:endParaRPr lang="en-US" sz="2000" dirty="0" smtClean="0">
              <a:effectLst/>
              <a:latin typeface="Times New Roman" panose="02020603050405020304" pitchFamily="18" charset="0"/>
              <a:ea typeface="Times New Roman" panose="02020603050405020304" pitchFamily="18" charset="0"/>
            </a:endParaRPr>
          </a:p>
        </p:txBody>
      </p:sp>
      <p:cxnSp>
        <p:nvCxnSpPr>
          <p:cNvPr id="42" name="Straight Arrow Connector 41"/>
          <p:cNvCxnSpPr/>
          <p:nvPr/>
        </p:nvCxnSpPr>
        <p:spPr>
          <a:xfrm>
            <a:off x="3207933" y="4255171"/>
            <a:ext cx="1096814" cy="13149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bwMode="auto">
          <a:xfrm>
            <a:off x="4295137" y="4557560"/>
            <a:ext cx="8270428" cy="730114"/>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t> </a:t>
            </a:r>
            <a:r>
              <a:rPr lang="en-US" sz="2000">
                <a:latin typeface="Times New Roman" panose="02020603050405020304" pitchFamily="18" charset="0"/>
                <a:cs typeface="Times New Roman" panose="02020603050405020304" pitchFamily="18" charset="0"/>
              </a:rPr>
              <a:t>Học sinh kể lại chuyện theo cặp (theo nhóm)</a:t>
            </a:r>
            <a:endParaRPr lang="en-US" sz="2000">
              <a:latin typeface="Times New Roman" panose="02020603050405020304" pitchFamily="18" charset="0"/>
              <a:cs typeface="Times New Roman" panose="02020603050405020304" pitchFamily="18" charset="0"/>
            </a:endParaRPr>
          </a:p>
          <a:p>
            <a:endParaRPr lang="en-US" sz="2000"/>
          </a:p>
        </p:txBody>
      </p:sp>
      <p:cxnSp>
        <p:nvCxnSpPr>
          <p:cNvPr id="60" name="Straight Arrow Connector 59"/>
          <p:cNvCxnSpPr>
            <a:endCxn id="31" idx="1"/>
          </p:cNvCxnSpPr>
          <p:nvPr/>
        </p:nvCxnSpPr>
        <p:spPr>
          <a:xfrm flipV="1">
            <a:off x="1889046" y="4061376"/>
            <a:ext cx="297437" cy="97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Rounded Rectangle 4"/>
          <p:cNvSpPr/>
          <p:nvPr/>
        </p:nvSpPr>
        <p:spPr bwMode="auto">
          <a:xfrm>
            <a:off x="3033086" y="462832"/>
            <a:ext cx="9557286" cy="88750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45720" rIns="45720" spcCol="1270" anchor="ctr"/>
          <a:lstStyle/>
          <a:p>
            <a:pPr algn="just" defTabSz="800100" eaLnBrk="0" fontAlgn="base" hangingPunct="0">
              <a:lnSpc>
                <a:spcPct val="90000"/>
              </a:lnSpc>
              <a:spcBef>
                <a:spcPct val="0"/>
              </a:spcBef>
              <a:spcAft>
                <a:spcPct val="35000"/>
              </a:spcAft>
              <a:defRPr/>
            </a:pPr>
            <a:r>
              <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endPar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60"/>
                                        </p:tgtEl>
                                        <p:attrNameLst>
                                          <p:attrName>style.visibility</p:attrName>
                                        </p:attrNameLst>
                                      </p:cBhvr>
                                      <p:to>
                                        <p:strVal val="visible"/>
                                      </p:to>
                                    </p:set>
                                    <p:animEffect transition="in" filter="fade">
                                      <p:cBhvr>
                                        <p:cTn id="23" dur="1000"/>
                                        <p:tgtEl>
                                          <p:spTgt spid="60"/>
                                        </p:tgtEl>
                                      </p:cBhvr>
                                    </p:animEffect>
                                    <p:anim calcmode="lin" valueType="num">
                                      <p:cBhvr>
                                        <p:cTn id="24" dur="1000" fill="hold"/>
                                        <p:tgtEl>
                                          <p:spTgt spid="60"/>
                                        </p:tgtEl>
                                        <p:attrNameLst>
                                          <p:attrName>ppt_x</p:attrName>
                                        </p:attrNameLst>
                                      </p:cBhvr>
                                      <p:tavLst>
                                        <p:tav tm="0">
                                          <p:val>
                                            <p:strVal val="#ppt_x"/>
                                          </p:val>
                                        </p:tav>
                                        <p:tav tm="100000">
                                          <p:val>
                                            <p:strVal val="#ppt_x"/>
                                          </p:val>
                                        </p:tav>
                                      </p:tavLst>
                                    </p:anim>
                                    <p:anim calcmode="lin" valueType="num">
                                      <p:cBhvr>
                                        <p:cTn id="25" dur="1000" fill="hold"/>
                                        <p:tgtEl>
                                          <p:spTgt spid="60"/>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10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additive="base">
                                        <p:cTn id="41" dur="500" fill="hold"/>
                                        <p:tgtEl>
                                          <p:spTgt spid="39"/>
                                        </p:tgtEl>
                                        <p:attrNameLst>
                                          <p:attrName>ppt_x</p:attrName>
                                        </p:attrNameLst>
                                      </p:cBhvr>
                                      <p:tavLst>
                                        <p:tav tm="0">
                                          <p:val>
                                            <p:strVal val="#ppt_x"/>
                                          </p:val>
                                        </p:tav>
                                        <p:tav tm="100000">
                                          <p:val>
                                            <p:strVal val="#ppt_x"/>
                                          </p:val>
                                        </p:tav>
                                      </p:tavLst>
                                    </p:anim>
                                    <p:anim calcmode="lin" valueType="num">
                                      <p:cBhvr additive="base">
                                        <p:cTn id="42" dur="500" fill="hold"/>
                                        <p:tgtEl>
                                          <p:spTgt spid="3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ppt_x"/>
                                          </p:val>
                                        </p:tav>
                                        <p:tav tm="100000">
                                          <p:val>
                                            <p:strVal val="#ppt_x"/>
                                          </p:val>
                                        </p:tav>
                                      </p:tavLst>
                                    </p:anim>
                                    <p:anim calcmode="lin" valueType="num">
                                      <p:cBhvr additive="base">
                                        <p:cTn id="4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barn(inVertical)">
                                      <p:cBhvr>
                                        <p:cTn id="51" dur="500"/>
                                        <p:tgtEl>
                                          <p:spTgt spid="4"/>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barn(inVertical)">
                                      <p:cBhvr>
                                        <p:cTn id="54" dur="500"/>
                                        <p:tgtEl>
                                          <p:spTgt spid="34"/>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1000"/>
                                        <p:tgtEl>
                                          <p:spTgt spid="38"/>
                                        </p:tgtEl>
                                      </p:cBhvr>
                                    </p:animEffect>
                                    <p:anim calcmode="lin" valueType="num">
                                      <p:cBhvr>
                                        <p:cTn id="60" dur="1000" fill="hold"/>
                                        <p:tgtEl>
                                          <p:spTgt spid="38"/>
                                        </p:tgtEl>
                                        <p:attrNameLst>
                                          <p:attrName>ppt_x</p:attrName>
                                        </p:attrNameLst>
                                      </p:cBhvr>
                                      <p:tavLst>
                                        <p:tav tm="0">
                                          <p:val>
                                            <p:strVal val="#ppt_x"/>
                                          </p:val>
                                        </p:tav>
                                        <p:tav tm="100000">
                                          <p:val>
                                            <p:strVal val="#ppt_x"/>
                                          </p:val>
                                        </p:tav>
                                      </p:tavLst>
                                    </p:anim>
                                    <p:anim calcmode="lin" valueType="num">
                                      <p:cBhvr>
                                        <p:cTn id="61" dur="1000" fill="hold"/>
                                        <p:tgtEl>
                                          <p:spTgt spid="3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1000"/>
                                        <p:tgtEl>
                                          <p:spTgt spid="36"/>
                                        </p:tgtEl>
                                      </p:cBhvr>
                                    </p:animEffect>
                                    <p:anim calcmode="lin" valueType="num">
                                      <p:cBhvr>
                                        <p:cTn id="65" dur="1000" fill="hold"/>
                                        <p:tgtEl>
                                          <p:spTgt spid="36"/>
                                        </p:tgtEl>
                                        <p:attrNameLst>
                                          <p:attrName>ppt_x</p:attrName>
                                        </p:attrNameLst>
                                      </p:cBhvr>
                                      <p:tavLst>
                                        <p:tav tm="0">
                                          <p:val>
                                            <p:strVal val="#ppt_x"/>
                                          </p:val>
                                        </p:tav>
                                        <p:tav tm="100000">
                                          <p:val>
                                            <p:strVal val="#ppt_x"/>
                                          </p:val>
                                        </p:tav>
                                      </p:tavLst>
                                    </p:anim>
                                    <p:anim calcmode="lin" valueType="num">
                                      <p:cBhvr>
                                        <p:cTn id="6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1000"/>
                                        <p:tgtEl>
                                          <p:spTgt spid="32"/>
                                        </p:tgtEl>
                                      </p:cBhvr>
                                    </p:animEffect>
                                    <p:anim calcmode="lin" valueType="num">
                                      <p:cBhvr>
                                        <p:cTn id="72" dur="1000" fill="hold"/>
                                        <p:tgtEl>
                                          <p:spTgt spid="32"/>
                                        </p:tgtEl>
                                        <p:attrNameLst>
                                          <p:attrName>ppt_x</p:attrName>
                                        </p:attrNameLst>
                                      </p:cBhvr>
                                      <p:tavLst>
                                        <p:tav tm="0">
                                          <p:val>
                                            <p:strVal val="#ppt_x"/>
                                          </p:val>
                                        </p:tav>
                                        <p:tav tm="100000">
                                          <p:val>
                                            <p:strVal val="#ppt_x"/>
                                          </p:val>
                                        </p:tav>
                                      </p:tavLst>
                                    </p:anim>
                                    <p:anim calcmode="lin" valueType="num">
                                      <p:cBhvr>
                                        <p:cTn id="73" dur="1000" fill="hold"/>
                                        <p:tgtEl>
                                          <p:spTgt spid="32"/>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1000"/>
                                        <p:tgtEl>
                                          <p:spTgt spid="43"/>
                                        </p:tgtEl>
                                      </p:cBhvr>
                                    </p:animEffect>
                                    <p:anim calcmode="lin" valueType="num">
                                      <p:cBhvr>
                                        <p:cTn id="77" dur="1000" fill="hold"/>
                                        <p:tgtEl>
                                          <p:spTgt spid="43"/>
                                        </p:tgtEl>
                                        <p:attrNameLst>
                                          <p:attrName>ppt_x</p:attrName>
                                        </p:attrNameLst>
                                      </p:cBhvr>
                                      <p:tavLst>
                                        <p:tav tm="0">
                                          <p:val>
                                            <p:strVal val="#ppt_x"/>
                                          </p:val>
                                        </p:tav>
                                        <p:tav tm="100000">
                                          <p:val>
                                            <p:strVal val="#ppt_x"/>
                                          </p:val>
                                        </p:tav>
                                      </p:tavLst>
                                    </p:anim>
                                    <p:anim calcmode="lin" valueType="num">
                                      <p:cBhvr>
                                        <p:cTn id="7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nodeType="click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barn(inVertical)">
                                      <p:cBhvr>
                                        <p:cTn id="83" dur="500"/>
                                        <p:tgtEl>
                                          <p:spTgt spid="42"/>
                                        </p:tgtEl>
                                      </p:cBhvr>
                                    </p:animEffect>
                                  </p:childTnLst>
                                </p:cTn>
                              </p:par>
                              <p:par>
                                <p:cTn id="84" presetID="16" presetClass="entr" presetSubtype="21"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barn(inVertical)">
                                      <p:cBhvr>
                                        <p:cTn id="86" dur="500"/>
                                        <p:tgtEl>
                                          <p:spTgt spid="28"/>
                                        </p:tgtEl>
                                      </p:cBhvr>
                                    </p:animEffect>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fade">
                                      <p:cBhvr>
                                        <p:cTn id="91" dur="1000"/>
                                        <p:tgtEl>
                                          <p:spTgt spid="35"/>
                                        </p:tgtEl>
                                      </p:cBhvr>
                                    </p:animEffect>
                                    <p:anim calcmode="lin" valueType="num">
                                      <p:cBhvr>
                                        <p:cTn id="92" dur="1000" fill="hold"/>
                                        <p:tgtEl>
                                          <p:spTgt spid="35"/>
                                        </p:tgtEl>
                                        <p:attrNameLst>
                                          <p:attrName>ppt_x</p:attrName>
                                        </p:attrNameLst>
                                      </p:cBhvr>
                                      <p:tavLst>
                                        <p:tav tm="0">
                                          <p:val>
                                            <p:strVal val="#ppt_x"/>
                                          </p:val>
                                        </p:tav>
                                        <p:tav tm="100000">
                                          <p:val>
                                            <p:strVal val="#ppt_x"/>
                                          </p:val>
                                        </p:tav>
                                      </p:tavLst>
                                    </p:anim>
                                    <p:anim calcmode="lin" valueType="num">
                                      <p:cBhvr>
                                        <p:cTn id="93" dur="1000" fill="hold"/>
                                        <p:tgtEl>
                                          <p:spTgt spid="35"/>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4104"/>
                                        </p:tgtEl>
                                        <p:attrNameLst>
                                          <p:attrName>style.visibility</p:attrName>
                                        </p:attrNameLst>
                                      </p:cBhvr>
                                      <p:to>
                                        <p:strVal val="visible"/>
                                      </p:to>
                                    </p:set>
                                    <p:animEffect transition="in" filter="fade">
                                      <p:cBhvr>
                                        <p:cTn id="96" dur="1000"/>
                                        <p:tgtEl>
                                          <p:spTgt spid="4104"/>
                                        </p:tgtEl>
                                      </p:cBhvr>
                                    </p:animEffect>
                                    <p:anim calcmode="lin" valueType="num">
                                      <p:cBhvr>
                                        <p:cTn id="97" dur="1000" fill="hold"/>
                                        <p:tgtEl>
                                          <p:spTgt spid="4104"/>
                                        </p:tgtEl>
                                        <p:attrNameLst>
                                          <p:attrName>ppt_x</p:attrName>
                                        </p:attrNameLst>
                                      </p:cBhvr>
                                      <p:tavLst>
                                        <p:tav tm="0">
                                          <p:val>
                                            <p:strVal val="#ppt_x"/>
                                          </p:val>
                                        </p:tav>
                                        <p:tav tm="100000">
                                          <p:val>
                                            <p:strVal val="#ppt_x"/>
                                          </p:val>
                                        </p:tav>
                                      </p:tavLst>
                                    </p:anim>
                                    <p:anim calcmode="lin" valueType="num">
                                      <p:cBhvr>
                                        <p:cTn id="98" dur="1000" fill="hold"/>
                                        <p:tgtEl>
                                          <p:spTgt spid="4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28" grpId="0" animBg="1"/>
      <p:bldP spid="7" grpId="0"/>
      <p:bldP spid="24" grpId="0" animBg="1"/>
      <p:bldP spid="34" grpId="0" animBg="1"/>
      <p:bldP spid="36" grpId="0" animBg="1"/>
      <p:bldP spid="40" grpId="0"/>
      <p:bldP spid="4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9372"/>
            <a:ext cx="12287534" cy="2923877"/>
          </a:xfrm>
          <a:prstGeom prst="rect">
            <a:avLst/>
          </a:prstGeom>
        </p:spPr>
        <p:txBody>
          <a:bodyPr wrap="square">
            <a:spAutoFit/>
          </a:bodyPr>
          <a:lstStyle/>
          <a:p>
            <a:pPr algn="just">
              <a:lnSpc>
                <a:spcPct val="115000"/>
              </a:lnSpc>
              <a:spcAft>
                <a:spcPts val="0"/>
              </a:spcAft>
              <a:tabLst>
                <a:tab pos="6175375" algn="l"/>
              </a:tabLst>
            </a:pPr>
            <a:endParaRPr lang="en-US" sz="2000" dirty="0" smtClean="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smtClean="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smtClean="0">
              <a:solidFill>
                <a:srgbClr val="000000"/>
              </a:solidFill>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endParaRPr lang="en-US" sz="2000" dirty="0" smtClean="0">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6175375" algn="l"/>
              </a:tabLst>
            </a:pPr>
            <a:r>
              <a:rPr lang="en-US" sz="2000" dirty="0" smtClean="0">
                <a:solidFill>
                  <a:srgbClr val="000000"/>
                </a:solidFill>
                <a:effectLst/>
                <a:latin typeface="Times New Roman" panose="02020603050405020304" pitchFamily="18"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p:txBody>
      </p:sp>
      <p:sp>
        <p:nvSpPr>
          <p:cNvPr id="2" name="TextBox 1"/>
          <p:cNvSpPr txBox="1"/>
          <p:nvPr/>
        </p:nvSpPr>
        <p:spPr>
          <a:xfrm>
            <a:off x="-80010" y="0"/>
            <a:ext cx="12192000" cy="1938992"/>
          </a:xfrm>
          <a:prstGeom prst="rect">
            <a:avLst/>
          </a:prstGeom>
          <a:noFill/>
        </p:spPr>
        <p:txBody>
          <a:bodyPr wrap="square" rtlCol="0">
            <a:spAutoFit/>
          </a:bodyPr>
          <a:lstStyle/>
          <a:p>
            <a:r>
              <a:rPr lang="en-US" sz="2000" b="1" smtClean="0">
                <a:latin typeface="Times New Roman" panose="02020603050405020304" pitchFamily="18" charset="0"/>
                <a:cs typeface="Times New Roman" panose="02020603050405020304" pitchFamily="18" charset="0"/>
              </a:rPr>
              <a:t>*</a:t>
            </a:r>
            <a:r>
              <a:rPr lang="en-US" sz="2000" b="1">
                <a:latin typeface="Times New Roman" panose="02020603050405020304" pitchFamily="18" charset="0"/>
                <a:cs typeface="Times New Roman" panose="02020603050405020304" pitchFamily="18" charset="0"/>
              </a:rPr>
              <a:t>Ví dụ: Nghe kể lại câu chuyện: Dại gì mà đổi  (BT1-TV3 - tập 1- tr36)</a:t>
            </a:r>
            <a:endParaRPr lang="en-US" sz="2000">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1.Chuẩn bị.</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Tranh vẽ ở SGK phóng to</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Phiếu bài tập: Em hãy xem tranh và đoán thử xem nội dung chuyện theo bảng sau và điều chỉnh lại khi nghe chuyện.</a:t>
            </a:r>
            <a:endParaRPr lang="en-US">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a:p>
            <a:r>
              <a:rPr lang="en-US" sz="2800" i="1"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graphicFrame>
        <p:nvGraphicFramePr>
          <p:cNvPr id="13" name="Table 12"/>
          <p:cNvGraphicFramePr>
            <a:graphicFrameLocks noGrp="1"/>
          </p:cNvGraphicFramePr>
          <p:nvPr/>
        </p:nvGraphicFramePr>
        <p:xfrm>
          <a:off x="491491" y="1268731"/>
          <a:ext cx="9566910" cy="2308860"/>
        </p:xfrm>
        <a:graphic>
          <a:graphicData uri="http://schemas.openxmlformats.org/drawingml/2006/table">
            <a:tbl>
              <a:tblPr firstRow="1" firstCol="1" lastRow="1" lastCol="1" bandRow="1" bandCol="1"/>
              <a:tblGrid>
                <a:gridCol w="3511841"/>
                <a:gridCol w="2629462"/>
                <a:gridCol w="3425607"/>
              </a:tblGrid>
              <a:tr h="421816">
                <a:tc>
                  <a:txBody>
                    <a:bodyPr/>
                    <a:lstStyle/>
                    <a:p>
                      <a:pPr algn="just">
                        <a:lnSpc>
                          <a:spcPct val="110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Câu hỏi gợi ý</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a</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 Thử đoán nội dung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b="1">
                          <a:effectLst/>
                          <a:latin typeface="Times New Roman" panose="02020603050405020304" pitchFamily="18" charset="0"/>
                          <a:ea typeface="Calibri" panose="020F0502020204030204" pitchFamily="34" charset="0"/>
                          <a:cs typeface="Times New Roman" panose="02020603050405020304" pitchFamily="18" charset="0"/>
                        </a:rPr>
                        <a:t>b.</a:t>
                      </a:r>
                      <a:r>
                        <a:rPr lang="en-US" sz="1600" b="1">
                          <a:effectLst/>
                          <a:latin typeface="Times New Roman" panose="02020603050405020304" pitchFamily="18" charset="0"/>
                          <a:ea typeface="Calibri" panose="020F0502020204030204" pitchFamily="34" charset="0"/>
                          <a:cs typeface="Times New Roman" panose="02020603050405020304" pitchFamily="18" charset="0"/>
                        </a:rPr>
                        <a:t> Điều chỉnh nội dung khi nghe kể</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043">
                <a:tc>
                  <a:txBody>
                    <a:bodyPr/>
                    <a:lstStyle/>
                    <a:p>
                      <a:pPr algn="just">
                        <a:lnSpc>
                          <a:spcPct val="11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Câu chuyện có mấy nhân vật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803">
                <a:tc>
                  <a:txBody>
                    <a:bodyPr/>
                    <a:lstStyle/>
                    <a:p>
                      <a:pPr algn="just">
                        <a:lnSpc>
                          <a:spcPct val="11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Họ đang làm gì?</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395">
                <a:tc>
                  <a:txBody>
                    <a:bodyPr/>
                    <a:lstStyle/>
                    <a:p>
                      <a:pPr algn="just">
                        <a:lnSpc>
                          <a:spcPct val="110000"/>
                        </a:lnSpc>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Người mẹ đã nói với con điều gì? người con  trả lời mẹ ra sao?</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3803">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a:effectLst/>
                          <a:latin typeface="Times New Roman" panose="02020603050405020304" pitchFamily="18" charset="0"/>
                          <a:ea typeface="Calibri" panose="020F0502020204030204" pitchFamily="34" charset="0"/>
                          <a:cs typeface="Times New Roman" panose="02020603050405020304" pitchFamily="18" charset="0"/>
                        </a:rPr>
                        <a:t>Kết quả câu chuyện như thế nào?</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Aft>
                          <a:spcPts val="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13"/>
          <p:cNvSpPr/>
          <p:nvPr/>
        </p:nvSpPr>
        <p:spPr>
          <a:xfrm>
            <a:off x="0" y="3543300"/>
            <a:ext cx="10732770" cy="3728713"/>
          </a:xfrm>
          <a:prstGeom prst="rect">
            <a:avLst/>
          </a:prstGeom>
        </p:spPr>
        <p:txBody>
          <a:bodyPr wrap="square">
            <a:spAutoFit/>
          </a:bodyPr>
          <a:lstStyle/>
          <a:p>
            <a:pPr algn="just">
              <a:lnSpc>
                <a:spcPct val="115000"/>
              </a:lnSpc>
              <a:spcAft>
                <a:spcPts val="0"/>
              </a:spcAft>
            </a:pPr>
            <a:r>
              <a:rPr lang="en-US" b="1">
                <a:latin typeface="Times New Roman" panose="02020603050405020304" pitchFamily="18" charset="0"/>
                <a:ea typeface="Calibri" panose="020F0502020204030204" pitchFamily="34" charset="0"/>
                <a:cs typeface="Times New Roman" panose="02020603050405020304" pitchFamily="18" charset="0"/>
              </a:rPr>
              <a:t>2. Cách tiến hành:</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 </a:t>
            </a:r>
            <a:r>
              <a:rPr lang="en-US" sz="1600">
                <a:latin typeface="Times New Roman" panose="02020603050405020304" pitchFamily="18" charset="0"/>
                <a:ea typeface="Calibri" panose="020F0502020204030204" pitchFamily="34" charset="0"/>
                <a:cs typeface="Times New Roman" panose="02020603050405020304" pitchFamily="18" charset="0"/>
              </a:rPr>
              <a:t>Giáo viên treo tranh vẽ trên bảng, chia nhóm học sinh và phát phiếu học tập cho các nhóm, cho học sinh đọc yêu cầu của bài tập ghi trên phiếu và tiến hành làm bài tập a.</a:t>
            </a:r>
            <a:endParaRPr lang="en-US" sz="16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a:latin typeface="Times New Roman" panose="02020603050405020304" pitchFamily="18" charset="0"/>
                <a:ea typeface="Calibri" panose="020F0502020204030204" pitchFamily="34" charset="0"/>
                <a:cs typeface="Times New Roman" panose="02020603050405020304" pitchFamily="18" charset="0"/>
              </a:rPr>
              <a:t>- Giáo viên theo dõi và gọi đại diện các nhóm nêu một số ý và giáo viên ghi lên bảng.</a:t>
            </a:r>
            <a:endParaRPr lang="en-US" sz="16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smtClean="0">
                <a:latin typeface="Times New Roman" panose="02020603050405020304" pitchFamily="18" charset="0"/>
                <a:ea typeface="Calibri" panose="020F0502020204030204" pitchFamily="34" charset="0"/>
                <a:cs typeface="Times New Roman" panose="02020603050405020304" pitchFamily="18" charset="0"/>
              </a:rPr>
              <a:t>- Giáo </a:t>
            </a:r>
            <a:r>
              <a:rPr lang="en-US" sz="1600">
                <a:latin typeface="Times New Roman" panose="02020603050405020304" pitchFamily="18" charset="0"/>
                <a:ea typeface="Calibri" panose="020F0502020204030204" pitchFamily="34" charset="0"/>
                <a:cs typeface="Times New Roman" panose="02020603050405020304" pitchFamily="18" charset="0"/>
              </a:rPr>
              <a:t>viên kể chuyện 2 lần (nội dung chuyện có trong SGV) học sinh đối chiếu giữa nội dung chuyện vừa được nghe với nội dung mình đã đoán để điều chỉnh ở phần b của bài </a:t>
            </a:r>
            <a:r>
              <a:rPr lang="en-US" sz="1600">
                <a:latin typeface="Times New Roman" panose="02020603050405020304" pitchFamily="18" charset="0"/>
                <a:ea typeface="Calibri" panose="020F0502020204030204" pitchFamily="34" charset="0"/>
                <a:cs typeface="Times New Roman" panose="02020603050405020304" pitchFamily="18" charset="0"/>
              </a:rPr>
              <a:t>tập</a:t>
            </a:r>
            <a:r>
              <a:rPr lang="en-US" sz="160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smtClean="0">
              <a:latin typeface="Times New Roman" panose="02020603050405020304" pitchFamily="18" charset="0"/>
              <a:ea typeface="Calibri" panose="020F0502020204030204" pitchFamily="34" charset="0"/>
              <a:cs typeface="Times New Roman" panose="02020603050405020304" pitchFamily="18" charset="0"/>
            </a:endParaRPr>
          </a:p>
          <a:p>
            <a:r>
              <a:rPr lang="en-US" sz="1400"/>
              <a:t>- </a:t>
            </a:r>
            <a:r>
              <a:rPr lang="en-US" sz="1600">
                <a:latin typeface="Times New Roman" panose="02020603050405020304" pitchFamily="18" charset="0"/>
                <a:cs typeface="Times New Roman" panose="02020603050405020304" pitchFamily="18" charset="0"/>
              </a:rPr>
              <a:t>Giáo viên bao quát lớp, kèm cặp thêm cho học sinh có nhận thức chậm</a:t>
            </a:r>
            <a:endParaRPr lang="en-US" sz="1600">
              <a:latin typeface="Times New Roman" panose="02020603050405020304" pitchFamily="18" charset="0"/>
              <a:cs typeface="Times New Roman" panose="02020603050405020304" pitchFamily="18" charset="0"/>
            </a:endParaRPr>
          </a:p>
          <a:p>
            <a:r>
              <a:rPr lang="en-US" sz="1600">
                <a:latin typeface="Times New Roman" panose="02020603050405020304" pitchFamily="18" charset="0"/>
                <a:cs typeface="Times New Roman" panose="02020603050405020304" pitchFamily="18" charset="0"/>
              </a:rPr>
              <a:t>- Cho học sinh trao đổi về một điều thú vị trong truyện hay nêu ý nghĩa chuyện: câu chuyện buồn cười ở chỗ nào? (Chuyện buồn cười vì cậu bé nghịch ngợm mới 4 tuổi cũng biết rằng không ai muốn đổi một đứa con ngoan lấy một đứa con nghịch ngợm.) Giáo viên chốt lại nội dung: Không ai dại gì mà đổi một đứa con ngoan lấy một đứa con nghịch ngợm cả.</a:t>
            </a:r>
            <a:endParaRPr lang="en-US" sz="1600">
              <a:latin typeface="Times New Roman" panose="02020603050405020304" pitchFamily="18" charset="0"/>
              <a:cs typeface="Times New Roman" panose="02020603050405020304" pitchFamily="18" charset="0"/>
            </a:endParaRPr>
          </a:p>
          <a:p>
            <a:r>
              <a:rPr lang="en-US" sz="1600">
                <a:latin typeface="Times New Roman" panose="02020603050405020304" pitchFamily="18" charset="0"/>
                <a:cs typeface="Times New Roman" panose="02020603050405020304" pitchFamily="18" charset="0"/>
              </a:rPr>
              <a:t>- Cho học sinh kể lại chuyện theo nhóm.</a:t>
            </a:r>
            <a:endParaRPr lang="en-US" sz="1600">
              <a:latin typeface="Times New Roman" panose="02020603050405020304" pitchFamily="18" charset="0"/>
              <a:cs typeface="Times New Roman" panose="02020603050405020304" pitchFamily="18" charset="0"/>
            </a:endParaRPr>
          </a:p>
          <a:p>
            <a:r>
              <a:rPr lang="en-US" sz="1600">
                <a:latin typeface="Times New Roman" panose="02020603050405020304" pitchFamily="18" charset="0"/>
                <a:cs typeface="Times New Roman" panose="02020603050405020304" pitchFamily="18" charset="0"/>
              </a:rPr>
              <a:t>- Đại diện nhóm kể lại trước lớp. Học sinh nhận xét bổ sung, giáo viên nhận xét chung.</a:t>
            </a:r>
            <a:endParaRPr lang="en-US" sz="1600">
              <a:latin typeface="Times New Roman" panose="02020603050405020304" pitchFamily="18" charset="0"/>
              <a:cs typeface="Times New Roman" panose="02020603050405020304" pitchFamily="18" charset="0"/>
            </a:endParaRPr>
          </a:p>
          <a:p>
            <a:pPr marL="285750" indent="-285750" algn="just">
              <a:lnSpc>
                <a:spcPct val="115000"/>
              </a:lnSpc>
              <a:spcAft>
                <a:spcPts val="0"/>
              </a:spcAft>
              <a:buFontTx/>
              <a:buChar char="-"/>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 y="794664"/>
          <a:ext cx="12570694" cy="796037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cxnSp>
        <p:nvCxnSpPr>
          <p:cNvPr id="4" name="Straight Arrow Connector 3"/>
          <p:cNvCxnSpPr/>
          <p:nvPr/>
        </p:nvCxnSpPr>
        <p:spPr>
          <a:xfrm flipV="1">
            <a:off x="3260209" y="2639977"/>
            <a:ext cx="616091" cy="11217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184414" y="1860217"/>
            <a:ext cx="673148" cy="206027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4105" name="Group 23"/>
          <p:cNvGrpSpPr/>
          <p:nvPr/>
        </p:nvGrpSpPr>
        <p:grpSpPr bwMode="auto">
          <a:xfrm>
            <a:off x="3022447" y="585601"/>
            <a:ext cx="9557286" cy="1403917"/>
            <a:chOff x="3150494" y="-26287"/>
            <a:chExt cx="8631445" cy="1974009"/>
          </a:xfrm>
        </p:grpSpPr>
        <p:sp>
          <p:nvSpPr>
            <p:cNvPr id="25" name="Rounded Rectangle 24"/>
            <p:cNvSpPr/>
            <p:nvPr/>
          </p:nvSpPr>
          <p:spPr>
            <a:xfrm>
              <a:off x="3895877" y="1096833"/>
              <a:ext cx="7498229" cy="850889"/>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mtClean="0">
                  <a:latin typeface="Times New Roman" panose="02020603050405020304" pitchFamily="18" charset="0"/>
                  <a:cs typeface="Times New Roman" panose="02020603050405020304" pitchFamily="18" charset="0"/>
                </a:rPr>
                <a:t>Giáo </a:t>
              </a:r>
              <a:r>
                <a:rPr lang="en-US">
                  <a:latin typeface="Times New Roman" panose="02020603050405020304" pitchFamily="18" charset="0"/>
                  <a:cs typeface="Times New Roman" panose="02020603050405020304" pitchFamily="18" charset="0"/>
                </a:rPr>
                <a:t>viên kể chuyện lần 1 kết hợp hướng dẫn học sinh nắm các nhân vật có trong </a:t>
              </a:r>
              <a:r>
                <a:rPr lang="en-US">
                  <a:latin typeface="Times New Roman" panose="02020603050405020304" pitchFamily="18" charset="0"/>
                  <a:cs typeface="Times New Roman" panose="02020603050405020304" pitchFamily="18" charset="0"/>
                </a:rPr>
                <a:t>truyện</a:t>
              </a:r>
              <a:r>
                <a:rPr lang="en-US" sz="1600" smtClean="0"/>
                <a:t>.</a:t>
              </a:r>
              <a:endParaRPr lang="en-US" sz="1600"/>
            </a:p>
          </p:txBody>
        </p:sp>
        <p:sp>
          <p:nvSpPr>
            <p:cNvPr id="26" name="Rounded Rectangle 4"/>
            <p:cNvSpPr/>
            <p:nvPr/>
          </p:nvSpPr>
          <p:spPr>
            <a:xfrm>
              <a:off x="3150494" y="-26287"/>
              <a:ext cx="8631445" cy="124789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45720" rIns="45720" spcCol="1270" anchor="ctr"/>
            <a:lstStyle/>
            <a:p>
              <a:pPr algn="just" defTabSz="800100" eaLnBrk="0" fontAlgn="base" hangingPunct="0">
                <a:lnSpc>
                  <a:spcPct val="90000"/>
                </a:lnSpc>
                <a:spcBef>
                  <a:spcPct val="0"/>
                </a:spcBef>
                <a:spcAft>
                  <a:spcPct val="35000"/>
                </a:spcAft>
                <a:defRPr/>
              </a:pPr>
              <a:r>
                <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endParaRPr lang="en-US" sz="16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grpSp>
      <p:sp>
        <p:nvSpPr>
          <p:cNvPr id="28" name="Rounded Rectangle 27"/>
          <p:cNvSpPr/>
          <p:nvPr/>
        </p:nvSpPr>
        <p:spPr bwMode="auto">
          <a:xfrm>
            <a:off x="3803593" y="5516474"/>
            <a:ext cx="8260818" cy="917929"/>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mtClean="0">
                <a:latin typeface="Times New Roman" panose="02020603050405020304" pitchFamily="18" charset="0"/>
                <a:cs typeface="Times New Roman" panose="02020603050405020304" pitchFamily="18" charset="0"/>
              </a:rPr>
              <a:t>Học </a:t>
            </a:r>
            <a:r>
              <a:rPr lang="en-US">
                <a:latin typeface="Times New Roman" panose="02020603050405020304" pitchFamily="18" charset="0"/>
                <a:cs typeface="Times New Roman" panose="02020603050405020304" pitchFamily="18" charset="0"/>
              </a:rPr>
              <a:t>sinh trao đổi ý nghĩa câu chuyện, cả lớp theo dõi nhận xét, giáo viên bổ sung nhận xét chung.</a:t>
            </a:r>
            <a:endParaRPr lang="en-US">
              <a:latin typeface="Times New Roman" panose="02020603050405020304" pitchFamily="18" charset="0"/>
              <a:cs typeface="Times New Roman" panose="02020603050405020304" pitchFamily="18" charset="0"/>
            </a:endParaRPr>
          </a:p>
          <a:p>
            <a:endParaRPr lang="en-US" sz="2000" b="1">
              <a:latin typeface="Times New Roman" panose="02020603050405020304" pitchFamily="18" charset="0"/>
              <a:cs typeface="Times New Roman" panose="02020603050405020304" pitchFamily="18" charset="0"/>
            </a:endParaRPr>
          </a:p>
        </p:txBody>
      </p:sp>
      <p:cxnSp>
        <p:nvCxnSpPr>
          <p:cNvPr id="32" name="Straight Arrow Connector 31"/>
          <p:cNvCxnSpPr/>
          <p:nvPr/>
        </p:nvCxnSpPr>
        <p:spPr>
          <a:xfrm>
            <a:off x="3260209" y="3989032"/>
            <a:ext cx="587574" cy="6852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111" name="Rectangle 2"/>
          <p:cNvSpPr>
            <a:spLocks noChangeArrowheads="1"/>
          </p:cNvSpPr>
          <p:nvPr/>
        </p:nvSpPr>
        <p:spPr bwMode="auto">
          <a:xfrm>
            <a:off x="2771775" y="696893"/>
            <a:ext cx="9420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just" eaLnBrk="0" fontAlgn="base" hangingPunct="0">
              <a:spcBef>
                <a:spcPct val="0"/>
              </a:spcBef>
              <a:spcAft>
                <a:spcPct val="0"/>
              </a:spcAft>
            </a:pPr>
            <a:endParaRPr lang="nl-NL" altLang="en-US" dirty="0" smtClean="0"/>
          </a:p>
        </p:txBody>
      </p:sp>
      <p:sp>
        <p:nvSpPr>
          <p:cNvPr id="2" name="Rectangle 1"/>
          <p:cNvSpPr/>
          <p:nvPr/>
        </p:nvSpPr>
        <p:spPr>
          <a:xfrm>
            <a:off x="2814852" y="696893"/>
            <a:ext cx="9453347" cy="369332"/>
          </a:xfrm>
          <a:prstGeom prst="rect">
            <a:avLst/>
          </a:prstGeom>
        </p:spPr>
        <p:txBody>
          <a:bodyPr wrap="square">
            <a:spAutoFit/>
          </a:bodyPr>
          <a:lstStyle/>
          <a:p>
            <a:r>
              <a:rPr lang="en-US" smtClean="0">
                <a:solidFill>
                  <a:srgbClr val="000000"/>
                </a:solidFill>
                <a:latin typeface="Times New Roman" panose="02020603050405020304" pitchFamily="18" charset="0"/>
                <a:ea typeface="Times New Roman" panose="02020603050405020304" pitchFamily="18" charset="0"/>
              </a:rPr>
              <a:t>     </a:t>
            </a:r>
            <a:endParaRPr lang="en-US" sz="2400" dirty="0"/>
          </a:p>
        </p:txBody>
      </p:sp>
      <p:sp>
        <p:nvSpPr>
          <p:cNvPr id="27" name="Rectangle 1"/>
          <p:cNvSpPr>
            <a:spLocks noChangeArrowheads="1"/>
          </p:cNvSpPr>
          <p:nvPr/>
        </p:nvSpPr>
        <p:spPr bwMode="auto">
          <a:xfrm>
            <a:off x="2798228" y="3445751"/>
            <a:ext cx="95953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0" fontAlgn="base" hangingPunct="0">
              <a:spcBef>
                <a:spcPct val="0"/>
              </a:spcBef>
              <a:spcAft>
                <a:spcPct val="0"/>
              </a:spcAft>
            </a:pPr>
            <a:r>
              <a:rPr lang="en-US" sz="1800" smtClean="0">
                <a:latin typeface="Times New Roman" panose="02020603050405020304" pitchFamily="18" charset="0"/>
                <a:ea typeface="Times New Roman" panose="02020603050405020304" pitchFamily="18" charset="0"/>
              </a:rPr>
              <a:t>    </a:t>
            </a:r>
            <a:endParaRPr lang="en-US" altLang="en-US" sz="1800" dirty="0" smtClean="0">
              <a:ea typeface="Arial" panose="020B0604020202020204" pitchFamily="34" charset="0"/>
              <a:cs typeface="Times New Roman" panose="02020603050405020304" pitchFamily="18" charset="0"/>
            </a:endParaRPr>
          </a:p>
        </p:txBody>
      </p:sp>
      <p:sp>
        <p:nvSpPr>
          <p:cNvPr id="29" name="Rounded Rectangle 4"/>
          <p:cNvSpPr/>
          <p:nvPr/>
        </p:nvSpPr>
        <p:spPr bwMode="auto">
          <a:xfrm>
            <a:off x="2768601" y="1287909"/>
            <a:ext cx="9256713" cy="16859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5400" tIns="25400" rIns="25400" bIns="25400" spcCol="1270" anchor="ctr"/>
          <a:lstStyle/>
          <a:p>
            <a:pPr eaLnBrk="0" fontAlgn="base" hangingPunct="0">
              <a:spcBef>
                <a:spcPct val="0"/>
              </a:spcBef>
              <a:spcAft>
                <a:spcPct val="0"/>
              </a:spcAft>
              <a:defRPr/>
            </a:pPr>
            <a:endParaRPr lang="en-US" dirty="0">
              <a:solidFill>
                <a:prstClr val="black">
                  <a:hueOff val="0"/>
                  <a:satOff val="0"/>
                  <a:lumOff val="0"/>
                  <a:alphaOff val="0"/>
                </a:prstClr>
              </a:solidFill>
              <a:sym typeface="Arial" panose="020B0604020202020204" pitchFamily="34" charset="0"/>
            </a:endParaRPr>
          </a:p>
        </p:txBody>
      </p:sp>
      <p:sp>
        <p:nvSpPr>
          <p:cNvPr id="5" name="Rectangle 4"/>
          <p:cNvSpPr/>
          <p:nvPr/>
        </p:nvSpPr>
        <p:spPr>
          <a:xfrm>
            <a:off x="2673041" y="4613964"/>
            <a:ext cx="9617166" cy="369332"/>
          </a:xfrm>
          <a:prstGeom prst="rect">
            <a:avLst/>
          </a:prstGeom>
        </p:spPr>
        <p:txBody>
          <a:bodyPr wrap="square">
            <a:spAutoFit/>
          </a:bodyPr>
          <a:lstStyle/>
          <a:p>
            <a:r>
              <a:rPr lang="en-US"/>
              <a:t> </a:t>
            </a:r>
            <a:r>
              <a:rPr lang="en-US" smtClean="0"/>
              <a:t> </a:t>
            </a:r>
            <a:endParaRPr lang="en-US" dirty="0">
              <a:latin typeface="Times New Roman" panose="02020603050405020304" pitchFamily="18" charset="0"/>
              <a:cs typeface="Times New Roman" panose="02020603050405020304" pitchFamily="18" charset="0"/>
            </a:endParaRPr>
          </a:p>
        </p:txBody>
      </p:sp>
      <p:grpSp>
        <p:nvGrpSpPr>
          <p:cNvPr id="30" name="Group 20"/>
          <p:cNvGrpSpPr/>
          <p:nvPr/>
        </p:nvGrpSpPr>
        <p:grpSpPr bwMode="auto">
          <a:xfrm>
            <a:off x="2215235" y="3098591"/>
            <a:ext cx="1938358" cy="2222079"/>
            <a:chOff x="3256905" y="2315276"/>
            <a:chExt cx="6088471" cy="3607105"/>
          </a:xfrm>
        </p:grpSpPr>
        <p:sp>
          <p:nvSpPr>
            <p:cNvPr id="31" name="Rounded Rectangle 30"/>
            <p:cNvSpPr/>
            <p:nvPr/>
          </p:nvSpPr>
          <p:spPr>
            <a:xfrm>
              <a:off x="3256905" y="2315276"/>
              <a:ext cx="3208420" cy="3607105"/>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3" name="Rounded Rectangle 4"/>
            <p:cNvSpPr/>
            <p:nvPr/>
          </p:nvSpPr>
          <p:spPr>
            <a:xfrm>
              <a:off x="3319818" y="4150336"/>
              <a:ext cx="6025558" cy="11672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780" tIns="17780" rIns="17780" bIns="17780" spcCol="1270" anchor="ctr"/>
            <a:lstStyle/>
            <a:p>
              <a:pPr eaLnBrk="0" fontAlgn="base" hangingPunct="0">
                <a:spcBef>
                  <a:spcPct val="0"/>
                </a:spcBef>
                <a:spcAft>
                  <a:spcPct val="0"/>
                </a:spcAft>
                <a:defRPr/>
              </a:pPr>
              <a:endParaRPr lang="vi-VN" sz="1400" dirty="0">
                <a:solidFill>
                  <a:prstClr val="black">
                    <a:hueOff val="0"/>
                    <a:satOff val="0"/>
                    <a:lumOff val="0"/>
                    <a:alphaOff val="0"/>
                  </a:prstClr>
                </a:solidFill>
                <a:sym typeface="Arial" panose="020B0604020202020204" pitchFamily="34" charset="0"/>
              </a:endParaRPr>
            </a:p>
          </p:txBody>
        </p:sp>
      </p:grpSp>
      <p:sp>
        <p:nvSpPr>
          <p:cNvPr id="7" name="Rectangle 6"/>
          <p:cNvSpPr/>
          <p:nvPr/>
        </p:nvSpPr>
        <p:spPr>
          <a:xfrm>
            <a:off x="2181007" y="3802774"/>
            <a:ext cx="1234441" cy="401889"/>
          </a:xfrm>
          <a:prstGeom prst="rect">
            <a:avLst/>
          </a:prstGeom>
        </p:spPr>
        <p:txBody>
          <a:bodyPr wrap="square">
            <a:spAutoFit/>
          </a:bodyPr>
          <a:lstStyle/>
          <a:p>
            <a:r>
              <a:rPr lang="en-US" sz="2000" b="1" smtClean="0">
                <a:solidFill>
                  <a:srgbClr val="000000"/>
                </a:solidFill>
                <a:latin typeface="Times New Roman" panose="02020603050405020304" pitchFamily="18" charset="0"/>
              </a:rPr>
              <a:t>Cách 2</a:t>
            </a:r>
            <a:endParaRPr lang="en-US" sz="2000" b="1" dirty="0"/>
          </a:p>
        </p:txBody>
      </p:sp>
      <p:sp>
        <p:nvSpPr>
          <p:cNvPr id="34" name="Rounded Rectangle 33"/>
          <p:cNvSpPr/>
          <p:nvPr/>
        </p:nvSpPr>
        <p:spPr bwMode="auto">
          <a:xfrm>
            <a:off x="3909838" y="2269795"/>
            <a:ext cx="8344217" cy="1111788"/>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mtClean="0">
                <a:latin typeface="Times New Roman" panose="02020603050405020304" pitchFamily="18" charset="0"/>
                <a:cs typeface="Times New Roman" panose="02020603050405020304" pitchFamily="18" charset="0"/>
              </a:rPr>
              <a:t>Giáo </a:t>
            </a:r>
            <a:r>
              <a:rPr lang="en-US">
                <a:latin typeface="Times New Roman" panose="02020603050405020304" pitchFamily="18" charset="0"/>
                <a:cs typeface="Times New Roman" panose="02020603050405020304" pitchFamily="18" charset="0"/>
              </a:rPr>
              <a:t>viên kể lần 2, học sinh nghe rồi hoàn thành các sự kiện trong các khung  còn trống của sơ đồ trình tự câu chuyện trên phiếu (có thể cho học sinh làm việc theo nhóm hay theo cặp đôi) có thể đánh số hay vẽ </a:t>
            </a:r>
            <a:r>
              <a:rPr lang="en-US">
                <a:latin typeface="Times New Roman" panose="02020603050405020304" pitchFamily="18" charset="0"/>
                <a:cs typeface="Times New Roman" panose="02020603050405020304" pitchFamily="18" charset="0"/>
              </a:rPr>
              <a:t>mũi </a:t>
            </a:r>
            <a:r>
              <a:rPr lang="en-US" smtClean="0">
                <a:latin typeface="Times New Roman" panose="02020603050405020304" pitchFamily="18" charset="0"/>
                <a:cs typeface="Times New Roman" panose="02020603050405020304" pitchFamily="18" charset="0"/>
              </a:rPr>
              <a:t>tên.</a:t>
            </a:r>
            <a:endParaRPr lang="en-US" smtClean="0">
              <a:latin typeface="Times New Roman" panose="02020603050405020304" pitchFamily="18" charset="0"/>
              <a:cs typeface="Times New Roman" panose="02020603050405020304" pitchFamily="18" charset="0"/>
            </a:endParaRPr>
          </a:p>
          <a:p>
            <a:endParaRPr lang="en-US" smtClean="0">
              <a:latin typeface="Times New Roman" panose="02020603050405020304" pitchFamily="18" charset="0"/>
              <a:cs typeface="Times New Roman" panose="02020603050405020304" pitchFamily="18" charset="0"/>
            </a:endParaRPr>
          </a:p>
          <a:p>
            <a:endParaRPr lang="en-US" b="1">
              <a:latin typeface="Times New Roman" panose="02020603050405020304" pitchFamily="18" charset="0"/>
              <a:cs typeface="Times New Roman" panose="02020603050405020304" pitchFamily="18" charset="0"/>
            </a:endParaRPr>
          </a:p>
        </p:txBody>
      </p:sp>
      <p:sp>
        <p:nvSpPr>
          <p:cNvPr id="36" name="Rounded Rectangle 35"/>
          <p:cNvSpPr/>
          <p:nvPr/>
        </p:nvSpPr>
        <p:spPr bwMode="auto">
          <a:xfrm>
            <a:off x="3855440" y="3599291"/>
            <a:ext cx="8336560" cy="681100"/>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mtClean="0">
                <a:latin typeface="Times New Roman" panose="02020603050405020304" pitchFamily="18" charset="0"/>
                <a:cs typeface="Times New Roman" panose="02020603050405020304" pitchFamily="18" charset="0"/>
              </a:rPr>
              <a:t>Học </a:t>
            </a:r>
            <a:r>
              <a:rPr lang="en-US">
                <a:latin typeface="Times New Roman" panose="02020603050405020304" pitchFamily="18" charset="0"/>
                <a:cs typeface="Times New Roman" panose="02020603050405020304" pitchFamily="18" charset="0"/>
              </a:rPr>
              <a:t>sinh dựa vào trình tự câu chuyện để kể lại chuyện theo nhóm (hay cặp).</a:t>
            </a:r>
            <a:endParaRPr lang="en-US">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flipV="1">
            <a:off x="3239853" y="3823325"/>
            <a:ext cx="627388" cy="971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0" y="36475"/>
            <a:ext cx="11889389" cy="1154162"/>
          </a:xfrm>
          <a:prstGeom prst="rect">
            <a:avLst/>
          </a:prstGeom>
        </p:spPr>
        <p:txBody>
          <a:bodyPr wrap="square">
            <a:spAutoFit/>
          </a:bodyPr>
          <a:lstStyle/>
          <a:p>
            <a:pPr algn="just">
              <a:lnSpc>
                <a:spcPct val="115000"/>
              </a:lnSpc>
            </a:pPr>
            <a:r>
              <a:rPr lang="vi-VN" sz="2000" b="1" i="1" smtClean="0">
                <a:solidFill>
                  <a:srgbClr val="000000"/>
                </a:solidFill>
                <a:effectLst/>
                <a:latin typeface="Times New Roman" panose="02020603050405020304" pitchFamily="18" charset="0"/>
                <a:ea typeface="Times New Roman" panose="02020603050405020304" pitchFamily="18" charset="0"/>
              </a:rPr>
              <a:t>Biện </a:t>
            </a:r>
            <a:r>
              <a:rPr lang="vi-VN" sz="2000" b="1" i="1" dirty="0" smtClean="0">
                <a:solidFill>
                  <a:srgbClr val="000000"/>
                </a:solidFill>
                <a:effectLst/>
                <a:latin typeface="Times New Roman" panose="02020603050405020304" pitchFamily="18" charset="0"/>
                <a:ea typeface="Times New Roman" panose="02020603050405020304" pitchFamily="18" charset="0"/>
              </a:rPr>
              <a:t>pháp </a:t>
            </a:r>
            <a:r>
              <a:rPr lang="vi-VN" sz="2000" b="1" i="1" smtClean="0">
                <a:solidFill>
                  <a:srgbClr val="000000"/>
                </a:solidFill>
                <a:effectLst/>
                <a:latin typeface="Times New Roman" panose="02020603050405020304" pitchFamily="18" charset="0"/>
                <a:ea typeface="Times New Roman" panose="02020603050405020304" pitchFamily="18" charset="0"/>
              </a:rPr>
              <a:t>thứ </a:t>
            </a:r>
            <a:r>
              <a:rPr lang="en-US" sz="2000"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0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smtClean="0">
                <a:latin typeface="Times New Roman" panose="02020603050405020304" pitchFamily="18" charset="0"/>
                <a:cs typeface="Times New Roman" panose="02020603050405020304" pitchFamily="18" charset="0"/>
              </a:rPr>
              <a:t>Hướng </a:t>
            </a:r>
            <a:r>
              <a:rPr lang="en-US" sz="2000" b="1">
                <a:latin typeface="Times New Roman" panose="02020603050405020304" pitchFamily="18" charset="0"/>
                <a:cs typeface="Times New Roman" panose="02020603050405020304" pitchFamily="18" charset="0"/>
              </a:rPr>
              <a:t>dẫn học dạng bài “Nghe - Kể lại chuyện” và dạng bài  “Kể hay nói, viết về một chủ đề” .</a:t>
            </a:r>
            <a:endParaRPr lang="en-US" sz="2000">
              <a:latin typeface="Times New Roman" panose="02020603050405020304" pitchFamily="18" charset="0"/>
              <a:cs typeface="Times New Roman" panose="02020603050405020304" pitchFamily="18" charset="0"/>
            </a:endParaRPr>
          </a:p>
          <a:p>
            <a:pPr algn="just">
              <a:lnSpc>
                <a:spcPct val="115000"/>
              </a:lnSpc>
              <a:spcAft>
                <a:spcPts val="0"/>
              </a:spcAft>
            </a:pPr>
            <a:endParaRPr lang="en-US" sz="2000" dirty="0" smtClean="0">
              <a:effectLst/>
              <a:latin typeface="Times New Roman" panose="02020603050405020304" pitchFamily="18" charset="0"/>
              <a:ea typeface="Times New Roman" panose="02020603050405020304" pitchFamily="18" charset="0"/>
            </a:endParaRPr>
          </a:p>
        </p:txBody>
      </p:sp>
      <p:cxnSp>
        <p:nvCxnSpPr>
          <p:cNvPr id="42" name="Straight Arrow Connector 41"/>
          <p:cNvCxnSpPr/>
          <p:nvPr/>
        </p:nvCxnSpPr>
        <p:spPr>
          <a:xfrm>
            <a:off x="3227962" y="3939841"/>
            <a:ext cx="656137" cy="16956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bwMode="auto">
          <a:xfrm>
            <a:off x="3847783" y="4469510"/>
            <a:ext cx="8270428" cy="730114"/>
          </a:xfrm>
          <a:prstGeom prst="roundRect">
            <a:avLst/>
          </a:prstGeom>
        </p:spPr>
        <p:style>
          <a:lnRef idx="3">
            <a:schemeClr val="accent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a:lstStyle/>
          <a:p>
            <a:r>
              <a:rPr lang="en-US" sz="2000" smtClean="0"/>
              <a:t> </a:t>
            </a:r>
            <a:r>
              <a:rPr lang="en-US">
                <a:latin typeface="Times New Roman" panose="02020603050405020304" pitchFamily="18" charset="0"/>
                <a:cs typeface="Times New Roman" panose="02020603050405020304" pitchFamily="18" charset="0"/>
              </a:rPr>
              <a:t>Đại diện nhóm kể lại trước lớp</a:t>
            </a:r>
            <a:endParaRPr lang="en-US">
              <a:latin typeface="Times New Roman" panose="02020603050405020304" pitchFamily="18" charset="0"/>
              <a:cs typeface="Times New Roman" panose="02020603050405020304" pitchFamily="18" charset="0"/>
            </a:endParaRPr>
          </a:p>
        </p:txBody>
      </p:sp>
      <p:cxnSp>
        <p:nvCxnSpPr>
          <p:cNvPr id="60" name="Straight Arrow Connector 59"/>
          <p:cNvCxnSpPr>
            <a:endCxn id="31" idx="1"/>
          </p:cNvCxnSpPr>
          <p:nvPr/>
        </p:nvCxnSpPr>
        <p:spPr>
          <a:xfrm flipV="1">
            <a:off x="1917798" y="4209631"/>
            <a:ext cx="297437" cy="97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500"/>
                                        <p:tgtEl>
                                          <p:spTgt spid="6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105"/>
                                        </p:tgtEl>
                                        <p:attrNameLst>
                                          <p:attrName>style.visibility</p:attrName>
                                        </p:attrNameLst>
                                      </p:cBhvr>
                                      <p:to>
                                        <p:strVal val="visible"/>
                                      </p:to>
                                    </p:set>
                                    <p:anim calcmode="lin" valueType="num">
                                      <p:cBhvr additive="base">
                                        <p:cTn id="27" dur="500" fill="hold"/>
                                        <p:tgtEl>
                                          <p:spTgt spid="4105"/>
                                        </p:tgtEl>
                                        <p:attrNameLst>
                                          <p:attrName>ppt_x</p:attrName>
                                        </p:attrNameLst>
                                      </p:cBhvr>
                                      <p:tavLst>
                                        <p:tav tm="0">
                                          <p:val>
                                            <p:strVal val="#ppt_x"/>
                                          </p:val>
                                        </p:tav>
                                        <p:tav tm="100000">
                                          <p:val>
                                            <p:strVal val="#ppt_x"/>
                                          </p:val>
                                        </p:tav>
                                      </p:tavLst>
                                    </p:anim>
                                    <p:anim calcmode="lin" valueType="num">
                                      <p:cBhvr additive="base">
                                        <p:cTn id="28" dur="500" fill="hold"/>
                                        <p:tgtEl>
                                          <p:spTgt spid="410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fill="hold"/>
                                        <p:tgtEl>
                                          <p:spTgt spid="38"/>
                                        </p:tgtEl>
                                        <p:attrNameLst>
                                          <p:attrName>ppt_x</p:attrName>
                                        </p:attrNameLst>
                                      </p:cBhvr>
                                      <p:tavLst>
                                        <p:tav tm="0">
                                          <p:val>
                                            <p:strVal val="#ppt_x"/>
                                          </p:val>
                                        </p:tav>
                                        <p:tav tm="100000">
                                          <p:val>
                                            <p:strVal val="#ppt_x"/>
                                          </p:val>
                                        </p:tav>
                                      </p:tavLst>
                                    </p:anim>
                                    <p:anim calcmode="lin" valueType="num">
                                      <p:cBhvr additive="base">
                                        <p:cTn id="44" dur="500" fill="hold"/>
                                        <p:tgtEl>
                                          <p:spTgt spid="3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ppt_x"/>
                                          </p:val>
                                        </p:tav>
                                        <p:tav tm="100000">
                                          <p:val>
                                            <p:strVal val="#ppt_x"/>
                                          </p:val>
                                        </p:tav>
                                      </p:tavLst>
                                    </p:anim>
                                    <p:anim calcmode="lin" valueType="num">
                                      <p:cBhvr additive="base">
                                        <p:cTn id="4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ppt_x"/>
                                          </p:val>
                                        </p:tav>
                                        <p:tav tm="100000">
                                          <p:val>
                                            <p:strVal val="#ppt_x"/>
                                          </p:val>
                                        </p:tav>
                                      </p:tavLst>
                                    </p:anim>
                                    <p:anim calcmode="lin" valueType="num">
                                      <p:cBhvr additive="base">
                                        <p:cTn id="54" dur="500" fill="hold"/>
                                        <p:tgtEl>
                                          <p:spTgt spid="3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ppt_x"/>
                                          </p:val>
                                        </p:tav>
                                        <p:tav tm="100000">
                                          <p:val>
                                            <p:strVal val="#ppt_x"/>
                                          </p:val>
                                        </p:tav>
                                      </p:tavLst>
                                    </p:anim>
                                    <p:anim calcmode="lin" valueType="num">
                                      <p:cBhvr additive="base">
                                        <p:cTn id="5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1000"/>
                                        <p:tgtEl>
                                          <p:spTgt spid="42"/>
                                        </p:tgtEl>
                                      </p:cBhvr>
                                    </p:animEffect>
                                    <p:anim calcmode="lin" valueType="num">
                                      <p:cBhvr>
                                        <p:cTn id="64" dur="1000" fill="hold"/>
                                        <p:tgtEl>
                                          <p:spTgt spid="42"/>
                                        </p:tgtEl>
                                        <p:attrNameLst>
                                          <p:attrName>ppt_x</p:attrName>
                                        </p:attrNameLst>
                                      </p:cBhvr>
                                      <p:tavLst>
                                        <p:tav tm="0">
                                          <p:val>
                                            <p:strVal val="#ppt_x"/>
                                          </p:val>
                                        </p:tav>
                                        <p:tav tm="100000">
                                          <p:val>
                                            <p:strVal val="#ppt_x"/>
                                          </p:val>
                                        </p:tav>
                                      </p:tavLst>
                                    </p:anim>
                                    <p:anim calcmode="lin" valueType="num">
                                      <p:cBhvr>
                                        <p:cTn id="65" dur="1000" fill="hold"/>
                                        <p:tgtEl>
                                          <p:spTgt spid="42"/>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fade">
                                      <p:cBhvr>
                                        <p:cTn id="68" dur="1000"/>
                                        <p:tgtEl>
                                          <p:spTgt spid="28"/>
                                        </p:tgtEl>
                                      </p:cBhvr>
                                    </p:animEffect>
                                    <p:anim calcmode="lin" valueType="num">
                                      <p:cBhvr>
                                        <p:cTn id="69" dur="1000" fill="hold"/>
                                        <p:tgtEl>
                                          <p:spTgt spid="28"/>
                                        </p:tgtEl>
                                        <p:attrNameLst>
                                          <p:attrName>ppt_x</p:attrName>
                                        </p:attrNameLst>
                                      </p:cBhvr>
                                      <p:tavLst>
                                        <p:tav tm="0">
                                          <p:val>
                                            <p:strVal val="#ppt_x"/>
                                          </p:val>
                                        </p:tav>
                                        <p:tav tm="100000">
                                          <p:val>
                                            <p:strVal val="#ppt_x"/>
                                          </p:val>
                                        </p:tav>
                                      </p:tavLst>
                                    </p:anim>
                                    <p:anim calcmode="lin" valueType="num">
                                      <p:cBhvr>
                                        <p:cTn id="7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7" grpId="0"/>
      <p:bldP spid="34" grpId="0" animBg="1"/>
      <p:bldP spid="36" grpId="0" animBg="1"/>
      <p:bldP spid="40" grpId="0"/>
      <p:bldP spid="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715750" cy="6858000"/>
          </a:xfrm>
        </p:spPr>
        <p:txBody>
          <a:bodyPr>
            <a:normAutofit/>
          </a:bodyPr>
          <a:lstStyle/>
          <a:p>
            <a:r>
              <a:rPr lang="en-US" sz="1800" b="1" i="1">
                <a:solidFill>
                  <a:schemeClr val="tx1"/>
                </a:solidFill>
                <a:latin typeface="Times New Roman" panose="02020603050405020304" pitchFamily="18" charset="0"/>
                <a:cs typeface="Times New Roman" panose="02020603050405020304" pitchFamily="18" charset="0"/>
              </a:rPr>
              <a:t>*</a:t>
            </a:r>
            <a:r>
              <a:rPr lang="en-US" sz="1800" smtClean="0">
                <a:latin typeface="Times New Roman" panose="02020603050405020304" pitchFamily="18" charset="0"/>
                <a:cs typeface="Times New Roman" panose="02020603050405020304" pitchFamily="18" charset="0"/>
              </a:rPr>
              <a:t> </a:t>
            </a:r>
            <a:r>
              <a:rPr lang="en-US" sz="1800" b="1">
                <a:solidFill>
                  <a:schemeClr val="tx1"/>
                </a:solidFill>
                <a:latin typeface="Times New Roman" panose="02020603050405020304" pitchFamily="18" charset="0"/>
                <a:cs typeface="Times New Roman" panose="02020603050405020304" pitchFamily="18" charset="0"/>
              </a:rPr>
              <a:t>Ví dụ minh </a:t>
            </a:r>
            <a:r>
              <a:rPr lang="en-US" sz="1800" b="1">
                <a:solidFill>
                  <a:schemeClr val="tx1"/>
                </a:solidFill>
                <a:latin typeface="Times New Roman" panose="02020603050405020304" pitchFamily="18" charset="0"/>
                <a:cs typeface="Times New Roman" panose="02020603050405020304" pitchFamily="18" charset="0"/>
              </a:rPr>
              <a:t>hoạ</a:t>
            </a:r>
            <a:r>
              <a:rPr lang="en-US" sz="1800" smtClean="0">
                <a:solidFill>
                  <a:schemeClr val="tx1"/>
                </a:solidFill>
                <a:latin typeface="Times New Roman" panose="02020603050405020304" pitchFamily="18" charset="0"/>
                <a:cs typeface="Times New Roman" panose="02020603050405020304" pitchFamily="18" charset="0"/>
              </a:rPr>
              <a:t>: </a:t>
            </a:r>
            <a:r>
              <a:rPr lang="en-US" sz="1800" b="1" smtClean="0">
                <a:solidFill>
                  <a:schemeClr val="tx1"/>
                </a:solidFill>
                <a:latin typeface="Times New Roman" panose="02020603050405020304" pitchFamily="18" charset="0"/>
                <a:cs typeface="Times New Roman" panose="02020603050405020304" pitchFamily="18" charset="0"/>
              </a:rPr>
              <a:t>Nghe </a:t>
            </a:r>
            <a:r>
              <a:rPr lang="en-US" sz="1800" b="1">
                <a:solidFill>
                  <a:schemeClr val="tx1"/>
                </a:solidFill>
                <a:latin typeface="Times New Roman" panose="02020603050405020304" pitchFamily="18" charset="0"/>
                <a:cs typeface="Times New Roman" panose="02020603050405020304" pitchFamily="18" charset="0"/>
              </a:rPr>
              <a:t>- kể lại chuyện: Không nỡ nhìn.(BT1- SGKTV – Tập 1)</a:t>
            </a:r>
            <a:br>
              <a:rPr lang="en-US" sz="1800" b="1">
                <a:solidFill>
                  <a:schemeClr val="tx1"/>
                </a:solidFill>
                <a:latin typeface="Times New Roman" panose="02020603050405020304" pitchFamily="18" charset="0"/>
                <a:cs typeface="Times New Roman" panose="02020603050405020304" pitchFamily="18" charset="0"/>
              </a:rPr>
            </a:br>
            <a:r>
              <a:rPr lang="en-US" sz="1800" b="1">
                <a:solidFill>
                  <a:schemeClr val="tx1"/>
                </a:solidFill>
                <a:latin typeface="Times New Roman" panose="02020603050405020304" pitchFamily="18" charset="0"/>
                <a:cs typeface="Times New Roman" panose="02020603050405020304" pitchFamily="18" charset="0"/>
              </a:rPr>
              <a:t>1.</a:t>
            </a:r>
            <a:r>
              <a:rPr lang="en-US" sz="1800" b="1" u="sng">
                <a:solidFill>
                  <a:schemeClr val="tx1"/>
                </a:solidFill>
                <a:latin typeface="Times New Roman" panose="02020603050405020304" pitchFamily="18" charset="0"/>
                <a:cs typeface="Times New Roman" panose="02020603050405020304" pitchFamily="18" charset="0"/>
              </a:rPr>
              <a:t>Chuẩn bị</a:t>
            </a:r>
            <a:r>
              <a:rPr lang="en-US" sz="1800" b="1">
                <a:solidFill>
                  <a:schemeClr val="tx1"/>
                </a:solidFill>
                <a:latin typeface="Times New Roman" panose="02020603050405020304" pitchFamily="18" charset="0"/>
                <a:cs typeface="Times New Roman" panose="02020603050405020304" pitchFamily="18" charset="0"/>
              </a:rPr>
              <a:t> :</a:t>
            </a:r>
            <a:br>
              <a:rPr lang="en-US" sz="1800" b="1">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Tranh vẻ ở sách giáo khoa phóng to </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Phiếu học tập: Sơ đồ trình tự câu chuyện </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2. </a:t>
            </a:r>
            <a:r>
              <a:rPr lang="en-US" sz="1800" b="1" u="sng">
                <a:solidFill>
                  <a:schemeClr val="tx1"/>
                </a:solidFill>
                <a:latin typeface="Times New Roman" panose="02020603050405020304" pitchFamily="18" charset="0"/>
                <a:cs typeface="Times New Roman" panose="02020603050405020304" pitchFamily="18" charset="0"/>
              </a:rPr>
              <a:t>Cách tiến hành</a:t>
            </a:r>
            <a:r>
              <a:rPr lang="en-US" sz="1800">
                <a:solidFill>
                  <a:schemeClr val="tx1"/>
                </a:solidFill>
                <a:latin typeface="Times New Roman" panose="02020603050405020304" pitchFamily="18" charset="0"/>
                <a:cs typeface="Times New Roman" panose="02020603050405020304" pitchFamily="18" charset="0"/>
              </a:rPr>
              <a:t>:</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Giáo viên kể chuyện lần1 và hỏi học sinh: Câu chuyện có mấy nhân vật? ở đâu? học sinh sẽ trả lời:</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Câu chuyện có hai nhân vật </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Chuyện xảy ra trên chuyến xe buýt.</a:t>
            </a:r>
            <a:br>
              <a:rPr lang="en-US" sz="1800">
                <a:solidFill>
                  <a:schemeClr val="tx1"/>
                </a:solidFill>
                <a:latin typeface="Times New Roman" panose="02020603050405020304" pitchFamily="18" charset="0"/>
                <a:cs typeface="Times New Roman" panose="02020603050405020304" pitchFamily="18" charset="0"/>
              </a:rPr>
            </a:br>
            <a:r>
              <a:rPr lang="en-US" sz="1800">
                <a:solidFill>
                  <a:schemeClr val="tx1"/>
                </a:solidFill>
                <a:latin typeface="Times New Roman" panose="02020603050405020304" pitchFamily="18" charset="0"/>
                <a:cs typeface="Times New Roman" panose="02020603050405020304" pitchFamily="18" charset="0"/>
              </a:rPr>
              <a:t>- Giáo viên kể chuyện lần hai, học sinh nghe rồi hoàn thành các sự kiện trong khung còn trống của sơ đồ trình tự câu chuyện trên phiếu học tập.(Học sinh hoạt động theo nhóm </a:t>
            </a:r>
            <a:r>
              <a:rPr lang="en-US" sz="1800">
                <a:solidFill>
                  <a:schemeClr val="tx1"/>
                </a:solidFill>
                <a:latin typeface="Times New Roman" panose="02020603050405020304" pitchFamily="18" charset="0"/>
                <a:cs typeface="Times New Roman" panose="02020603050405020304" pitchFamily="18" charset="0"/>
              </a:rPr>
              <a:t>4</a:t>
            </a:r>
            <a:r>
              <a:rPr lang="en-US" sz="1800" smtClean="0">
                <a:solidFill>
                  <a:schemeClr val="tx1"/>
                </a:solidFill>
                <a:latin typeface="Times New Roman" panose="02020603050405020304" pitchFamily="18" charset="0"/>
                <a:cs typeface="Times New Roman" panose="02020603050405020304" pitchFamily="18" charset="0"/>
              </a:rPr>
              <a:t>)</a:t>
            </a:r>
            <a:br>
              <a:rPr lang="en-US" sz="1800" smtClean="0">
                <a:solidFill>
                  <a:schemeClr val="tx1"/>
                </a:solidFill>
                <a:latin typeface="Times New Roman" panose="02020603050405020304" pitchFamily="18" charset="0"/>
                <a:cs typeface="Times New Roman" panose="02020603050405020304" pitchFamily="18" charset="0"/>
              </a:rPr>
            </a:br>
            <a:br>
              <a:rPr lang="en-US" sz="2000" smtClean="0">
                <a:solidFill>
                  <a:schemeClr val="tx1"/>
                </a:solidFill>
                <a:latin typeface="Times New Roman" panose="02020603050405020304" pitchFamily="18" charset="0"/>
                <a:cs typeface="Times New Roman" panose="02020603050405020304" pitchFamily="18" charset="0"/>
              </a:rPr>
            </a:br>
            <a:br>
              <a:rPr lang="en-US" sz="2000">
                <a:solidFill>
                  <a:schemeClr val="tx1"/>
                </a:solidFill>
                <a:latin typeface="Times New Roman" panose="02020603050405020304" pitchFamily="18" charset="0"/>
                <a:cs typeface="Times New Roman" panose="02020603050405020304" pitchFamily="18" charset="0"/>
              </a:rPr>
            </a:br>
            <a:br>
              <a:rPr lang="en-US" sz="2000">
                <a:solidFill>
                  <a:schemeClr val="tx1"/>
                </a:solidFill>
                <a:latin typeface="Times New Roman" panose="02020603050405020304" pitchFamily="18" charset="0"/>
                <a:cs typeface="Times New Roman" panose="02020603050405020304" pitchFamily="18" charset="0"/>
              </a:rPr>
            </a:br>
            <a:endParaRPr lang="en-US" sz="2000" b="1" i="1">
              <a:solidFill>
                <a:schemeClr val="tx1"/>
              </a:solidFill>
              <a:latin typeface="Times New Roman" panose="02020603050405020304" pitchFamily="18" charset="0"/>
              <a:cs typeface="Times New Roman" panose="02020603050405020304" pitchFamily="18" charset="0"/>
            </a:endParaRPr>
          </a:p>
        </p:txBody>
      </p:sp>
      <p:sp>
        <p:nvSpPr>
          <p:cNvPr id="4" name="Content Placeholder 2"/>
          <p:cNvSpPr txBox="1"/>
          <p:nvPr/>
        </p:nvSpPr>
        <p:spPr>
          <a:xfrm>
            <a:off x="486506" y="3756073"/>
            <a:ext cx="8427595" cy="18850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a:lstStyle>
          <a:p>
            <a:pPr marL="0" indent="0">
              <a:buFont typeface="Wingdings 3" panose="05040102010807070707" charset="2"/>
              <a:buNone/>
            </a:pPr>
            <a:endParaRPr lang="en-US" sz="2400" smtClean="0">
              <a:latin typeface="Times New Roman" panose="02020603050405020304" pitchFamily="18" charset="0"/>
              <a:cs typeface="Times New Roman" panose="02020603050405020304" pitchFamily="18" charset="0"/>
            </a:endParaRPr>
          </a:p>
          <a:p>
            <a:pPr>
              <a:buFontTx/>
              <a:buChar char="-"/>
            </a:pPr>
            <a:endParaRPr lang="en-US" sz="240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1"/>
          <a:stretch>
            <a:fillRect/>
          </a:stretch>
        </p:blipFill>
        <p:spPr>
          <a:xfrm>
            <a:off x="963720" y="2823210"/>
            <a:ext cx="7585920" cy="1965960"/>
          </a:xfrm>
          <a:prstGeom prst="rect">
            <a:avLst/>
          </a:prstGeom>
        </p:spPr>
      </p:pic>
      <p:sp>
        <p:nvSpPr>
          <p:cNvPr id="8" name="Rectangle 7"/>
          <p:cNvSpPr/>
          <p:nvPr/>
        </p:nvSpPr>
        <p:spPr>
          <a:xfrm>
            <a:off x="0" y="4609420"/>
            <a:ext cx="12192000" cy="2225225"/>
          </a:xfrm>
          <a:prstGeom prst="rect">
            <a:avLst/>
          </a:prstGeom>
        </p:spPr>
        <p:txBody>
          <a:bodyPr wrap="square">
            <a:spAutoFit/>
          </a:bodyPr>
          <a:lstStyle/>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Học sinh dựa vào trình tự câu chuyện để kể lại chuyện trong nhóm.</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Gọi đại diện các nhóm  kể chuyện trước lớp.</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Cả lớp theo dõi nhận xét diễn biến của chuyện, giáo viên bổ sung. </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Cho học sinh trao đổi về tính khôi hài của chuyện: Anh thanh niên trên chuyến xe buýt không biết nhường chổ cho người già, phụ nữ mà lại che mặt và giải thích rất buồn cười là không nở nhìn các cụ già và phụ nữ phải đứng.</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Cho học sinh liên hệ thực tế bản thân: Nếu gặp người như anh thanh niên trên chuyến xe đó thì em sẽ làm gì?</a:t>
            </a:r>
            <a:endParaRPr lang="en-US" sz="140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10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Giáo viên nhận xét chung .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4" y="11430"/>
            <a:ext cx="11944025" cy="1348740"/>
          </a:xfrm>
        </p:spPr>
        <p:txBody>
          <a:bodyPr>
            <a:normAutofit fontScale="90000"/>
          </a:bodyPr>
          <a:lstStyle/>
          <a:p>
            <a:r>
              <a:rPr lang="en-US" sz="2400" b="1" smtClean="0">
                <a:solidFill>
                  <a:schemeClr val="tx1"/>
                </a:solidFill>
                <a:latin typeface="Times New Roman" panose="02020603050405020304" pitchFamily="18" charset="0"/>
                <a:cs typeface="Times New Roman" panose="02020603050405020304" pitchFamily="18" charset="0"/>
              </a:rPr>
              <a:t>b</a:t>
            </a:r>
            <a:r>
              <a:rPr lang="en-US" sz="2400" smtClean="0">
                <a:solidFill>
                  <a:schemeClr val="tx1"/>
                </a:solidFill>
                <a:latin typeface="Times New Roman" panose="02020603050405020304" pitchFamily="18" charset="0"/>
                <a:cs typeface="Times New Roman" panose="02020603050405020304" pitchFamily="18" charset="0"/>
              </a:rPr>
              <a:t>) </a:t>
            </a:r>
            <a:r>
              <a:rPr lang="en-US" sz="2400" b="1" smtClean="0">
                <a:solidFill>
                  <a:schemeClr val="tx1"/>
                </a:solidFill>
                <a:latin typeface="Times New Roman" panose="02020603050405020304" pitchFamily="18" charset="0"/>
                <a:cs typeface="Times New Roman" panose="02020603050405020304" pitchFamily="18" charset="0"/>
              </a:rPr>
              <a:t>Dạng </a:t>
            </a:r>
            <a:r>
              <a:rPr lang="en-US" sz="2400" b="1">
                <a:solidFill>
                  <a:schemeClr val="tx1"/>
                </a:solidFill>
                <a:latin typeface="Times New Roman" panose="02020603050405020304" pitchFamily="18" charset="0"/>
                <a:cs typeface="Times New Roman" panose="02020603050405020304" pitchFamily="18" charset="0"/>
              </a:rPr>
              <a:t>bài: Kể hay nói, viết về một chủ </a:t>
            </a:r>
            <a:r>
              <a:rPr lang="en-US" sz="2400" b="1">
                <a:solidFill>
                  <a:schemeClr val="tx1"/>
                </a:solidFill>
                <a:latin typeface="Times New Roman" panose="02020603050405020304" pitchFamily="18" charset="0"/>
                <a:cs typeface="Times New Roman" panose="02020603050405020304" pitchFamily="18" charset="0"/>
              </a:rPr>
              <a:t>đề</a:t>
            </a:r>
            <a:r>
              <a:rPr lang="en-US" sz="2400" b="1" smtClean="0">
                <a:solidFill>
                  <a:schemeClr val="tx1"/>
                </a:solidFill>
                <a:latin typeface="Times New Roman" panose="02020603050405020304" pitchFamily="18" charset="0"/>
                <a:cs typeface="Times New Roman" panose="02020603050405020304" pitchFamily="18" charset="0"/>
              </a:rPr>
              <a:t>.</a:t>
            </a:r>
            <a:br>
              <a:rPr lang="en-US" sz="2400" b="1" smtClean="0">
                <a:solidFill>
                  <a:schemeClr val="tx1"/>
                </a:solidFill>
                <a:latin typeface="Times New Roman" panose="02020603050405020304" pitchFamily="18" charset="0"/>
                <a:cs typeface="Times New Roman" panose="02020603050405020304" pitchFamily="18" charset="0"/>
              </a:rPr>
            </a:br>
            <a:r>
              <a:rPr lang="en-US" sz="2400"/>
              <a:t> </a:t>
            </a:r>
            <a:r>
              <a:rPr lang="en-US" sz="2400" smtClean="0"/>
              <a:t>	</a:t>
            </a:r>
            <a:r>
              <a:rPr lang="en-US" sz="2000" smtClean="0">
                <a:solidFill>
                  <a:schemeClr val="tx1"/>
                </a:solidFill>
                <a:latin typeface="Times New Roman" panose="02020603050405020304" pitchFamily="18" charset="0"/>
                <a:cs typeface="Times New Roman" panose="02020603050405020304" pitchFamily="18" charset="0"/>
              </a:rPr>
              <a:t>Theo </a:t>
            </a:r>
            <a:r>
              <a:rPr lang="en-US" sz="2000">
                <a:solidFill>
                  <a:schemeClr val="tx1"/>
                </a:solidFill>
                <a:latin typeface="Times New Roman" panose="02020603050405020304" pitchFamily="18" charset="0"/>
                <a:cs typeface="Times New Roman" panose="02020603050405020304" pitchFamily="18" charset="0"/>
              </a:rPr>
              <a:t>tôi khi dạy dạng đề này ngoài phương án được nêu trên trong sách giáo viên .Giáo viên có thể sử dụng bản đồ tư </a:t>
            </a:r>
            <a:r>
              <a:rPr lang="en-US" sz="2000">
                <a:solidFill>
                  <a:schemeClr val="tx1"/>
                </a:solidFill>
                <a:latin typeface="Times New Roman" panose="02020603050405020304" pitchFamily="18" charset="0"/>
                <a:cs typeface="Times New Roman" panose="02020603050405020304" pitchFamily="18" charset="0"/>
              </a:rPr>
              <a:t>duy</a:t>
            </a:r>
            <a:r>
              <a:rPr lang="en-US" sz="2000" smtClean="0">
                <a:solidFill>
                  <a:schemeClr val="tx1"/>
                </a:solidFill>
                <a:latin typeface="Times New Roman" panose="02020603050405020304" pitchFamily="18" charset="0"/>
                <a:cs typeface="Times New Roman" panose="02020603050405020304" pitchFamily="18" charset="0"/>
              </a:rPr>
              <a:t>.</a:t>
            </a:r>
            <a:br>
              <a:rPr lang="en-US" sz="2000" smtClean="0">
                <a:solidFill>
                  <a:schemeClr val="tx1"/>
                </a:solidFill>
                <a:latin typeface="Times New Roman" panose="02020603050405020304" pitchFamily="18" charset="0"/>
                <a:cs typeface="Times New Roman" panose="02020603050405020304" pitchFamily="18" charset="0"/>
              </a:rPr>
            </a:br>
            <a:r>
              <a:rPr lang="en-US" sz="2000" smtClean="0">
                <a:solidFill>
                  <a:schemeClr val="tx1"/>
                </a:solidFill>
                <a:latin typeface="Times New Roman" panose="02020603050405020304" pitchFamily="18" charset="0"/>
                <a:cs typeface="Times New Roman" panose="02020603050405020304" pitchFamily="18" charset="0"/>
              </a:rPr>
              <a:t> </a:t>
            </a:r>
            <a:r>
              <a:rPr lang="en-US" sz="2000" b="1" smtClean="0">
                <a:solidFill>
                  <a:schemeClr val="tx1"/>
                </a:solidFill>
                <a:latin typeface="Times New Roman" panose="02020603050405020304" pitchFamily="18" charset="0"/>
                <a:cs typeface="Times New Roman" panose="02020603050405020304" pitchFamily="18" charset="0"/>
              </a:rPr>
              <a:t>*Ví </a:t>
            </a:r>
            <a:r>
              <a:rPr lang="en-US" sz="2000" b="1">
                <a:solidFill>
                  <a:schemeClr val="tx1"/>
                </a:solidFill>
                <a:latin typeface="Times New Roman" panose="02020603050405020304" pitchFamily="18" charset="0"/>
                <a:cs typeface="Times New Roman" panose="02020603050405020304" pitchFamily="18" charset="0"/>
              </a:rPr>
              <a:t>dụ khi dạy đề bài</a:t>
            </a:r>
            <a:r>
              <a:rPr lang="en-US" sz="2000">
                <a:solidFill>
                  <a:schemeClr val="tx1"/>
                </a:solidFill>
                <a:latin typeface="Times New Roman" panose="02020603050405020304" pitchFamily="18" charset="0"/>
                <a:cs typeface="Times New Roman" panose="02020603050405020304" pitchFamily="18" charset="0"/>
              </a:rPr>
              <a:t>:  </a:t>
            </a:r>
            <a:r>
              <a:rPr lang="en-US" sz="2000" b="1">
                <a:solidFill>
                  <a:schemeClr val="tx1"/>
                </a:solidFill>
                <a:latin typeface="Times New Roman" panose="02020603050405020304" pitchFamily="18" charset="0"/>
                <a:cs typeface="Times New Roman" panose="02020603050405020304" pitchFamily="18" charset="0"/>
              </a:rPr>
              <a:t>Nói về quê hương em</a:t>
            </a:r>
            <a:r>
              <a:rPr lang="en-US" sz="2000">
                <a:solidFill>
                  <a:schemeClr val="tx1"/>
                </a:solidFill>
                <a:latin typeface="Times New Roman" panose="02020603050405020304" pitchFamily="18" charset="0"/>
                <a:cs typeface="Times New Roman" panose="02020603050405020304" pitchFamily="18" charset="0"/>
              </a:rPr>
              <a:t> (BT2-TV3 -Tập1- Tr92), ) Tôi thực hiện như sau: </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 Cho học sinh đọc yêu cầu bài tập, giáo viên giúp học sinh tìm hiểu yêu cầu của bài tập: Nói về quê hương em.</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 Học sinh tập trung động não nghĩ về quê hương mình và viết ra bất kỳ những từ ngữ nào liên quan đến quê hương.</a:t>
            </a:r>
            <a:br>
              <a:rPr lang="en-US" sz="2000">
                <a:solidFill>
                  <a:schemeClr val="tx1"/>
                </a:solidFill>
                <a:latin typeface="Times New Roman" panose="02020603050405020304" pitchFamily="18" charset="0"/>
                <a:cs typeface="Times New Roman" panose="02020603050405020304" pitchFamily="18" charset="0"/>
              </a:rPr>
            </a:br>
            <a:r>
              <a:rPr lang="en-US" sz="2000">
                <a:solidFill>
                  <a:schemeClr val="tx1"/>
                </a:solidFill>
                <a:latin typeface="Times New Roman" panose="02020603050405020304" pitchFamily="18" charset="0"/>
                <a:cs typeface="Times New Roman" panose="02020603050405020304" pitchFamily="18" charset="0"/>
              </a:rPr>
              <a:t>- Giáo viên treo bảng phụ vẽ bản đồ tư duy lên bảng. Giới thiệu cho học sinh biết một số từ ngữ liên quan đến quê hương. Học sinh nhìn bản đồ tư duy, tự suy nghĩ và hồi tưởng.</a:t>
            </a:r>
            <a:br>
              <a:rPr lang="en-US" sz="2000">
                <a:solidFill>
                  <a:schemeClr val="tx1"/>
                </a:solidFill>
                <a:latin typeface="Times New Roman" panose="02020603050405020304" pitchFamily="18" charset="0"/>
                <a:cs typeface="Times New Roman" panose="02020603050405020304" pitchFamily="18" charset="0"/>
              </a:rPr>
            </a:br>
            <a:br>
              <a:rPr lang="en-US" sz="2000" b="1" smtClean="0">
                <a:solidFill>
                  <a:schemeClr val="tx1"/>
                </a:solidFill>
                <a:latin typeface="Times New Roman" panose="02020603050405020304" pitchFamily="18" charset="0"/>
                <a:cs typeface="Times New Roman" panose="02020603050405020304" pitchFamily="18" charset="0"/>
              </a:rPr>
            </a:br>
            <a:br>
              <a:rPr lang="en-US" sz="2400">
                <a:solidFill>
                  <a:schemeClr val="tx1"/>
                </a:solidFill>
              </a:rPr>
            </a:br>
            <a:endParaRPr lang="en-US" sz="2400" b="1">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
          <a:stretch>
            <a:fillRect/>
          </a:stretch>
        </p:blipFill>
        <p:spPr>
          <a:xfrm>
            <a:off x="1097280" y="2873023"/>
            <a:ext cx="7064004" cy="2190468"/>
          </a:xfrm>
          <a:prstGeom prst="rect">
            <a:avLst/>
          </a:prstGeom>
        </p:spPr>
      </p:pic>
      <p:sp>
        <p:nvSpPr>
          <p:cNvPr id="5" name="Rectangle 4"/>
          <p:cNvSpPr/>
          <p:nvPr/>
        </p:nvSpPr>
        <p:spPr>
          <a:xfrm>
            <a:off x="240352" y="5040982"/>
            <a:ext cx="12077377" cy="1685077"/>
          </a:xfrm>
          <a:prstGeom prst="rect">
            <a:avLst/>
          </a:prstGeom>
        </p:spPr>
        <p:txBody>
          <a:bodyPr wrap="square">
            <a:spAutoFit/>
          </a:bodyPr>
          <a:lstStyle/>
          <a:p>
            <a:pPr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Học sinh ghi vào giấy nháp về quê hương mình</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b="1">
                <a:latin typeface="Times New Roman" panose="02020603050405020304" pitchFamily="18" charset="0"/>
                <a:ea typeface="Calibri" panose="020F0502020204030204" pitchFamily="34" charset="0"/>
                <a:cs typeface="Times New Roman" panose="02020603050405020304" pitchFamily="18" charset="0"/>
              </a:rPr>
              <a:t>- </a:t>
            </a:r>
            <a:r>
              <a:rPr lang="en-US">
                <a:latin typeface="Times New Roman" panose="02020603050405020304" pitchFamily="18" charset="0"/>
                <a:ea typeface="Calibri" panose="020F0502020204030204" pitchFamily="34" charset="0"/>
                <a:cs typeface="Times New Roman" panose="02020603050405020304" pitchFamily="18" charset="0"/>
              </a:rPr>
              <a:t>Giáo viên gọi một vài em kể về quê hương mình cho cả lớp nghe. </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Cho học sinh nhận xét lời kể của bạn. Giáo viên nhận xét chung.</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mtClean="0">
                <a:latin typeface="Times New Roman" panose="02020603050405020304" pitchFamily="18" charset="0"/>
                <a:ea typeface="Calibri" panose="020F0502020204030204" pitchFamily="34" charset="0"/>
                <a:cs typeface="Times New Roman" panose="02020603050405020304" pitchFamily="18" charset="0"/>
              </a:rPr>
              <a:t>	Qua </a:t>
            </a:r>
            <a:r>
              <a:rPr lang="en-US">
                <a:latin typeface="Times New Roman" panose="02020603050405020304" pitchFamily="18" charset="0"/>
                <a:ea typeface="Calibri" panose="020F0502020204030204" pitchFamily="34" charset="0"/>
                <a:cs typeface="Times New Roman" panose="02020603050405020304" pitchFamily="18" charset="0"/>
              </a:rPr>
              <a:t>bản đồ tư duy này, học sinh sẽ dựa vào các dữ liệu( các từ ngữ phục vụ cho đề bài) để hoàn thành bài nói về quê hương dễ dàng hơn.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5"/>
          <p:cNvSpPr>
            <a:spLocks noGrp="1"/>
          </p:cNvSpPr>
          <p:nvPr>
            <p:ph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4547"/>
            <a:ext cx="12192000" cy="517065"/>
          </a:xfrm>
          <a:prstGeom prst="rect">
            <a:avLst/>
          </a:prstGeom>
        </p:spPr>
        <p:txBody>
          <a:bodyPr wrap="square">
            <a:spAutoFit/>
          </a:bodyPr>
          <a:lstStyle/>
          <a:p>
            <a:pPr algn="just">
              <a:lnSpc>
                <a:spcPct val="115000"/>
              </a:lnSpc>
              <a:spcAft>
                <a:spcPts val="0"/>
              </a:spcAft>
            </a:pPr>
            <a:r>
              <a:rPr lang="en-US" sz="2400" b="1" i="1" smtClean="0">
                <a:solidFill>
                  <a:srgbClr val="000000"/>
                </a:solidFill>
                <a:effectLst/>
                <a:latin typeface="Times New Roman" panose="02020603050405020304" pitchFamily="18" charset="0"/>
                <a:ea typeface="Times New Roman" panose="02020603050405020304" pitchFamily="18" charset="0"/>
              </a:rPr>
              <a:t>Biện </a:t>
            </a:r>
            <a:r>
              <a:rPr lang="en-US" sz="2400" b="1" i="1" smtClean="0">
                <a:solidFill>
                  <a:srgbClr val="000000"/>
                </a:solidFill>
                <a:effectLst/>
                <a:latin typeface="Times New Roman" panose="02020603050405020304" pitchFamily="18" charset="0"/>
                <a:ea typeface="Times New Roman" panose="02020603050405020304" pitchFamily="18" charset="0"/>
              </a:rPr>
              <a:t>pháp thứ </a:t>
            </a:r>
            <a:r>
              <a:rPr lang="en-US" sz="2400" b="1" i="1" smtClean="0">
                <a:solidFill>
                  <a:srgbClr val="000000"/>
                </a:solidFill>
                <a:latin typeface="Times New Roman" panose="02020603050405020304" pitchFamily="18" charset="0"/>
                <a:ea typeface="Times New Roman" panose="02020603050405020304" pitchFamily="18" charset="0"/>
              </a:rPr>
              <a:t>năm</a:t>
            </a:r>
            <a:r>
              <a:rPr lang="en-US" sz="2400" b="1" smtClean="0">
                <a:latin typeface="Times New Roman" panose="02020603050405020304" pitchFamily="18" charset="0"/>
                <a:cs typeface="Times New Roman" panose="02020603050405020304" pitchFamily="18" charset="0"/>
              </a:rPr>
              <a:t>: </a:t>
            </a:r>
            <a:r>
              <a:rPr lang="en-US" sz="2400" b="1" smtClean="0">
                <a:latin typeface="Times New Roman" panose="02020603050405020304" pitchFamily="18" charset="0"/>
                <a:cs typeface="Times New Roman" panose="02020603050405020304" pitchFamily="18" charset="0"/>
              </a:rPr>
              <a:t>Phối </a:t>
            </a:r>
            <a:r>
              <a:rPr lang="en-US" sz="2400" b="1">
                <a:latin typeface="Times New Roman" panose="02020603050405020304" pitchFamily="18" charset="0"/>
                <a:cs typeface="Times New Roman" panose="02020603050405020304" pitchFamily="18" charset="0"/>
              </a:rPr>
              <a:t>kết hợp với các lực lượng giáo dục khác trong </a:t>
            </a:r>
            <a:r>
              <a:rPr lang="en-US" sz="2400" b="1">
                <a:latin typeface="Times New Roman" panose="02020603050405020304" pitchFamily="18" charset="0"/>
                <a:cs typeface="Times New Roman" panose="02020603050405020304" pitchFamily="18" charset="0"/>
              </a:rPr>
              <a:t>nhà </a:t>
            </a:r>
            <a:r>
              <a:rPr lang="en-US" sz="2400" b="1" smtClean="0">
                <a:latin typeface="Times New Roman" panose="02020603050405020304" pitchFamily="18" charset="0"/>
                <a:cs typeface="Times New Roman" panose="02020603050405020304" pitchFamily="18" charset="0"/>
              </a:rPr>
              <a:t>trường.</a:t>
            </a:r>
            <a:r>
              <a:rPr lang="en-US" sz="2400" b="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80010" y="664269"/>
            <a:ext cx="12081510" cy="3645165"/>
          </a:xfrm>
          <a:prstGeom prst="rect">
            <a:avLst/>
          </a:prstGeom>
        </p:spPr>
        <p:txBody>
          <a:bodyPr wrap="square">
            <a:spAutoFit/>
          </a:bodyPr>
          <a:lstStyle/>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Đối với công tác Đội của nhà trường</a:t>
            </a:r>
            <a:r>
              <a:rPr lang="en-US">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750"/>
              </a:spcAft>
            </a:pPr>
            <a:r>
              <a:rPr lang="en-US" smtClean="0">
                <a:latin typeface="Times New Roman" panose="02020603050405020304" pitchFamily="18" charset="0"/>
                <a:ea typeface="Times New Roman" panose="02020603050405020304" pitchFamily="18" charset="0"/>
                <a:cs typeface="Times New Roman" panose="02020603050405020304" pitchFamily="18" charset="0"/>
              </a:rPr>
              <a:t>- Giáo </a:t>
            </a:r>
            <a:r>
              <a:rPr lang="en-US">
                <a:latin typeface="Times New Roman" panose="02020603050405020304" pitchFamily="18" charset="0"/>
                <a:ea typeface="Times New Roman" panose="02020603050405020304" pitchFamily="18" charset="0"/>
                <a:cs typeface="Times New Roman" panose="02020603050405020304" pitchFamily="18" charset="0"/>
              </a:rPr>
              <a:t>viên tổng phụ trách sẽ tổ chức cho học sinh tham gia các tiết hoạt động tập thể theo các chủ đề như: tìm hiểu về các lễ hội và hoạt động có trong lễ hội; Các buổi biểu diễn văn nghệ chào mừng các ngày lễ như: ngày khai giảng, ngày 20/11, ngày 8/3,....Tất cả những hoạt động trong tiết hoạt động tập thể mà các em được quan sát,tìm hiểu thực tế cuộc sống sẽ là tư liệu để học sinh có thể vận dụng vào viết bài văn theo đề bài như: Kể lại một buổi biểu diễn nghệ thuật mà em được xem, Kể về một ngày hội mà em biết,...</a:t>
            </a:r>
            <a:endParaRPr lang="en-US">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Với môn Thể </a:t>
            </a:r>
            <a:r>
              <a:rPr lang="en-US">
                <a:latin typeface="Times New Roman" panose="02020603050405020304" pitchFamily="18" charset="0"/>
                <a:ea typeface="Times New Roman" panose="02020603050405020304" pitchFamily="18" charset="0"/>
                <a:cs typeface="Times New Roman" panose="02020603050405020304" pitchFamily="18" charset="0"/>
              </a:rPr>
              <a:t>dục</a:t>
            </a:r>
            <a:r>
              <a:rPr lang="en-US"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750"/>
              </a:spcAft>
            </a:pPr>
            <a:r>
              <a:rPr lang="en-US" smtClean="0">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Giáo viên bộ môn sẽ cho học sinh được học hỏi, quan sát và tham gia thi đấu các môn thể thao như: bóng bàn, võ thuật, nhảy dây, bóng rổ, bóng đá,...để từ đó hình thành cho học sinh có sự hiểu biết về các môn thể thao và biết vận dụng linh hoạt vào viết bài văn theo đề bài: Viết về một trận thi đấu thể thao. Chính nhờ sự quan sát thực tế một trận thi đấu thể thao qua tiết thể dục thì học sinh mới có thể viết được linh hoạt về một trận thi đấu thể thao mà mình đã</a:t>
            </a:r>
            <a:r>
              <a:rPr lang="en-US">
                <a:latin typeface="Helvetica" panose="020B0604020202020204" pitchFamily="34"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được xem.</a:t>
            </a: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5418"/>
            <a:ext cx="12081510" cy="5940088"/>
          </a:xfrm>
          <a:prstGeom prst="rect">
            <a:avLst/>
          </a:prstGeom>
        </p:spPr>
        <p:txBody>
          <a:bodyPr wrap="square">
            <a:spAutoFit/>
          </a:bodyPr>
          <a:lstStyle/>
          <a:p>
            <a:r>
              <a:rPr lang="en-US" sz="2000" b="1" smtClean="0">
                <a:latin typeface="Times New Roman" panose="02020603050405020304" pitchFamily="18" charset="0"/>
                <a:cs typeface="Times New Roman" panose="02020603050405020304" pitchFamily="18" charset="0"/>
              </a:rPr>
              <a:t>V</a:t>
            </a:r>
            <a:r>
              <a:rPr lang="en-US" sz="2000" b="1">
                <a:latin typeface="Times New Roman" panose="02020603050405020304" pitchFamily="18" charset="0"/>
                <a:cs typeface="Times New Roman" panose="02020603050405020304" pitchFamily="18" charset="0"/>
              </a:rPr>
              <a:t>. KẾT QUẢ ĐẠT ĐƯỢC:</a:t>
            </a:r>
            <a:endParaRPr lang="en-US" sz="2000">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     - Qua quá trình nghiên cứu, thực hiện đề tài và vận dụng các biện pháp mới trong việc dạy học phân môn Tập làm văn ở lớp 3B của tôi và phổ biến cùng các đồng nghiệp thực hiện trong toàn khối, chúng tôi nhận được kết quả rất khả quan. Qua các tiết dự giờ của đồng nghiệp trong khối dạy về Tập làm văn, tôi thấy khả năng nói của các em tiến bộ vượt trội. Nhiều em giơ tay xin được nói trước lớp, kĩ năng diễn đạt cũng tốt hơn, lỗi về từ, câu không nhiều, các em cũng rất mạnh dạn khi nhận xét và chỉ ra lỗi sai của bạn. Qua các đợt kiểm tra viết, bài viết của các em có chất lượng cao hơn, vốn từ của học sinh phong phú hơn, câu văn rõ ràng mạch lạc và giàu hình ảnh. Bản thân tôi không thấy mệt, căng thẳng khi dạy tiết tập làm văn nói - viết cho học sinh.</a:t>
            </a:r>
            <a:endParaRPr lang="en-US" sz="2000">
              <a:latin typeface="Times New Roman" panose="02020603050405020304" pitchFamily="18" charset="0"/>
              <a:cs typeface="Times New Roman" panose="02020603050405020304" pitchFamily="18" charset="0"/>
            </a:endParaRPr>
          </a:p>
          <a:p>
            <a:r>
              <a:rPr lang="en-US" sz="2000" b="1"/>
              <a:t> </a:t>
            </a:r>
            <a:r>
              <a:rPr lang="en-US" sz="2000" b="1">
                <a:latin typeface="Times New Roman" panose="02020603050405020304" pitchFamily="18" charset="0"/>
                <a:cs typeface="Times New Roman" panose="02020603050405020304" pitchFamily="18" charset="0"/>
              </a:rPr>
              <a:t>* Kết quả thu được của lớp tôi đễn cuối học kì I như sau:</a:t>
            </a:r>
            <a:endParaRPr lang="en-US" sz="2000">
              <a:latin typeface="Times New Roman" panose="02020603050405020304" pitchFamily="18" charset="0"/>
              <a:cs typeface="Times New Roman" panose="02020603050405020304" pitchFamily="18" charset="0"/>
            </a:endParaRPr>
          </a:p>
          <a:p>
            <a:r>
              <a:rPr lang="en-US" sz="2000" b="1">
                <a:latin typeface="Times New Roman" panose="02020603050405020304" pitchFamily="18" charset="0"/>
                <a:cs typeface="Times New Roman" panose="02020603050405020304" pitchFamily="18" charset="0"/>
              </a:rPr>
              <a:t> </a:t>
            </a:r>
            <a:endParaRPr lang="en-US" sz="2000">
              <a:latin typeface="Times New Roman" panose="02020603050405020304" pitchFamily="18" charset="0"/>
              <a:cs typeface="Times New Roman" panose="02020603050405020304" pitchFamily="18" charset="0"/>
            </a:endParaRPr>
          </a:p>
          <a:p>
            <a:r>
              <a:rPr lang="en-US" sz="2000" b="1"/>
              <a:t> </a:t>
            </a:r>
            <a:endParaRPr lang="en-US" sz="2000" b="1" smtClean="0"/>
          </a:p>
          <a:p>
            <a:endParaRPr lang="en-US" sz="2000"/>
          </a:p>
          <a:p>
            <a:r>
              <a:rPr lang="en-US" sz="2000" b="1"/>
              <a:t> </a:t>
            </a:r>
            <a:endParaRPr lang="en-US" sz="2000"/>
          </a:p>
          <a:p>
            <a:pPr>
              <a:lnSpc>
                <a:spcPct val="150000"/>
              </a:lnSpc>
            </a:pPr>
            <a:endParaRPr lang="en-US" sz="2000" b="1">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US" sz="2000" b="1"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US" sz="2000" b="1">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US" sz="2000" b="1" smtClean="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1"/>
          <a:stretch>
            <a:fillRect/>
          </a:stretch>
        </p:blipFill>
        <p:spPr>
          <a:xfrm>
            <a:off x="354330" y="3200400"/>
            <a:ext cx="9406890" cy="34518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016758"/>
          </a:xfrm>
          <a:prstGeom prst="rect">
            <a:avLst/>
          </a:prstGeom>
        </p:spPr>
        <p:txBody>
          <a:bodyPr wrap="square">
            <a:spAutoFit/>
          </a:bodyPr>
          <a:lstStyle/>
          <a:p>
            <a:r>
              <a:rPr lang="en-US" sz="2000" b="1">
                <a:solidFill>
                  <a:srgbClr val="000000"/>
                </a:solidFill>
                <a:latin typeface="Times New Roman" panose="02020603050405020304" pitchFamily="18" charset="0"/>
                <a:cs typeface="Times New Roman" panose="02020603050405020304" pitchFamily="18" charset="0"/>
              </a:rPr>
              <a:t>I</a:t>
            </a:r>
            <a:r>
              <a:rPr lang="en-US" sz="2000" b="1" smtClean="0">
                <a:latin typeface="Times New Roman" panose="02020603050405020304" pitchFamily="18" charset="0"/>
                <a:cs typeface="Times New Roman" panose="02020603050405020304" pitchFamily="18" charset="0"/>
              </a:rPr>
              <a:t>V</a:t>
            </a:r>
            <a:r>
              <a:rPr lang="en-US" sz="2000" b="1">
                <a:latin typeface="Times New Roman" panose="02020603050405020304" pitchFamily="18" charset="0"/>
                <a:cs typeface="Times New Roman" panose="02020603050405020304" pitchFamily="18" charset="0"/>
              </a:rPr>
              <a:t>: Kết luận của biện pháp</a:t>
            </a:r>
            <a:endParaRPr lang="en-US" sz="2000">
              <a:latin typeface="Times New Roman" panose="02020603050405020304" pitchFamily="18" charset="0"/>
              <a:cs typeface="Times New Roman" panose="02020603050405020304" pitchFamily="18" charset="0"/>
            </a:endParaRPr>
          </a:p>
          <a:p>
            <a:r>
              <a:rPr lang="en-US" sz="2000" b="1" smtClean="0">
                <a:latin typeface="Times New Roman" panose="02020603050405020304" pitchFamily="18" charset="0"/>
                <a:cs typeface="Times New Roman" panose="02020603050405020304" pitchFamily="18" charset="0"/>
              </a:rPr>
              <a:t>*Kết </a:t>
            </a:r>
            <a:r>
              <a:rPr lang="en-US" sz="2000" b="1">
                <a:latin typeface="Times New Roman" panose="02020603050405020304" pitchFamily="18" charset="0"/>
                <a:cs typeface="Times New Roman" panose="02020603050405020304" pitchFamily="18" charset="0"/>
              </a:rPr>
              <a:t>luận </a:t>
            </a:r>
            <a:r>
              <a:rPr lang="en-US" sz="2000" b="1">
                <a:latin typeface="Times New Roman" panose="02020603050405020304" pitchFamily="18" charset="0"/>
                <a:cs typeface="Times New Roman" panose="02020603050405020304" pitchFamily="18" charset="0"/>
              </a:rPr>
              <a:t>chung</a:t>
            </a:r>
            <a:r>
              <a:rPr lang="en-US" sz="2000" b="1" smtClean="0">
                <a:latin typeface="Times New Roman" panose="02020603050405020304" pitchFamily="18" charset="0"/>
                <a:cs typeface="Times New Roman" panose="02020603050405020304" pitchFamily="18" charset="0"/>
              </a:rPr>
              <a:t>.</a:t>
            </a:r>
            <a:endParaRPr lang="en-US" sz="2000" b="1" smtClean="0">
              <a:latin typeface="Times New Roman" panose="02020603050405020304" pitchFamily="18" charset="0"/>
              <a:cs typeface="Times New Roman" panose="02020603050405020304" pitchFamily="18" charset="0"/>
            </a:endParaRPr>
          </a:p>
          <a:p>
            <a:r>
              <a:rPr lang="en-US" sz="2000"/>
              <a:t>- </a:t>
            </a:r>
            <a:r>
              <a:rPr lang="en-US" sz="2000">
                <a:latin typeface="Times New Roman" panose="02020603050405020304" pitchFamily="18" charset="0"/>
                <a:cs typeface="Times New Roman" panose="02020603050405020304" pitchFamily="18" charset="0"/>
              </a:rPr>
              <a:t>Trong quá trình dạy học nói chung và dạy học phân môn Tập làm văn lớp 3 nói  riêng, việc tìm hiểu những khó khăn của học sinh và tìm ra được hướng khắc phục những vướng mắc khi lĩnh hội kiến thức mới cho các em là một điều không thể thiếu đối với người giáo viên, đặc biệt là dạy phân môn Tập làm văn. Việc sử dụng và hướng dẫn cụ thể thêm những cách viết đoạn văn ngắn trên đã giúp cho học sinh dễ dàng sáng tạo, diễn đạt ý của mình</a:t>
            </a:r>
            <a:r>
              <a:rPr lang="en-US" sz="2000">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Hãy hướng dẫn các em học Tập làm văn đúng với tên gọi của phân môn này là “Tập” cho các em làm văn</a:t>
            </a:r>
            <a:r>
              <a:rPr lang="en-US" sz="2000" b="1">
                <a:latin typeface="Times New Roman" panose="02020603050405020304" pitchFamily="18" charset="0"/>
                <a:cs typeface="Times New Roman" panose="02020603050405020304" pitchFamily="18" charset="0"/>
              </a:rPr>
              <a:t>.</a:t>
            </a:r>
            <a:endParaRPr lang="en-US" sz="2000">
              <a:latin typeface="Times New Roman" panose="02020603050405020304" pitchFamily="18" charset="0"/>
              <a:cs typeface="Times New Roman" panose="02020603050405020304" pitchFamily="18" charset="0"/>
            </a:endParaRPr>
          </a:p>
          <a:p>
            <a:r>
              <a:rPr lang="en-US" sz="2000" b="1">
                <a:latin typeface="Times New Roman" panose="02020603050405020304" pitchFamily="18" charset="0"/>
                <a:cs typeface="Times New Roman" panose="02020603050405020304" pitchFamily="18" charset="0"/>
              </a:rPr>
              <a:t>* Đễ xuất, kiến nghị</a:t>
            </a:r>
            <a:endParaRPr lang="en-US" sz="2000">
              <a:latin typeface="Times New Roman" panose="02020603050405020304" pitchFamily="18" charset="0"/>
              <a:cs typeface="Times New Roman" panose="02020603050405020304" pitchFamily="18" charset="0"/>
            </a:endParaRPr>
          </a:p>
          <a:p>
            <a:pPr marR="46990" algn="just">
              <a:spcAft>
                <a:spcPts val="0"/>
              </a:spcAft>
            </a:pPr>
            <a:r>
              <a:rPr lang="en-US" sz="2000" smtClean="0">
                <a:latin typeface="Times New Roman" panose="02020603050405020304" pitchFamily="18" charset="0"/>
                <a:cs typeface="Times New Roman" panose="02020603050405020304" pitchFamily="18" charset="0"/>
              </a:rPr>
              <a:t>+ </a:t>
            </a:r>
            <a:r>
              <a:rPr lang="en-US" sz="2000" smtClean="0">
                <a:solidFill>
                  <a:srgbClr val="000000"/>
                </a:solidFill>
                <a:effectLst/>
                <a:latin typeface="Times New Roman" panose="02020603050405020304" pitchFamily="18" charset="0"/>
                <a:ea typeface="Times New Roman" panose="02020603050405020304" pitchFamily="18" charset="0"/>
              </a:rPr>
              <a:t>Đối </a:t>
            </a:r>
            <a:r>
              <a:rPr lang="en-US" sz="2000" smtClean="0">
                <a:solidFill>
                  <a:srgbClr val="000000"/>
                </a:solidFill>
                <a:effectLst/>
                <a:latin typeface="Times New Roman" panose="02020603050405020304" pitchFamily="18" charset="0"/>
                <a:ea typeface="Times New Roman" panose="02020603050405020304" pitchFamily="18" charset="0"/>
              </a:rPr>
              <a:t>với giáo viên</a:t>
            </a:r>
            <a:endParaRPr lang="en-US" sz="2000">
              <a:latin typeface="Times New Roman" panose="02020603050405020304" pitchFamily="18" charset="0"/>
              <a:ea typeface="Times New Roman" panose="02020603050405020304" pitchFamily="18" charset="0"/>
            </a:endParaRPr>
          </a:p>
          <a:p>
            <a:pPr marL="285750" indent="-285750" algn="just">
              <a:buFontTx/>
              <a:buChar char="-"/>
              <a:tabLst>
                <a:tab pos="6175375" algn="l"/>
              </a:tabLst>
            </a:pPr>
            <a:r>
              <a:rPr lang="en-US" sz="2000">
                <a:latin typeface="Times New Roman" panose="02020603050405020304" pitchFamily="18" charset="0"/>
                <a:cs typeface="Times New Roman" panose="02020603050405020304" pitchFamily="18" charset="0"/>
              </a:rPr>
              <a:t>Trong quá trình dạy học nói chung và dạy học môn Tiếng Việt ở Tiểu học nói riêng, giáo viên cần có ý thức nghiên cứu, tìm hiểu, vận dụng nhiều biện pháp, phương pháp, thủ thuật để nâng cao hiệu quả học tập cho </a:t>
            </a:r>
            <a:r>
              <a:rPr lang="en-US" sz="2000">
                <a:latin typeface="Times New Roman" panose="02020603050405020304" pitchFamily="18" charset="0"/>
                <a:cs typeface="Times New Roman" panose="02020603050405020304" pitchFamily="18" charset="0"/>
              </a:rPr>
              <a:t>học </a:t>
            </a:r>
            <a:r>
              <a:rPr lang="en-US" sz="2000" smtClean="0">
                <a:latin typeface="Times New Roman" panose="02020603050405020304" pitchFamily="18" charset="0"/>
                <a:cs typeface="Times New Roman" panose="02020603050405020304" pitchFamily="18" charset="0"/>
              </a:rPr>
              <a:t>sinh.</a:t>
            </a:r>
            <a:endParaRPr lang="en-US" sz="2000" smtClean="0">
              <a:latin typeface="Times New Roman" panose="02020603050405020304" pitchFamily="18" charset="0"/>
              <a:cs typeface="Times New Roman" panose="02020603050405020304" pitchFamily="18" charset="0"/>
            </a:endParaRPr>
          </a:p>
          <a:p>
            <a:pPr algn="just">
              <a:tabLst>
                <a:tab pos="6175375" algn="l"/>
              </a:tabLst>
            </a:pPr>
            <a:r>
              <a:rPr lang="en-US" sz="2000">
                <a:latin typeface="Times New Roman" panose="02020603050405020304" pitchFamily="18" charset="0"/>
                <a:cs typeface="Times New Roman" panose="02020603050405020304" pitchFamily="18" charset="0"/>
              </a:rPr>
              <a:t>+</a:t>
            </a:r>
            <a:r>
              <a:rPr lang="en-US" sz="2000" smtClean="0">
                <a:latin typeface="Times New Roman" panose="02020603050405020304" pitchFamily="18" charset="0"/>
                <a:cs typeface="Times New Roman" panose="02020603050405020304" pitchFamily="18" charset="0"/>
              </a:rPr>
              <a:t> Đối với </a:t>
            </a:r>
            <a:r>
              <a:rPr lang="en-US" sz="2000">
                <a:latin typeface="Times New Roman" panose="02020603050405020304" pitchFamily="18" charset="0"/>
                <a:cs typeface="Times New Roman" panose="02020603050405020304" pitchFamily="18" charset="0"/>
              </a:rPr>
              <a:t>tổ chuyên môn của </a:t>
            </a:r>
            <a:r>
              <a:rPr lang="en-US" sz="2000">
                <a:latin typeface="Times New Roman" panose="02020603050405020304" pitchFamily="18" charset="0"/>
                <a:cs typeface="Times New Roman" panose="02020603050405020304" pitchFamily="18" charset="0"/>
              </a:rPr>
              <a:t>nhà </a:t>
            </a:r>
            <a:r>
              <a:rPr lang="en-US" sz="2000" smtClean="0">
                <a:latin typeface="Times New Roman" panose="02020603050405020304" pitchFamily="18" charset="0"/>
                <a:cs typeface="Times New Roman" panose="02020603050405020304" pitchFamily="18" charset="0"/>
              </a:rPr>
              <a:t>trường</a:t>
            </a:r>
            <a:endParaRPr lang="en-US" sz="2000" smtClean="0">
              <a:latin typeface="Times New Roman" panose="02020603050405020304" pitchFamily="18" charset="0"/>
              <a:cs typeface="Times New Roman" panose="02020603050405020304" pitchFamily="18" charset="0"/>
            </a:endParaRPr>
          </a:p>
          <a:p>
            <a:pPr algn="just">
              <a:tabLst>
                <a:tab pos="6175375" algn="l"/>
              </a:tabLst>
            </a:pPr>
            <a:r>
              <a:rPr lang="en-US" sz="2000" smtClean="0">
                <a:latin typeface="Times New Roman" panose="02020603050405020304" pitchFamily="18" charset="0"/>
                <a:cs typeface="Times New Roman" panose="02020603050405020304" pitchFamily="18" charset="0"/>
              </a:rPr>
              <a:t>- Tổ </a:t>
            </a:r>
            <a:r>
              <a:rPr lang="en-US" sz="2000">
                <a:latin typeface="Times New Roman" panose="02020603050405020304" pitchFamily="18" charset="0"/>
                <a:cs typeface="Times New Roman" panose="02020603050405020304" pitchFamily="18" charset="0"/>
              </a:rPr>
              <a:t>chức các chuyên đề Tập làm văn theo từng chủ đề cho giáo viên học hỏi, trao đổi kinh nghiệm lẫn nhau.              </a:t>
            </a:r>
            <a:endParaRPr lang="en-US" sz="2000">
              <a:latin typeface="Times New Roman" panose="02020603050405020304" pitchFamily="18" charset="0"/>
              <a:cs typeface="Times New Roman" panose="02020603050405020304" pitchFamily="18" charset="0"/>
            </a:endParaRPr>
          </a:p>
          <a:p>
            <a:pPr lvl="0" algn="just"/>
            <a:r>
              <a:rPr lang="en-US" sz="2000" smtClean="0">
                <a:solidFill>
                  <a:srgbClr val="000000"/>
                </a:solidFill>
                <a:latin typeface="Times New Roman" panose="02020603050405020304" pitchFamily="18" charset="0"/>
                <a:ea typeface="Arial" panose="020B0604020202020204" pitchFamily="34" charset="0"/>
              </a:rPr>
              <a:t>+ </a:t>
            </a:r>
            <a:r>
              <a:rPr lang="en-US" sz="2000" smtClean="0">
                <a:solidFill>
                  <a:srgbClr val="000000"/>
                </a:solidFill>
                <a:latin typeface="Times New Roman" panose="02020603050405020304" pitchFamily="18" charset="0"/>
                <a:ea typeface="Arial" panose="020B0604020202020204" pitchFamily="34" charset="0"/>
              </a:rPr>
              <a:t>Đối </a:t>
            </a:r>
            <a:r>
              <a:rPr lang="en-US" sz="2000" smtClean="0">
                <a:solidFill>
                  <a:srgbClr val="000000"/>
                </a:solidFill>
                <a:latin typeface="Times New Roman" panose="02020603050405020304" pitchFamily="18" charset="0"/>
                <a:ea typeface="Arial" panose="020B0604020202020204" pitchFamily="34" charset="0"/>
              </a:rPr>
              <a:t>với phòng giáo dục</a:t>
            </a:r>
            <a:endParaRPr lang="en-US" sz="2000" smtClean="0">
              <a:solidFill>
                <a:prstClr val="black"/>
              </a:solidFill>
              <a:latin typeface="Times New Roman" panose="02020603050405020304" pitchFamily="18" charset="0"/>
              <a:ea typeface="Times New Roman" panose="02020603050405020304" pitchFamily="18" charset="0"/>
            </a:endParaRPr>
          </a:p>
          <a:p>
            <a:pPr lvl="0" algn="just"/>
            <a:r>
              <a:rPr lang="en-US" sz="2000" smtClean="0">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M</a:t>
            </a:r>
            <a:r>
              <a:rPr lang="en-US" sz="2000" smtClean="0">
                <a:latin typeface="Times New Roman" panose="02020603050405020304" pitchFamily="18" charset="0"/>
                <a:cs typeface="Times New Roman" panose="02020603050405020304" pitchFamily="18" charset="0"/>
              </a:rPr>
              <a:t>ở </a:t>
            </a:r>
            <a:r>
              <a:rPr lang="en-US" sz="2000">
                <a:latin typeface="Times New Roman" panose="02020603050405020304" pitchFamily="18" charset="0"/>
                <a:cs typeface="Times New Roman" panose="02020603050405020304" pitchFamily="18" charset="0"/>
              </a:rPr>
              <a:t>thêm các lớp bồi dưỡng về </a:t>
            </a:r>
            <a:r>
              <a:rPr lang="en-US" sz="2000" smtClean="0">
                <a:latin typeface="Times New Roman" panose="02020603050405020304" pitchFamily="18" charset="0"/>
                <a:cs typeface="Times New Roman" panose="02020603050405020304" pitchFamily="18" charset="0"/>
              </a:rPr>
              <a:t>chuyên môn</a:t>
            </a:r>
            <a:r>
              <a:rPr lang="en-US" sz="2000" smtClean="0">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để giáo viên có thể học hỏi, trao đổi với các bạn đồng nghiệp về phương pháp giảng dạy cũng như giáo dục </a:t>
            </a:r>
            <a:r>
              <a:rPr lang="en-US" sz="2000" smtClean="0">
                <a:latin typeface="Times New Roman" panose="02020603050405020304" pitchFamily="18" charset="0"/>
                <a:cs typeface="Times New Roman" panose="02020603050405020304" pitchFamily="18" charset="0"/>
              </a:rPr>
              <a:t>học sinh.</a:t>
            </a:r>
            <a:endParaRPr lang="en-US" sz="2000" dirty="0" smtClean="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1320800" y="2293258"/>
            <a:ext cx="10580914" cy="1754326"/>
          </a:xfrm>
          <a:prstGeom prst="rect">
            <a:avLst/>
          </a:prstGeom>
          <a:noFill/>
        </p:spPr>
        <p:txBody>
          <a:bodyPr wrap="square" rtlCol="0">
            <a:spAutoFit/>
          </a:bodyPr>
          <a:lstStyle/>
          <a:p>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Chúc</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các</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thầy</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cô</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giáo</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luôn</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mạnh</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khỏe</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hạnh</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phúc</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và</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thành</a:t>
            </a:r>
            <a:r>
              <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rPr>
              <a:t> </a:t>
            </a:r>
            <a:r>
              <a:rPr lang="en-US" sz="5400" b="1" i="1" dirty="0" err="1" smtClean="0">
                <a:solidFill>
                  <a:srgbClr val="800080"/>
                </a:solidFill>
                <a:effectLst>
                  <a:outerShdw blurRad="38100" dist="38100" dir="2700000" algn="tl">
                    <a:srgbClr val="000000">
                      <a:alpha val="43137"/>
                    </a:srgbClr>
                  </a:outerShdw>
                </a:effectLst>
                <a:latin typeface="HP001 4 hàng" panose="020B0603050302020204" pitchFamily="34" charset="0"/>
              </a:rPr>
              <a:t>công</a:t>
            </a:r>
            <a:endParaRPr lang="en-US" sz="5400" b="1" i="1" dirty="0" smtClean="0">
              <a:solidFill>
                <a:srgbClr val="800080"/>
              </a:solidFill>
              <a:effectLst>
                <a:outerShdw blurRad="38100" dist="38100" dir="2700000" algn="tl">
                  <a:srgbClr val="000000">
                    <a:alpha val="43137"/>
                  </a:srgbClr>
                </a:outerShdw>
              </a:effectLst>
              <a:latin typeface="HP001 4 hàng" panose="020B06030503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grpSp>
        <p:nvGrpSpPr>
          <p:cNvPr id="5122" name="Group 9"/>
          <p:cNvGrpSpPr/>
          <p:nvPr/>
        </p:nvGrpSpPr>
        <p:grpSpPr bwMode="auto">
          <a:xfrm>
            <a:off x="-54649" y="431125"/>
            <a:ext cx="6345238" cy="5607050"/>
            <a:chOff x="193965" y="586401"/>
            <a:chExt cx="7915564" cy="5606581"/>
          </a:xfrm>
        </p:grpSpPr>
        <p:graphicFrame>
          <p:nvGraphicFramePr>
            <p:cNvPr id="5" name="Diagram 4"/>
            <p:cNvGraphicFramePr/>
            <p:nvPr/>
          </p:nvGraphicFramePr>
          <p:xfrm>
            <a:off x="193965" y="586401"/>
            <a:ext cx="7915564" cy="560658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136" name="TextBox 5"/>
            <p:cNvSpPr txBox="1">
              <a:spLocks noChangeArrowheads="1"/>
            </p:cNvSpPr>
            <p:nvPr/>
          </p:nvSpPr>
          <p:spPr bwMode="auto">
            <a:xfrm>
              <a:off x="991677" y="1196002"/>
              <a:ext cx="51261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I</a:t>
              </a:r>
              <a:endPar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37" name="TextBox 6">
              <a:hlinkClick r:id="rId6" action="ppaction://hlinksldjump"/>
            </p:cNvPr>
            <p:cNvSpPr txBox="1">
              <a:spLocks noChangeArrowheads="1"/>
            </p:cNvSpPr>
            <p:nvPr/>
          </p:nvSpPr>
          <p:spPr bwMode="auto">
            <a:xfrm>
              <a:off x="1424630" y="2392324"/>
              <a:ext cx="693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II</a:t>
              </a:r>
              <a:endPar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38" name="TextBox 7">
              <a:hlinkClick r:id="rId7" action="ppaction://hlinksldjump"/>
            </p:cNvPr>
            <p:cNvSpPr txBox="1">
              <a:spLocks noChangeArrowheads="1"/>
            </p:cNvSpPr>
            <p:nvPr/>
          </p:nvSpPr>
          <p:spPr bwMode="auto">
            <a:xfrm>
              <a:off x="1274773" y="3675731"/>
              <a:ext cx="1025262" cy="64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III</a:t>
              </a:r>
              <a:endPar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39" name="TextBox 8">
              <a:hlinkClick r:id="rId8" action="ppaction://hlinksldjump"/>
            </p:cNvPr>
            <p:cNvSpPr txBox="1">
              <a:spLocks noChangeArrowheads="1"/>
            </p:cNvSpPr>
            <p:nvPr/>
          </p:nvSpPr>
          <p:spPr bwMode="auto">
            <a:xfrm>
              <a:off x="907473" y="4989711"/>
              <a:ext cx="8659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0" fontAlgn="base" hangingPunct="0">
                <a:spcBef>
                  <a:spcPct val="0"/>
                </a:spcBef>
                <a:spcAft>
                  <a:spcPct val="0"/>
                </a:spcAft>
                <a:buFontTx/>
                <a:buNone/>
              </a:pPr>
              <a:r>
                <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rPr>
                <a:t>IV</a:t>
              </a:r>
              <a:endParaRPr lang="en-US" altLang="en-US" sz="3600" b="1" dirty="0">
                <a:solidFill>
                  <a:srgbClr val="000000"/>
                </a:solidFill>
                <a:latin typeface="Times New Roman" panose="02020603050405020304" pitchFamily="18" charset="0"/>
                <a:cs typeface="Times New Roman" panose="02020603050405020304" pitchFamily="18" charset="0"/>
                <a:sym typeface="Arial" panose="020B0604020202020204" pitchFamily="34" charset="0"/>
              </a:endParaRPr>
            </a:p>
          </p:txBody>
        </p:sp>
      </p:grpSp>
      <p:cxnSp>
        <p:nvCxnSpPr>
          <p:cNvPr id="15" name="Elbow Connector 14"/>
          <p:cNvCxnSpPr/>
          <p:nvPr/>
        </p:nvCxnSpPr>
        <p:spPr>
          <a:xfrm flipV="1">
            <a:off x="5269266" y="979982"/>
            <a:ext cx="1875780" cy="1548005"/>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27" name="TextBox 43"/>
          <p:cNvSpPr txBox="1">
            <a:spLocks noChangeArrowheads="1"/>
          </p:cNvSpPr>
          <p:nvPr/>
        </p:nvSpPr>
        <p:spPr bwMode="auto">
          <a:xfrm>
            <a:off x="7145046" y="441426"/>
            <a:ext cx="5046953" cy="954107"/>
          </a:xfrm>
          <a:prstGeom prst="rect">
            <a:avLst/>
          </a:prstGeom>
          <a:gradFill>
            <a:gsLst>
              <a:gs pos="99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rgbClr val="0070C0">
                <a:alpha val="36000"/>
              </a:srgbClr>
            </a:solidFill>
            <a:miter lim="800000"/>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Biện</a:t>
            </a:r>
            <a:r>
              <a:rPr lang="en-US" altLang="en-US"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pháp</a:t>
            </a:r>
            <a:r>
              <a:rPr lang="en-US" altLang="en-US"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thứ</a:t>
            </a:r>
            <a:r>
              <a:rPr lang="en-US" altLang="en-US" sz="20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nhất: </a:t>
            </a:r>
            <a:r>
              <a:rPr lang="en-US" sz="1800" b="1" smtClean="0">
                <a:latin typeface="Times New Roman" panose="02020603050405020304" pitchFamily="18" charset="0"/>
                <a:cs typeface="Times New Roman" panose="02020603050405020304" pitchFamily="18" charset="0"/>
              </a:rPr>
              <a:t>Dạy </a:t>
            </a:r>
            <a:r>
              <a:rPr lang="en-US" sz="1800" b="1">
                <a:latin typeface="Times New Roman" panose="02020603050405020304" pitchFamily="18" charset="0"/>
                <a:cs typeface="Times New Roman" panose="02020603050405020304" pitchFamily="18" charset="0"/>
              </a:rPr>
              <a:t>học “tích hợp - lồng ghép” kiến thức ở các phân môn khác khi dạy phân môn tập làm văn.</a:t>
            </a:r>
            <a:r>
              <a:rPr lang="en-US" altLang="en-US" sz="18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endParaRPr lang="en-US" altLang="en-US" sz="18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28" name="TextBox 44"/>
          <p:cNvSpPr txBox="1">
            <a:spLocks noChangeArrowheads="1"/>
          </p:cNvSpPr>
          <p:nvPr/>
        </p:nvSpPr>
        <p:spPr bwMode="auto">
          <a:xfrm>
            <a:off x="7145047" y="1560302"/>
            <a:ext cx="5046952" cy="707886"/>
          </a:xfrm>
          <a:prstGeom prst="rect">
            <a:avLst/>
          </a:prstGeom>
          <a:gradFill>
            <a:gsLst>
              <a:gs pos="100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rgbClr val="0070C0">
                <a:alpha val="36000"/>
              </a:srgbClr>
            </a:solidFill>
            <a:miter lim="800000"/>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FontTx/>
              <a:buNone/>
            </a:pP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Biện</a:t>
            </a:r>
            <a:r>
              <a:rPr lang="en-US" altLang="en-US"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pháp</a:t>
            </a:r>
            <a:r>
              <a:rPr lang="en-US" altLang="en-US"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thứ</a:t>
            </a:r>
            <a:r>
              <a:rPr lang="en-US" altLang="en-US" sz="2000" b="1" i="1" dirty="0"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hai</a:t>
            </a:r>
            <a:r>
              <a:rPr lang="en-US" altLang="en-US" sz="2000" b="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sz="2000" b="1">
                <a:latin typeface="Times New Roman" panose="02020603050405020304" pitchFamily="18" charset="0"/>
                <a:cs typeface="Times New Roman" panose="02020603050405020304" pitchFamily="18" charset="0"/>
              </a:rPr>
              <a:t>Hướng dẫn tìm hiểu nội dung đề </a:t>
            </a:r>
            <a:r>
              <a:rPr lang="en-US" sz="2000" b="1" smtClean="0">
                <a:latin typeface="Times New Roman" panose="02020603050405020304" pitchFamily="18" charset="0"/>
                <a:cs typeface="Times New Roman" panose="02020603050405020304" pitchFamily="18" charset="0"/>
              </a:rPr>
              <a:t>bài.</a:t>
            </a:r>
            <a:endParaRPr lang="en-US" altLang="en-US" sz="20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29" name="TextBox 51"/>
          <p:cNvSpPr txBox="1">
            <a:spLocks noChangeArrowheads="1"/>
          </p:cNvSpPr>
          <p:nvPr/>
        </p:nvSpPr>
        <p:spPr bwMode="auto">
          <a:xfrm>
            <a:off x="7145047" y="2407395"/>
            <a:ext cx="5046952" cy="1015663"/>
          </a:xfrm>
          <a:prstGeom prst="rect">
            <a:avLst/>
          </a:prstGeom>
          <a:gradFill>
            <a:gsLst>
              <a:gs pos="100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rgbClr val="0070C0">
                <a:alpha val="36000"/>
              </a:srgbClr>
            </a:solidFill>
            <a:miter lim="800000"/>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en-US" altLang="en-US" sz="20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Biện pháp thứ </a:t>
            </a:r>
            <a:r>
              <a:rPr lang="en-US" altLang="en-US" sz="20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ba</a:t>
            </a:r>
            <a:r>
              <a:rPr lang="en-US" altLang="en-US" sz="2000" b="1" smtClean="0">
                <a:latin typeface="Times New Roman" panose="02020603050405020304" pitchFamily="18" charset="0"/>
                <a:cs typeface="Times New Roman" panose="02020603050405020304" pitchFamily="18" charset="0"/>
                <a:sym typeface="Arial" panose="020B0604020202020204" pitchFamily="34" charset="0"/>
              </a:rPr>
              <a:t>:</a:t>
            </a:r>
            <a:r>
              <a:rPr lang="en-US" sz="2000" b="1">
                <a:latin typeface="Times New Roman" panose="02020603050405020304" pitchFamily="18" charset="0"/>
                <a:cs typeface="Times New Roman" panose="02020603050405020304" pitchFamily="18" charset="0"/>
              </a:rPr>
              <a:t> Rèn kĩ năng diễn đạt khi nói và viết cho học sinh.</a:t>
            </a:r>
            <a:endParaRPr lang="en-US" sz="2000">
              <a:latin typeface="Times New Roman" panose="02020603050405020304" pitchFamily="18" charset="0"/>
              <a:cs typeface="Times New Roman" panose="02020603050405020304" pitchFamily="18" charset="0"/>
            </a:endParaRPr>
          </a:p>
          <a:p>
            <a:pPr eaLnBrk="0" fontAlgn="base" hangingPunct="0">
              <a:spcBef>
                <a:spcPct val="0"/>
              </a:spcBef>
              <a:spcAft>
                <a:spcPct val="0"/>
              </a:spcAft>
              <a:buFontTx/>
              <a:buNone/>
            </a:pPr>
            <a:r>
              <a:rPr lang="en-US" altLang="en-US" sz="2000" b="1" smtClean="0">
                <a:latin typeface="Times New Roman" panose="02020603050405020304" pitchFamily="18" charset="0"/>
                <a:cs typeface="Times New Roman" panose="02020603050405020304" pitchFamily="18" charset="0"/>
                <a:sym typeface="Arial" panose="020B0604020202020204" pitchFamily="34" charset="0"/>
              </a:rPr>
              <a:t> </a:t>
            </a:r>
            <a:endParaRPr lang="en-US" altLang="en-US" sz="20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30" name="TextBox 53"/>
          <p:cNvSpPr txBox="1">
            <a:spLocks noChangeArrowheads="1"/>
          </p:cNvSpPr>
          <p:nvPr/>
        </p:nvSpPr>
        <p:spPr bwMode="auto">
          <a:xfrm>
            <a:off x="7131612" y="3705379"/>
            <a:ext cx="5146946" cy="1015663"/>
          </a:xfrm>
          <a:prstGeom prst="rect">
            <a:avLst/>
          </a:prstGeom>
          <a:gradFill>
            <a:gsLst>
              <a:gs pos="100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rgbClr val="0070C0">
                <a:alpha val="36000"/>
              </a:srgbClr>
            </a:solidFill>
            <a:miter lim="800000"/>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en-US" altLang="en-US" sz="2000" b="1" i="1" dirty="0"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Biện</a:t>
            </a:r>
            <a:r>
              <a:rPr lang="en-US" altLang="en-US"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pháp</a:t>
            </a:r>
            <a:r>
              <a:rPr lang="en-US" altLang="en-US"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thứ</a:t>
            </a:r>
            <a:r>
              <a:rPr lang="en-US" altLang="en-US" sz="2000" b="1" i="1">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tư</a:t>
            </a:r>
            <a:r>
              <a:rPr lang="en-US" altLang="en-US" sz="1800" b="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sz="2000" b="1" smtClean="0">
                <a:latin typeface="Times New Roman" panose="02020603050405020304" pitchFamily="18" charset="0"/>
                <a:cs typeface="Times New Roman" panose="02020603050405020304" pitchFamily="18" charset="0"/>
              </a:rPr>
              <a:t>Hướng </a:t>
            </a:r>
            <a:r>
              <a:rPr lang="en-US" sz="2000" b="1">
                <a:latin typeface="Times New Roman" panose="02020603050405020304" pitchFamily="18" charset="0"/>
                <a:cs typeface="Times New Roman" panose="02020603050405020304" pitchFamily="18" charset="0"/>
              </a:rPr>
              <a:t>dẫn học dạng bài “Nghe - Kể lại chuyện” và dạng bài  “Kể hay nói, viết về một chủ đề</a:t>
            </a:r>
            <a:r>
              <a:rPr lang="en-US" sz="2000" b="1">
                <a:latin typeface="Times New Roman" panose="02020603050405020304" pitchFamily="18" charset="0"/>
                <a:cs typeface="Times New Roman" panose="02020603050405020304" pitchFamily="18" charset="0"/>
              </a:rPr>
              <a:t>” </a:t>
            </a:r>
            <a:r>
              <a:rPr lang="en-US" sz="2000" b="1" smtClean="0">
                <a:latin typeface="Times New Roman" panose="02020603050405020304" pitchFamily="18" charset="0"/>
                <a:cs typeface="Times New Roman" panose="02020603050405020304" pitchFamily="18" charset="0"/>
              </a:rPr>
              <a:t>.</a:t>
            </a:r>
            <a:endParaRPr lang="en-US" altLang="en-US" sz="200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5131" name="TextBox 53"/>
          <p:cNvSpPr txBox="1">
            <a:spLocks noChangeArrowheads="1"/>
          </p:cNvSpPr>
          <p:nvPr/>
        </p:nvSpPr>
        <p:spPr bwMode="auto">
          <a:xfrm>
            <a:off x="7109400" y="4966154"/>
            <a:ext cx="4962566" cy="707886"/>
          </a:xfrm>
          <a:prstGeom prst="rect">
            <a:avLst/>
          </a:prstGeom>
          <a:gradFill>
            <a:gsLst>
              <a:gs pos="100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rgbClr val="0070C0">
                <a:alpha val="36000"/>
              </a:srgbClr>
            </a:solidFill>
            <a:miter lim="800000"/>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0" fontAlgn="base" hangingPunct="0">
              <a:spcBef>
                <a:spcPct val="0"/>
              </a:spcBef>
              <a:spcAft>
                <a:spcPct val="0"/>
              </a:spcAft>
              <a:buNone/>
            </a:pPr>
            <a:r>
              <a:rPr lang="en-US" altLang="en-US" sz="2000" b="1" i="1" dirty="0"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Biện</a:t>
            </a:r>
            <a:r>
              <a:rPr lang="en-US" altLang="en-US"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pháp</a:t>
            </a:r>
            <a:r>
              <a:rPr lang="en-US" altLang="en-US"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dirty="0"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thứ</a:t>
            </a:r>
            <a:r>
              <a:rPr lang="en-US" altLang="en-US" sz="2000" b="1" i="1" dirty="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err="1">
                <a:solidFill>
                  <a:prstClr val="black"/>
                </a:solidFill>
                <a:latin typeface="Times New Roman" panose="02020603050405020304" pitchFamily="18" charset="0"/>
                <a:cs typeface="Times New Roman" panose="02020603050405020304" pitchFamily="18" charset="0"/>
                <a:sym typeface="Arial" panose="020B0604020202020204" pitchFamily="34" charset="0"/>
              </a:rPr>
              <a:t>năm</a:t>
            </a:r>
            <a:r>
              <a:rPr lang="en-US" altLang="en-US" sz="2000" b="1" i="1">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altLang="en-US" sz="2000" b="1" i="1" smtClean="0">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r>
              <a:rPr lang="en-US" sz="2000" b="1" smtClean="0">
                <a:latin typeface="Times New Roman" panose="02020603050405020304" pitchFamily="18" charset="0"/>
                <a:cs typeface="Times New Roman" panose="02020603050405020304" pitchFamily="18" charset="0"/>
              </a:rPr>
              <a:t>Phối </a:t>
            </a:r>
            <a:r>
              <a:rPr lang="en-US" sz="2000" b="1">
                <a:latin typeface="Times New Roman" panose="02020603050405020304" pitchFamily="18" charset="0"/>
                <a:cs typeface="Times New Roman" panose="02020603050405020304" pitchFamily="18" charset="0"/>
              </a:rPr>
              <a:t>kết hợp với các lực lượng giáo dục khác trong nhà trường </a:t>
            </a:r>
            <a:endParaRPr lang="en-US" altLang="en-US" sz="2000" dirty="0">
              <a:solidFill>
                <a:prstClr val="black"/>
              </a:solidFill>
              <a:latin typeface="Times New Roman" panose="02020603050405020304" pitchFamily="18" charset="0"/>
              <a:cs typeface="Times New Roman" panose="02020603050405020304" pitchFamily="18" charset="0"/>
              <a:sym typeface="Arial" panose="020B0604020202020204" pitchFamily="34" charset="0"/>
            </a:endParaRPr>
          </a:p>
        </p:txBody>
      </p:sp>
      <p:cxnSp>
        <p:nvCxnSpPr>
          <p:cNvPr id="12" name="Elbow Connector 11"/>
          <p:cNvCxnSpPr/>
          <p:nvPr/>
        </p:nvCxnSpPr>
        <p:spPr>
          <a:xfrm flipV="1">
            <a:off x="5340557" y="1773725"/>
            <a:ext cx="1733197" cy="776693"/>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a:off x="5922654" y="2506559"/>
            <a:ext cx="1186746" cy="27454"/>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5074192" y="3034557"/>
            <a:ext cx="2143978" cy="858484"/>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a:off x="4832724" y="2985589"/>
            <a:ext cx="2276676" cy="2172406"/>
          </a:xfrm>
          <a:prstGeom prst="bent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09088" y="2642823"/>
            <a:ext cx="9006390" cy="646331"/>
          </a:xfrm>
          <a:prstGeom prst="rect">
            <a:avLst/>
          </a:prstGeom>
          <a:solidFill>
            <a:srgbClr val="FFFF00"/>
          </a:solidFill>
          <a:ln>
            <a:solidFill>
              <a:schemeClr val="accent1"/>
            </a:solidFill>
          </a:ln>
        </p:spPr>
        <p:txBody>
          <a:bodyPr wrap="square">
            <a:spAutoFit/>
          </a:bodyPr>
          <a:lstStyle/>
          <a:p>
            <a:r>
              <a:rPr lang="en-US">
                <a:latin typeface="Times New Roman" panose="02020603050405020304" pitchFamily="18" charset="0"/>
                <a:cs typeface="Times New Roman" panose="02020603050405020304" pitchFamily="18" charset="0"/>
              </a:rPr>
              <a:t>Qua từng nội dung bài dạy, phân môn Tập làm văn nhằm bồi dưỡng thái độ ứng xử có văn hoá, tinh thần trách nhiệm trong công việc, bồi dưỡng tình cảm lành mạnh tốt đẹp cho học sinh.</a:t>
            </a:r>
            <a:endParaRPr lang="en-US">
              <a:latin typeface="Times New Roman" panose="02020603050405020304" pitchFamily="18" charset="0"/>
              <a:cs typeface="Times New Roman" panose="02020603050405020304" pitchFamily="18" charset="0"/>
            </a:endParaRPr>
          </a:p>
        </p:txBody>
      </p:sp>
      <p:sp>
        <p:nvSpPr>
          <p:cNvPr id="6" name="Rectangle 5"/>
          <p:cNvSpPr/>
          <p:nvPr/>
        </p:nvSpPr>
        <p:spPr>
          <a:xfrm>
            <a:off x="2931570" y="1341586"/>
            <a:ext cx="9006389" cy="1200329"/>
          </a:xfrm>
          <a:prstGeom prst="rect">
            <a:avLst/>
          </a:prstGeom>
          <a:solidFill>
            <a:srgbClr val="FFFF00"/>
          </a:solidFill>
          <a:ln>
            <a:solidFill>
              <a:schemeClr val="accent1"/>
            </a:solidFill>
          </a:ln>
        </p:spPr>
        <p:txBody>
          <a:bodyPr wrap="square">
            <a:spAutoFit/>
          </a:bodyPr>
          <a:lstStyle/>
          <a:p>
            <a:r>
              <a:rPr lang="en-US">
                <a:latin typeface="Times New Roman" panose="02020603050405020304" pitchFamily="18" charset="0"/>
                <a:cs typeface="Times New Roman" panose="02020603050405020304" pitchFamily="18" charset="0"/>
              </a:rPr>
              <a:t>Tập làm văn là một phân môn thực hành của môn Tiếng Việt ở Tiểu học, có vị trí đặc biệt quan trọng trong chương trình. Thực hiện nhiệm vụ rèn luyện kĩ năng văn bản ở dạng nói hay viết, đồng thời góp phần cùng các môn học khác rèn luyện về tư duy, phát triển ngôn ngữ và hình thành nhân cách cho học sinh.</a:t>
            </a:r>
            <a:endParaRPr lang="en-US">
              <a:latin typeface="Times New Roman" panose="02020603050405020304" pitchFamily="18" charset="0"/>
              <a:cs typeface="Times New Roman" panose="02020603050405020304" pitchFamily="18" charset="0"/>
            </a:endParaRPr>
          </a:p>
        </p:txBody>
      </p:sp>
      <p:sp>
        <p:nvSpPr>
          <p:cNvPr id="7" name="Rectangle 6"/>
          <p:cNvSpPr/>
          <p:nvPr/>
        </p:nvSpPr>
        <p:spPr>
          <a:xfrm>
            <a:off x="2931569" y="3650114"/>
            <a:ext cx="9006390" cy="830997"/>
          </a:xfrm>
          <a:prstGeom prst="rect">
            <a:avLst/>
          </a:prstGeom>
          <a:solidFill>
            <a:srgbClr val="FFFF00"/>
          </a:solidFill>
          <a:ln>
            <a:solidFill>
              <a:schemeClr val="accent1"/>
            </a:solidFill>
          </a:ln>
        </p:spPr>
        <p:txBody>
          <a:bodyPr wrap="square">
            <a:spAutoFit/>
          </a:bodyPr>
          <a:lstStyle/>
          <a:p>
            <a:pPr>
              <a:lnSpc>
                <a:spcPct val="150000"/>
              </a:lnSpc>
            </a:pPr>
            <a:r>
              <a:rPr lang="en-US" sz="1600">
                <a:latin typeface="Times New Roman" panose="02020603050405020304" pitchFamily="18" charset="0"/>
                <a:cs typeface="Times New Roman" panose="02020603050405020304" pitchFamily="18" charset="0"/>
              </a:rPr>
              <a:t>Phân môn Tập làm văn là một phân môn có vai trò quan trọng trong việc dạy học sinh hình thành văn </a:t>
            </a:r>
            <a:r>
              <a:rPr lang="en-US" sz="1600" smtClean="0">
                <a:latin typeface="Times New Roman" panose="02020603050405020304" pitchFamily="18" charset="0"/>
                <a:cs typeface="Times New Roman" panose="02020603050405020304" pitchFamily="18" charset="0"/>
              </a:rPr>
              <a:t>bản nói </a:t>
            </a:r>
            <a:r>
              <a:rPr lang="en-US" sz="1600">
                <a:latin typeface="Times New Roman" panose="02020603050405020304" pitchFamily="18" charset="0"/>
                <a:cs typeface="Times New Roman" panose="02020603050405020304" pitchFamily="18" charset="0"/>
              </a:rPr>
              <a:t>và </a:t>
            </a:r>
            <a:r>
              <a:rPr lang="en-US" sz="1600" smtClean="0">
                <a:latin typeface="Times New Roman" panose="02020603050405020304" pitchFamily="18" charset="0"/>
                <a:cs typeface="Times New Roman" panose="02020603050405020304" pitchFamily="18" charset="0"/>
              </a:rPr>
              <a:t>viết.Đặc </a:t>
            </a:r>
            <a:r>
              <a:rPr lang="en-US" sz="1600">
                <a:latin typeface="Times New Roman" panose="02020603050405020304" pitchFamily="18" charset="0"/>
                <a:cs typeface="Times New Roman" panose="02020603050405020304" pitchFamily="18" charset="0"/>
              </a:rPr>
              <a:t>biệt ở lớp 3, phân môn Tập làm văn rèn bốn kỹ năng: nói, nghe, đọc và viết.</a:t>
            </a:r>
            <a:endParaRPr lang="en-US" sz="1600">
              <a:latin typeface="Times New Roman" panose="02020603050405020304" pitchFamily="18" charset="0"/>
              <a:cs typeface="Times New Roman" panose="02020603050405020304" pitchFamily="18" charset="0"/>
            </a:endParaRPr>
          </a:p>
        </p:txBody>
      </p:sp>
      <p:sp>
        <p:nvSpPr>
          <p:cNvPr id="8" name="Rectangle 7"/>
          <p:cNvSpPr/>
          <p:nvPr/>
        </p:nvSpPr>
        <p:spPr>
          <a:xfrm>
            <a:off x="2960628" y="4819945"/>
            <a:ext cx="8954850" cy="646331"/>
          </a:xfrm>
          <a:prstGeom prst="rect">
            <a:avLst/>
          </a:prstGeom>
          <a:solidFill>
            <a:srgbClr val="FFFF00"/>
          </a:solidFill>
          <a:ln>
            <a:solidFill>
              <a:schemeClr val="accent1"/>
            </a:solidFill>
          </a:ln>
        </p:spPr>
        <p:txBody>
          <a:bodyPr wrap="square">
            <a:spAutoFit/>
          </a:bodyPr>
          <a:lstStyle/>
          <a:p>
            <a:r>
              <a:rPr lang="en-US">
                <a:latin typeface="Times New Roman" panose="02020603050405020304" pitchFamily="18" charset="0"/>
                <a:cs typeface="Times New Roman" panose="02020603050405020304" pitchFamily="18" charset="0"/>
              </a:rPr>
              <a:t>G</a:t>
            </a:r>
            <a:r>
              <a:rPr lang="en-US" smtClean="0">
                <a:latin typeface="Times New Roman" panose="02020603050405020304" pitchFamily="18" charset="0"/>
                <a:cs typeface="Times New Roman" panose="02020603050405020304" pitchFamily="18" charset="0"/>
              </a:rPr>
              <a:t>iúp </a:t>
            </a:r>
            <a:r>
              <a:rPr lang="en-US">
                <a:latin typeface="Times New Roman" panose="02020603050405020304" pitchFamily="18" charset="0"/>
                <a:cs typeface="Times New Roman" panose="02020603050405020304" pitchFamily="18" charset="0"/>
              </a:rPr>
              <a:t>học sinh </a:t>
            </a:r>
            <a:r>
              <a:rPr lang="en-US"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có hứng thú học tập, mạnh dạn, tự tin và ham thích học văn, từ đó phát huy hết khả năng tư duy ngôn ngữ của học sinh.</a:t>
            </a:r>
            <a:endParaRPr lang="en-US">
              <a:latin typeface="Times New Roman" panose="02020603050405020304" pitchFamily="18" charset="0"/>
              <a:cs typeface="Times New Roman" panose="02020603050405020304" pitchFamily="18" charset="0"/>
            </a:endParaRPr>
          </a:p>
        </p:txBody>
      </p:sp>
      <p:sp>
        <p:nvSpPr>
          <p:cNvPr id="9" name="TextBox 8"/>
          <p:cNvSpPr txBox="1"/>
          <p:nvPr/>
        </p:nvSpPr>
        <p:spPr>
          <a:xfrm>
            <a:off x="102870" y="1508760"/>
            <a:ext cx="1657622" cy="4247317"/>
          </a:xfrm>
          <a:prstGeom prst="rect">
            <a:avLst/>
          </a:prstGeom>
          <a:solidFill>
            <a:srgbClr val="00FFFF"/>
          </a:solidFill>
        </p:spPr>
        <p:txBody>
          <a:bodyPr wrap="square" rtlCol="0">
            <a:spAutoFit/>
          </a:bodyPr>
          <a:lstStyle/>
          <a:p>
            <a:pPr algn="ctr">
              <a:lnSpc>
                <a:spcPct val="150000"/>
              </a:lnSpc>
            </a:pPr>
            <a:r>
              <a:rPr lang="en-US" sz="3600" b="1" smtClean="0">
                <a:solidFill>
                  <a:srgbClr val="FF0000"/>
                </a:solidFill>
                <a:latin typeface="Times New Roman" panose="02020603050405020304" pitchFamily="18" charset="0"/>
                <a:cs typeface="Times New Roman" panose="02020603050405020304" pitchFamily="18" charset="0"/>
              </a:rPr>
              <a:t>Lí do hình thành biện pháp</a:t>
            </a:r>
            <a:endParaRPr lang="en-US" sz="3600" b="1">
              <a:solidFill>
                <a:srgbClr val="FF0000"/>
              </a:solidFill>
              <a:latin typeface="Times New Roman" panose="02020603050405020304" pitchFamily="18" charset="0"/>
              <a:cs typeface="Times New Roman" panose="02020603050405020304" pitchFamily="18" charset="0"/>
            </a:endParaRPr>
          </a:p>
        </p:txBody>
      </p:sp>
      <p:cxnSp>
        <p:nvCxnSpPr>
          <p:cNvPr id="11" name="Straight Arrow Connector 10"/>
          <p:cNvCxnSpPr/>
          <p:nvPr/>
        </p:nvCxnSpPr>
        <p:spPr>
          <a:xfrm flipV="1">
            <a:off x="1781463" y="1680722"/>
            <a:ext cx="1138123" cy="167850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flipV="1">
            <a:off x="1752600" y="2833721"/>
            <a:ext cx="1149815" cy="5255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a:endCxn id="7" idx="1"/>
          </p:cNvCxnSpPr>
          <p:nvPr/>
        </p:nvCxnSpPr>
        <p:spPr>
          <a:xfrm>
            <a:off x="1752600" y="3352800"/>
            <a:ext cx="1178969" cy="71281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1747021" y="3314700"/>
            <a:ext cx="1213607" cy="175874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arn(inVertical)">
                                      <p:cBhvr>
                                        <p:cTn id="43" dur="500"/>
                                        <p:tgtEl>
                                          <p:spTgt spid="14"/>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barn(inVertical)">
                                      <p:cBhvr>
                                        <p:cTn id="4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73" y="0"/>
            <a:ext cx="12192000" cy="941796"/>
          </a:xfrm>
          <a:prstGeom prst="rect">
            <a:avLst/>
          </a:prstGeom>
        </p:spPr>
        <p:txBody>
          <a:bodyPr wrap="square">
            <a:spAutoFit/>
          </a:bodyPr>
          <a:lstStyle/>
          <a:p>
            <a:pPr algn="just">
              <a:lnSpc>
                <a:spcPct val="115000"/>
              </a:lnSpc>
              <a:spcAft>
                <a:spcPts val="0"/>
              </a:spcAft>
            </a:pPr>
            <a:r>
              <a:rPr lang="nl-NL" sz="2400" b="1" i="1" dirty="0" smtClean="0">
                <a:solidFill>
                  <a:srgbClr val="000000"/>
                </a:solidFill>
                <a:effectLst/>
                <a:latin typeface="Times New Roman" panose="02020603050405020304" pitchFamily="18" charset="0"/>
                <a:ea typeface="Times New Roman" panose="02020603050405020304" pitchFamily="18" charset="0"/>
              </a:rPr>
              <a:t>*Biện pháp </a:t>
            </a:r>
            <a:r>
              <a:rPr lang="nl-NL" sz="2400" b="1" i="1" smtClean="0">
                <a:solidFill>
                  <a:srgbClr val="000000"/>
                </a:solidFill>
                <a:effectLst/>
                <a:latin typeface="Times New Roman" panose="02020603050405020304" pitchFamily="18" charset="0"/>
                <a:ea typeface="Times New Roman" panose="02020603050405020304" pitchFamily="18" charset="0"/>
              </a:rPr>
              <a:t>thứ </a:t>
            </a:r>
            <a:r>
              <a:rPr lang="nl-NL" sz="2400" b="1" i="1" smtClean="0">
                <a:solidFill>
                  <a:srgbClr val="000000"/>
                </a:solidFill>
                <a:latin typeface="Times New Roman" panose="02020603050405020304" pitchFamily="18" charset="0"/>
                <a:ea typeface="Times New Roman" panose="02020603050405020304" pitchFamily="18" charset="0"/>
              </a:rPr>
              <a:t>nhất</a:t>
            </a:r>
            <a:r>
              <a:rPr lang="nl-NL" sz="2400" b="1" i="1" smtClean="0">
                <a:solidFill>
                  <a:srgbClr val="000000"/>
                </a:solidFill>
                <a:effectLst/>
                <a:latin typeface="Times New Roman" panose="02020603050405020304" pitchFamily="18" charset="0"/>
                <a:ea typeface="Times New Roman" panose="02020603050405020304" pitchFamily="18" charset="0"/>
              </a:rPr>
              <a:t>:</a:t>
            </a:r>
            <a:r>
              <a:rPr lang="en-US" sz="2400" b="1">
                <a:latin typeface="Times New Roman" panose="02020603050405020304" pitchFamily="18" charset="0"/>
                <a:cs typeface="Times New Roman" panose="02020603050405020304" pitchFamily="18" charset="0"/>
              </a:rPr>
              <a:t> Dạy học “tích hợp - lồng ghép” kiến thức ở các phân môn khác khi dạy phân môn tập làm văn.</a:t>
            </a:r>
            <a:r>
              <a:rPr lang="en-US" altLang="en-US" sz="2400" b="1" i="1">
                <a:solidFill>
                  <a:prstClr val="black"/>
                </a:solidFill>
                <a:latin typeface="Times New Roman" panose="02020603050405020304" pitchFamily="18" charset="0"/>
                <a:cs typeface="Times New Roman" panose="02020603050405020304" pitchFamily="18" charset="0"/>
                <a:sym typeface="Arial" panose="020B0604020202020204" pitchFamily="34" charset="0"/>
              </a:rPr>
              <a:t> </a:t>
            </a:r>
            <a:endParaRPr lang="en-US" sz="2400" dirty="0" smtClean="0">
              <a:effectLst/>
              <a:latin typeface="Times New Roman" panose="02020603050405020304" pitchFamily="18" charset="0"/>
              <a:ea typeface="Times New Roman" panose="02020603050405020304" pitchFamily="18" charset="0"/>
            </a:endParaRPr>
          </a:p>
        </p:txBody>
      </p:sp>
      <p:sp>
        <p:nvSpPr>
          <p:cNvPr id="18" name="Rectangle 17"/>
          <p:cNvSpPr/>
          <p:nvPr/>
        </p:nvSpPr>
        <p:spPr>
          <a:xfrm>
            <a:off x="174186" y="1116466"/>
            <a:ext cx="9484163" cy="4739439"/>
          </a:xfrm>
          <a:prstGeom prst="rect">
            <a:avLst/>
          </a:prstGeom>
        </p:spPr>
        <p:txBody>
          <a:bodyPr wrap="square">
            <a:spAutoFit/>
          </a:bodyPr>
          <a:lstStyle/>
          <a:p>
            <a:pPr algn="just">
              <a:lnSpc>
                <a:spcPct val="115000"/>
              </a:lnSpc>
              <a:spcAft>
                <a:spcPts val="0"/>
              </a:spcAft>
            </a:pP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Ở </a:t>
            </a:r>
            <a:r>
              <a:rPr lang="en-US"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lớp 3 mỗi một chủ điểm đều được học trong 2 tuần và có từ 1-2 tiết Tập làm văn là rèn kĩ năng nói - viết về một đề bài theo chủ điểm được học. Vì vậy, dạy Tập làm văn không được tách rời kiến thức với các phân môn Tập đọc, Luyện từ và câu, Kể chuyện có trong chủ điểm đó. Thông qua kiến thức của bài Tập đọc, Kể chuyện, Chính tả, Luyện từ và câu… giáo viên cần dạy cho học sinh biết cách tích lũy vốn kiến thức, vốn từ ngữ, vốn hiểu biết, để vận dụng vào các bài Tập làm văn. Có thể nói mỗi bài Tập làm văn của một chủ điểm là tổng hợp hệ thống kiến thức của các phân môn từ: Tập đọc, Kể chuyện, Luyện từ và câu, Chính tả, của môn Tiếng Việt trong chủ điểm đó</a:t>
            </a:r>
            <a:r>
              <a:rPr lang="en-US"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84538"/>
            <a:ext cx="9521190" cy="5373074"/>
          </a:xfrm>
          <a:prstGeom prst="rect">
            <a:avLst/>
          </a:prstGeom>
        </p:spPr>
        <p:txBody>
          <a:bodyPr wrap="square">
            <a:spAutoFit/>
          </a:bodyPr>
          <a:lstStyle/>
          <a:p>
            <a:pPr algn="just">
              <a:lnSpc>
                <a:spcPct val="115000"/>
              </a:lnSpc>
              <a:spcAft>
                <a:spcPts val="0"/>
              </a:spcAft>
            </a:pPr>
            <a:r>
              <a:rPr lang="en-US"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Ví dụ</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Ở tuần 22 – chủ điểm </a:t>
            </a:r>
            <a:r>
              <a:rPr lang="en-US" sz="20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 tạo</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tiết Tập làm văn có bài tập </a:t>
            </a:r>
            <a:r>
              <a:rPr lang="en-US" sz="20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000" b="1"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 </a:t>
            </a:r>
            <a:r>
              <a:rPr lang="en-US" sz="20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 Hãy kể về một người lao động trí óc mà em biết.</a:t>
            </a: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0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Tôi đã định hướng cho học sinh ngay khi dạy bài Tập đọc trong chủ điểm sáng tạo đó là bài: “</a:t>
            </a:r>
            <a:r>
              <a:rPr lang="en-US" sz="20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 bác học và bà cụ</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để học sinh hiểu được nhà bác học Ê – đi – xơn là một nhà bác học đại tài, ông là người nghiên cứu và phát minh ra rất nhiều công trình khoa học vĩ đại cho nhân loại, là người có tấm lòng yêu thương mọi người và luôn mong muốn mang đến những điều tốt nhất cho con người.</a:t>
            </a: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Tôi đưa ra câu hỏi cho học sinh: Nhà bác học Ê- đi- xơn hoạt động trong lĩnh vực gì và công việc của ông thế nào? Học sinh dựa vào nội dung của bài tập đọc để trả lời câu hỏi. Sau đó tôi sẽ chốt lại nội dung cụ thể để học sinh nắm được.</a:t>
            </a:r>
            <a:endParaRPr lang="en-US" sz="20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Không chỉ có vậy, ngay trong tiết Luyện từ và câu tôi cũng đã giúp học sinh hệ thống được các từ ngữ nói về chủ điểm </a:t>
            </a:r>
            <a:r>
              <a:rPr lang="en-US" sz="20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 tạo”</a:t>
            </a: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như những từ ngữ chỉ trí thức: bác sĩ, dược sĩ, nhà văn, nhà bác học,…và từ ngữ chỉ hoạt động của trí thức: nghiên cứu, chế tạo thuốc, khám bệnh,…mà các em có thể định hướng và vận dụng vốn từ ngữ vào nói, viết bài tập làm văn.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46" y="539797"/>
            <a:ext cx="10625522" cy="1200329"/>
          </a:xfrm>
          <a:prstGeom prst="rect">
            <a:avLst/>
          </a:prstGeom>
        </p:spPr>
        <p:txBody>
          <a:bodyPr wrap="square">
            <a:spAutoFit/>
          </a:bodyPr>
          <a:lstStyle/>
          <a:p>
            <a:pPr fontAlgn="base"/>
            <a:r>
              <a:rPr lang="en-US" b="1">
                <a:latin typeface="Times New Roman" panose="02020603050405020304" pitchFamily="18" charset="0"/>
                <a:cs typeface="Times New Roman" panose="02020603050405020304" pitchFamily="18" charset="0"/>
              </a:rPr>
              <a:t>a) Xác định rõ yêu cầu các bài </a:t>
            </a:r>
            <a:r>
              <a:rPr lang="en-US" b="1" smtClean="0">
                <a:latin typeface="Times New Roman" panose="02020603050405020304" pitchFamily="18" charset="0"/>
                <a:cs typeface="Times New Roman" panose="02020603050405020304" pitchFamily="18" charset="0"/>
              </a:rPr>
              <a:t>tập.</a:t>
            </a:r>
            <a:endParaRPr lang="en-US">
              <a:latin typeface="Times New Roman" panose="02020603050405020304" pitchFamily="18" charset="0"/>
              <a:cs typeface="Times New Roman" panose="02020603050405020304" pitchFamily="18" charset="0"/>
            </a:endParaRPr>
          </a:p>
          <a:p>
            <a:pPr fontAlgn="base"/>
            <a:r>
              <a:rPr lang="en-US" smtClean="0">
                <a:latin typeface="Times New Roman" panose="02020603050405020304" pitchFamily="18" charset="0"/>
                <a:cs typeface="Times New Roman" panose="02020603050405020304" pitchFamily="18" charset="0"/>
              </a:rPr>
              <a:t>- Ở </a:t>
            </a:r>
            <a:r>
              <a:rPr lang="en-US">
                <a:latin typeface="Times New Roman" panose="02020603050405020304" pitchFamily="18" charset="0"/>
                <a:cs typeface="Times New Roman" panose="02020603050405020304" pitchFamily="18" charset="0"/>
              </a:rPr>
              <a:t>mỗi đề bài Tập làm văn, giáo viên cần cho học sinh tự xác định rõ yêu cầu các bài tập.Việc nắm vững yêu cầu giúp học sinh khi thực hành đi đúng hướng, không bị lạc đề. Bên cạnh việc nắm vững yêu cầu, giáo viên còn cần giúp học sinh nắm vững hệ thống câu hỏi gợi </a:t>
            </a:r>
            <a:r>
              <a:rPr lang="en-US" smtClean="0">
                <a:latin typeface="Times New Roman" panose="02020603050405020304" pitchFamily="18" charset="0"/>
                <a:cs typeface="Times New Roman" panose="02020603050405020304" pitchFamily="18" charset="0"/>
              </a:rPr>
              <a:t>ý.</a:t>
            </a:r>
            <a:endParaRPr lang="vi-VN">
              <a:latin typeface="Times New Roman" panose="02020603050405020304" pitchFamily="18" charset="0"/>
              <a:cs typeface="Times New Roman" panose="02020603050405020304" pitchFamily="18" charset="0"/>
            </a:endParaRPr>
          </a:p>
        </p:txBody>
      </p:sp>
      <p:sp>
        <p:nvSpPr>
          <p:cNvPr id="7" name="Rectangle 6"/>
          <p:cNvSpPr/>
          <p:nvPr/>
        </p:nvSpPr>
        <p:spPr>
          <a:xfrm>
            <a:off x="133634" y="118451"/>
            <a:ext cx="11975240" cy="417615"/>
          </a:xfrm>
          <a:prstGeom prst="rect">
            <a:avLst/>
          </a:prstGeom>
        </p:spPr>
        <p:txBody>
          <a:bodyPr wrap="square">
            <a:spAutoFit/>
          </a:bodyPr>
          <a:lstStyle/>
          <a:p>
            <a:pPr algn="just">
              <a:lnSpc>
                <a:spcPct val="115000"/>
              </a:lnSpc>
            </a:pPr>
            <a:r>
              <a:rPr lang="vi-VN" sz="2000" b="1" i="1">
                <a:solidFill>
                  <a:srgbClr val="000000"/>
                </a:solidFill>
                <a:latin typeface="Times New Roman" panose="02020603050405020304" pitchFamily="18" charset="0"/>
                <a:ea typeface="Times New Roman" panose="02020603050405020304" pitchFamily="18" charset="0"/>
              </a:rPr>
              <a:t>Biện pháp thứ </a:t>
            </a:r>
            <a:r>
              <a:rPr lang="en-US" sz="2000" b="1" i="1">
                <a:solidFill>
                  <a:srgbClr val="000000"/>
                </a:solidFill>
                <a:latin typeface="Times New Roman" panose="02020603050405020304" pitchFamily="18" charset="0"/>
                <a:ea typeface="Times New Roman" panose="02020603050405020304" pitchFamily="18" charset="0"/>
              </a:rPr>
              <a:t>hai</a:t>
            </a:r>
            <a:r>
              <a:rPr lang="vi-VN" sz="2000" b="1" i="1">
                <a:solidFill>
                  <a:srgbClr val="000000"/>
                </a:solidFill>
                <a:latin typeface="Times New Roman" panose="02020603050405020304" pitchFamily="18" charset="0"/>
                <a:ea typeface="Times New Roman" panose="02020603050405020304" pitchFamily="18" charset="0"/>
              </a:rPr>
              <a:t>:</a:t>
            </a:r>
            <a:r>
              <a:rPr lang="en-US" sz="2000" b="1"/>
              <a:t> </a:t>
            </a:r>
            <a:r>
              <a:rPr lang="en-US" sz="2000" b="1">
                <a:latin typeface="Times New Roman" panose="02020603050405020304" pitchFamily="18" charset="0"/>
                <a:cs typeface="Times New Roman" panose="02020603050405020304" pitchFamily="18" charset="0"/>
              </a:rPr>
              <a:t>: Hướng dẫn tìm hiểu nội dung đề bài</a:t>
            </a:r>
            <a:r>
              <a:rPr lang="en-US" sz="2000" b="1" smtClean="0"/>
              <a:t>:</a:t>
            </a:r>
            <a:endParaRPr lang="en-US" sz="2000"/>
          </a:p>
        </p:txBody>
      </p:sp>
      <p:sp>
        <p:nvSpPr>
          <p:cNvPr id="11" name="Rectangle 10"/>
          <p:cNvSpPr/>
          <p:nvPr/>
        </p:nvSpPr>
        <p:spPr>
          <a:xfrm>
            <a:off x="43046" y="1740126"/>
            <a:ext cx="10655434" cy="3277820"/>
          </a:xfrm>
          <a:prstGeom prst="rect">
            <a:avLst/>
          </a:prstGeom>
        </p:spPr>
        <p:txBody>
          <a:bodyPr wrap="square">
            <a:spAutoFit/>
          </a:bodyPr>
          <a:lstStyle/>
          <a:p>
            <a:pPr algn="just">
              <a:lnSpc>
                <a:spcPct val="115000"/>
              </a:lnSpc>
              <a:spcAft>
                <a:spcPts val="0"/>
              </a:spcAft>
            </a:pPr>
            <a:r>
              <a:rPr lang="en-US" b="1">
                <a:latin typeface="Times New Roman" panose="02020603050405020304" pitchFamily="18" charset="0"/>
                <a:ea typeface="Times New Roman" panose="02020603050405020304" pitchFamily="18" charset="0"/>
                <a:cs typeface="Times New Roman" panose="02020603050405020304" pitchFamily="18" charset="0"/>
              </a:rPr>
              <a:t>Ví dụ: </a:t>
            </a:r>
            <a:r>
              <a:rPr lang="en-US" i="1">
                <a:latin typeface="Times New Roman" panose="02020603050405020304" pitchFamily="18" charset="0"/>
                <a:ea typeface="Times New Roman" panose="02020603050405020304" pitchFamily="18" charset="0"/>
                <a:cs typeface="Times New Roman" panose="02020603050405020304" pitchFamily="18" charset="0"/>
              </a:rPr>
              <a:t>Tuần 26:“Kể về một ngày hội mà em biết” </a:t>
            </a:r>
            <a:r>
              <a:rPr lang="en-US">
                <a:latin typeface="Times New Roman" panose="02020603050405020304" pitchFamily="18" charset="0"/>
                <a:ea typeface="Times New Roman" panose="02020603050405020304" pitchFamily="18" charset="0"/>
                <a:cs typeface="Times New Roman" panose="02020603050405020304" pitchFamily="18" charset="0"/>
              </a:rPr>
              <a:t>tôi cho học sinh xác định rõ yêu cầu của đề bài là kể về ngày hội. Sau đó tôi định hướng cho học sinh tìm hiểu các câu hỏi gợi ý bằng cách hỏi học sinh:</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Con định kể về hội gì?</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Hội đó được tổ chức ở đâu? Vào dịp nào?</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Con được đi xem hội với ai?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Không khí chuẩn bị của hội thế nào?</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Mọi người đi xem hội thế nào? ví dụ như : Quần áo, nét mặt, biểu cảm…khi đi xem hội.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Hội có những hoạt động gì?</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Có những trò chơi nào được tổ chức? ví dụ như: chơi cờ người, đấu vật, kéo co, nhảy múa, hát quan họ…</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Cảm nghĩ của con sau khi được xem hội thế nào?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46" y="539797"/>
            <a:ext cx="10625522" cy="369332"/>
          </a:xfrm>
          <a:prstGeom prst="rect">
            <a:avLst/>
          </a:prstGeom>
        </p:spPr>
        <p:txBody>
          <a:bodyPr wrap="square">
            <a:spAutoFit/>
          </a:bodyPr>
          <a:lstStyle/>
          <a:p>
            <a:pPr fontAlgn="base"/>
            <a:endParaRPr lang="vi-VN">
              <a:latin typeface="Times New Roman" panose="02020603050405020304" pitchFamily="18" charset="0"/>
              <a:cs typeface="Times New Roman" panose="02020603050405020304" pitchFamily="18" charset="0"/>
            </a:endParaRPr>
          </a:p>
        </p:txBody>
      </p:sp>
      <p:sp>
        <p:nvSpPr>
          <p:cNvPr id="7" name="Rectangle 6"/>
          <p:cNvSpPr/>
          <p:nvPr/>
        </p:nvSpPr>
        <p:spPr>
          <a:xfrm>
            <a:off x="133634" y="118451"/>
            <a:ext cx="11975240" cy="417615"/>
          </a:xfrm>
          <a:prstGeom prst="rect">
            <a:avLst/>
          </a:prstGeom>
        </p:spPr>
        <p:txBody>
          <a:bodyPr wrap="square">
            <a:spAutoFit/>
          </a:bodyPr>
          <a:lstStyle/>
          <a:p>
            <a:pPr algn="just">
              <a:lnSpc>
                <a:spcPct val="115000"/>
              </a:lnSpc>
            </a:pPr>
            <a:r>
              <a:rPr lang="vi-VN" sz="2000" b="1" i="1">
                <a:solidFill>
                  <a:srgbClr val="000000"/>
                </a:solidFill>
                <a:latin typeface="Times New Roman" panose="02020603050405020304" pitchFamily="18" charset="0"/>
                <a:ea typeface="Times New Roman" panose="02020603050405020304" pitchFamily="18" charset="0"/>
              </a:rPr>
              <a:t>Biện pháp thứ </a:t>
            </a:r>
            <a:r>
              <a:rPr lang="en-US" sz="2000" b="1" i="1">
                <a:solidFill>
                  <a:srgbClr val="000000"/>
                </a:solidFill>
                <a:latin typeface="Times New Roman" panose="02020603050405020304" pitchFamily="18" charset="0"/>
                <a:ea typeface="Times New Roman" panose="02020603050405020304" pitchFamily="18" charset="0"/>
              </a:rPr>
              <a:t>hai</a:t>
            </a:r>
            <a:r>
              <a:rPr lang="vi-VN" sz="2000" b="1" i="1">
                <a:solidFill>
                  <a:srgbClr val="000000"/>
                </a:solidFill>
                <a:latin typeface="Times New Roman" panose="02020603050405020304" pitchFamily="18" charset="0"/>
                <a:ea typeface="Times New Roman" panose="02020603050405020304" pitchFamily="18" charset="0"/>
              </a:rPr>
              <a:t>:</a:t>
            </a:r>
            <a:r>
              <a:rPr lang="en-US" sz="2000" b="1"/>
              <a:t> </a:t>
            </a:r>
            <a:r>
              <a:rPr lang="en-US" sz="2000" b="1">
                <a:latin typeface="Times New Roman" panose="02020603050405020304" pitchFamily="18" charset="0"/>
                <a:cs typeface="Times New Roman" panose="02020603050405020304" pitchFamily="18" charset="0"/>
              </a:rPr>
              <a:t>: Hướng dẫn tìm hiểu nội dung đề bài</a:t>
            </a:r>
            <a:r>
              <a:rPr lang="en-US" sz="2000" b="1" smtClean="0"/>
              <a:t>:</a:t>
            </a:r>
            <a:endParaRPr lang="en-US" sz="2000"/>
          </a:p>
        </p:txBody>
      </p:sp>
      <p:sp>
        <p:nvSpPr>
          <p:cNvPr id="4" name="Rectangle 3"/>
          <p:cNvSpPr/>
          <p:nvPr/>
        </p:nvSpPr>
        <p:spPr>
          <a:xfrm>
            <a:off x="0" y="616076"/>
            <a:ext cx="11292840" cy="3914918"/>
          </a:xfrm>
          <a:prstGeom prst="rect">
            <a:avLst/>
          </a:prstGeom>
        </p:spPr>
        <p:txBody>
          <a:bodyPr wrap="square">
            <a:spAutoFit/>
          </a:bodyPr>
          <a:lstStyle/>
          <a:p>
            <a:pPr algn="just">
              <a:lnSpc>
                <a:spcPct val="115000"/>
              </a:lnSpc>
              <a:spcAft>
                <a:spcPts val="0"/>
              </a:spcAft>
            </a:pPr>
            <a:r>
              <a:rPr lang="en-US" b="1">
                <a:latin typeface="Times New Roman" panose="02020603050405020304" pitchFamily="18" charset="0"/>
                <a:ea typeface="Times New Roman" panose="02020603050405020304" pitchFamily="18" charset="0"/>
                <a:cs typeface="Times New Roman" panose="02020603050405020304" pitchFamily="18" charset="0"/>
              </a:rPr>
              <a:t>b)</a:t>
            </a:r>
            <a:r>
              <a:rPr lang="en-US" b="1">
                <a:latin typeface="Times New Roman" panose="02020603050405020304" pitchFamily="18" charset="0"/>
                <a:ea typeface="Calibri" panose="020F0502020204030204" pitchFamily="34" charset="0"/>
                <a:cs typeface="Times New Roman" panose="02020603050405020304" pitchFamily="18" charset="0"/>
              </a:rPr>
              <a:t> Nắm vững hệ thống câu hỏi gợi </a:t>
            </a:r>
            <a:r>
              <a:rPr lang="en-US" b="1">
                <a:latin typeface="Times New Roman" panose="02020603050405020304" pitchFamily="18" charset="0"/>
                <a:ea typeface="Calibri" panose="020F0502020204030204" pitchFamily="34" charset="0"/>
                <a:cs typeface="Times New Roman" panose="02020603050405020304" pitchFamily="18" charset="0"/>
              </a:rPr>
              <a:t>ý</a:t>
            </a:r>
            <a:r>
              <a:rPr lang="en-US" b="1" smtClean="0">
                <a:latin typeface="Calibri" panose="020F0502020204030204" pitchFamily="34" charset="0"/>
                <a:ea typeface="Calibri" panose="020F0502020204030204" pitchFamily="34" charset="0"/>
                <a:cs typeface="Times New Roman" panose="02020603050405020304" pitchFamily="18" charset="0"/>
              </a:rPr>
              <a:t>:</a:t>
            </a:r>
            <a:endParaRPr lang="en-US" b="1"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Tx/>
              <a:buChar char="-"/>
            </a:pPr>
            <a:r>
              <a:rPr lang="en-US" smtClean="0">
                <a:latin typeface="Times New Roman" panose="02020603050405020304" pitchFamily="18" charset="0"/>
                <a:ea typeface="Calibri" panose="020F0502020204030204" pitchFamily="34" charset="0"/>
                <a:cs typeface="Times New Roman" panose="02020603050405020304" pitchFamily="18" charset="0"/>
              </a:rPr>
              <a:t>Giáo </a:t>
            </a:r>
            <a:r>
              <a:rPr lang="en-US">
                <a:latin typeface="Times New Roman" panose="02020603050405020304" pitchFamily="18" charset="0"/>
                <a:ea typeface="Calibri" panose="020F0502020204030204" pitchFamily="34" charset="0"/>
                <a:cs typeface="Times New Roman" panose="02020603050405020304" pitchFamily="18" charset="0"/>
              </a:rPr>
              <a:t>viên cần cho học sinh đọc toàn bộ các câu gợi ý để hiểu rõ và nắm vững nội dung từng câu; từ đó giúp các em trình bày đoạn văn rõ ràng, mạch lạc đủ ý, đúng từ, đúng ngữ pháp</a:t>
            </a:r>
            <a:r>
              <a:rPr lang="en-US">
                <a:latin typeface="Times New Roman" panose="02020603050405020304" pitchFamily="18" charset="0"/>
                <a:ea typeface="Calibri" panose="020F0502020204030204" pitchFamily="34" charset="0"/>
                <a:cs typeface="Times New Roman" panose="02020603050405020304" pitchFamily="18" charset="0"/>
              </a:rPr>
              <a:t>. </a:t>
            </a:r>
            <a:endParaRPr lang="en-US"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en-US" b="1" smtClean="0">
                <a:latin typeface="Times New Roman" panose="02020603050405020304" pitchFamily="18" charset="0"/>
                <a:ea typeface="Calibri" panose="020F0502020204030204" pitchFamily="34" charset="0"/>
                <a:cs typeface="Times New Roman" panose="02020603050405020304" pitchFamily="18" charset="0"/>
              </a:rPr>
              <a:t>+ </a:t>
            </a:r>
            <a:r>
              <a:rPr lang="en-US">
                <a:latin typeface="Times New Roman" panose="02020603050405020304" pitchFamily="18" charset="0"/>
                <a:ea typeface="Calibri" panose="020F0502020204030204" pitchFamily="34" charset="0"/>
                <a:cs typeface="Times New Roman" panose="02020603050405020304" pitchFamily="18" charset="0"/>
              </a:rPr>
              <a:t>Tìm hiểu các câu gợi ý:</a:t>
            </a:r>
            <a:endParaRPr lang="en-US">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Trước khi học sinh thực hành bài tập luyện nói, giáo viên cần giúp các em hiểu nghĩa của các từ ngữ có trong câu hỏi để học sinh hiểu và trình bày đúng yêu cầu, các từ ngữ này có thể là các từ khó hoặc từ địa phương. Nếu là từ địa phương, giáo viên có thể cho học sinh sử dụng từ địa phương mình để học sinh làm bài dễ dàng hơn. </a:t>
            </a:r>
            <a:endParaRPr lang="en-US">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 Chia thành nhiều câu gợi ý nhỏ:</a:t>
            </a:r>
            <a:endParaRPr lang="en-US">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a:latin typeface="Times New Roman" panose="02020603050405020304" pitchFamily="18" charset="0"/>
                <a:ea typeface="Calibri" panose="020F0502020204030204" pitchFamily="34" charset="0"/>
                <a:cs typeface="Times New Roman" panose="02020603050405020304" pitchFamily="18" charset="0"/>
              </a:rPr>
              <a:t>Trong các câu gợi ý có một số câu dài hoặc ngắn gọn khiến học sinh lúng túng khi diễn đạt ý, do đó ý không trọn vẹn, bài văn thiếu sinh động sáng tạo. Giáo viên cần chia thành nhiều câu gợi ý nhỏ để giúp các em có những ý tưởng phong phú, hồn nhiên. Việc chia thành nhiều câu gợi ý nhỏ sẽ có nhiều học sinh được rèn kĩ năng nói, giúp các em thêm tự tin và giáo viên dễ dàng sửa chữa sai sót cho học sinh</a:t>
            </a:r>
            <a:r>
              <a:rPr lang="en-US">
                <a:latin typeface="Times New Roman" panose="02020603050405020304" pitchFamily="18" charset="0"/>
                <a:ea typeface="Calibri" panose="020F0502020204030204" pitchFamily="34" charset="0"/>
                <a:cs typeface="Times New Roman" panose="02020603050405020304" pitchFamily="18" charset="0"/>
              </a:rPr>
              <a:t>. </a:t>
            </a:r>
            <a:endParaRPr lang="en-US">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46" y="539797"/>
            <a:ext cx="10625522" cy="3970318"/>
          </a:xfrm>
          <a:prstGeom prst="rect">
            <a:avLst/>
          </a:prstGeom>
        </p:spPr>
        <p:txBody>
          <a:bodyPr wrap="square">
            <a:spAutoFit/>
          </a:bodyPr>
          <a:lstStyle/>
          <a:p>
            <a:r>
              <a:rPr lang="en-US" b="1" i="1"/>
              <a:t>c</a:t>
            </a:r>
            <a:r>
              <a:rPr lang="en-US" b="1" i="1">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Hướng dẫn học sinh tìm ý cho bài văn:</a:t>
            </a:r>
            <a:endParaRPr lang="en-US">
              <a:latin typeface="Times New Roman" panose="02020603050405020304" pitchFamily="18" charset="0"/>
              <a:cs typeface="Times New Roman" panose="02020603050405020304" pitchFamily="18" charset="0"/>
            </a:endParaRPr>
          </a:p>
          <a:p>
            <a:r>
              <a:rPr lang="en-US" b="1"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Hướng dẫn học sinh biết hồi tưởng:</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Trong một tiết Tập làm văn với một đề tài nào đó, học sinh có thể quên một số hình ảnh, sự việc… mà các em đã quan sát hoặc tìm hiểu qua thực tế. Giáo viên khơi gợi cho học sinh nhớ lại bằng những câu hỏi nhỏ,hình ảnh thực tế có liên quan đến yêu cầu bài tập, phù hợp với thực tế và trình độ học sinh để các em dễ dàng diễn đạt được đúng yêu cầu của đề tài.</a:t>
            </a:r>
            <a:endParaRPr lang="en-US">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 Ví dụ: </a:t>
            </a:r>
            <a:r>
              <a:rPr lang="en-US">
                <a:latin typeface="Times New Roman" panose="02020603050405020304" pitchFamily="18" charset="0"/>
                <a:cs typeface="Times New Roman" panose="02020603050405020304" pitchFamily="18" charset="0"/>
              </a:rPr>
              <a:t>Ở tuần 22 bài “Kể về một người lao động trí óc”, giáo viên gợi ý người đó làm nghề gì? Bao nhiêu tuổi? Công việc em thường thấy là gì?</a:t>
            </a:r>
            <a:endParaRPr lang="en-US">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Hướng dẫn học sinh tưởng tượng, liên tưởng dựa trên kết quả đã quan sát:</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Nếu trong một bài Tập làm văn, học sinh chỉ biết diễn đạt nội dung bằng những gì đã quan sát; hoặc thực hành một cách chính xác theo các gợi ý; bài làm như thế tuy đủ ý nhưng không có sức hấp dẫn, lôi cuốn người đọc, người nghe. Vì vậy, với từng đề bài giáo viên nên có những câu hỏi gợi ý, khuyến khích học sinh liên tưởng, tưởng tượng thêm những chi tiết một cách tự nhiên, chân thật và hợp lí qua việc sử dụng các biện pháp so sánh, nhân hoá, để từ đó học sinh biết trình bày bài văn giàu hình ảnh, sinh động, sáng tạo.</a:t>
            </a:r>
            <a:endParaRPr lang="en-US">
              <a:latin typeface="Times New Roman" panose="02020603050405020304" pitchFamily="18" charset="0"/>
              <a:cs typeface="Times New Roman" panose="02020603050405020304" pitchFamily="18" charset="0"/>
            </a:endParaRPr>
          </a:p>
        </p:txBody>
      </p:sp>
      <p:sp>
        <p:nvSpPr>
          <p:cNvPr id="7" name="Rectangle 6"/>
          <p:cNvSpPr/>
          <p:nvPr/>
        </p:nvSpPr>
        <p:spPr>
          <a:xfrm>
            <a:off x="133634" y="118451"/>
            <a:ext cx="11975240" cy="417615"/>
          </a:xfrm>
          <a:prstGeom prst="rect">
            <a:avLst/>
          </a:prstGeom>
        </p:spPr>
        <p:txBody>
          <a:bodyPr wrap="square">
            <a:spAutoFit/>
          </a:bodyPr>
          <a:lstStyle/>
          <a:p>
            <a:pPr algn="just">
              <a:lnSpc>
                <a:spcPct val="115000"/>
              </a:lnSpc>
            </a:pPr>
            <a:r>
              <a:rPr lang="vi-VN" sz="2000" b="1" i="1">
                <a:solidFill>
                  <a:srgbClr val="000000"/>
                </a:solidFill>
                <a:latin typeface="Times New Roman" panose="02020603050405020304" pitchFamily="18" charset="0"/>
                <a:ea typeface="Times New Roman" panose="02020603050405020304" pitchFamily="18" charset="0"/>
              </a:rPr>
              <a:t>Biện pháp thứ </a:t>
            </a:r>
            <a:r>
              <a:rPr lang="en-US" sz="2000" b="1" i="1">
                <a:solidFill>
                  <a:srgbClr val="000000"/>
                </a:solidFill>
                <a:latin typeface="Times New Roman" panose="02020603050405020304" pitchFamily="18" charset="0"/>
                <a:ea typeface="Times New Roman" panose="02020603050405020304" pitchFamily="18" charset="0"/>
              </a:rPr>
              <a:t>hai</a:t>
            </a:r>
            <a:r>
              <a:rPr lang="vi-VN" sz="2000" b="1" i="1">
                <a:solidFill>
                  <a:srgbClr val="000000"/>
                </a:solidFill>
                <a:latin typeface="Times New Roman" panose="02020603050405020304" pitchFamily="18" charset="0"/>
                <a:ea typeface="Times New Roman" panose="02020603050405020304" pitchFamily="18" charset="0"/>
              </a:rPr>
              <a:t>:</a:t>
            </a:r>
            <a:r>
              <a:rPr lang="en-US" sz="2000" b="1"/>
              <a:t> </a:t>
            </a:r>
            <a:r>
              <a:rPr lang="en-US" sz="2000" b="1">
                <a:latin typeface="Times New Roman" panose="02020603050405020304" pitchFamily="18" charset="0"/>
                <a:cs typeface="Times New Roman" panose="02020603050405020304" pitchFamily="18" charset="0"/>
              </a:rPr>
              <a:t>: Hướng dẫn tìm hiểu nội dung đề bài</a:t>
            </a:r>
            <a:r>
              <a:rPr lang="en-US" sz="2000" b="1" smtClean="0"/>
              <a:t>:</a:t>
            </a:r>
            <a:endParaRPr lang="en-US" sz="2000"/>
          </a:p>
        </p:txBody>
      </p:sp>
      <p:sp>
        <p:nvSpPr>
          <p:cNvPr id="4" name="Rectangle 3"/>
          <p:cNvSpPr/>
          <p:nvPr/>
        </p:nvSpPr>
        <p:spPr>
          <a:xfrm>
            <a:off x="0" y="616076"/>
            <a:ext cx="11292840" cy="392159"/>
          </a:xfrm>
          <a:prstGeom prst="rect">
            <a:avLst/>
          </a:prstGeom>
        </p:spPr>
        <p:txBody>
          <a:bodyPr wrap="square">
            <a:spAutoFit/>
          </a:bodyPr>
          <a:lstStyle/>
          <a:p>
            <a:pPr algn="just">
              <a:lnSpc>
                <a:spcPct val="115000"/>
              </a:lnSpc>
              <a:spcAft>
                <a:spcPts val="0"/>
              </a:spcAft>
            </a:pPr>
            <a:endParaRPr lang="en-US">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4547"/>
            <a:ext cx="12192000" cy="941796"/>
          </a:xfrm>
          <a:prstGeom prst="rect">
            <a:avLst/>
          </a:prstGeom>
        </p:spPr>
        <p:txBody>
          <a:bodyPr wrap="square">
            <a:spAutoFit/>
          </a:bodyPr>
          <a:lstStyle/>
          <a:p>
            <a:pPr algn="just">
              <a:lnSpc>
                <a:spcPct val="115000"/>
              </a:lnSpc>
            </a:pPr>
            <a:r>
              <a:rPr lang="en-US" sz="2400" b="1" i="1" smtClean="0">
                <a:solidFill>
                  <a:srgbClr val="000000"/>
                </a:solidFill>
                <a:effectLst/>
                <a:latin typeface="Times New Roman" panose="02020603050405020304" pitchFamily="18" charset="0"/>
                <a:ea typeface="Times New Roman" panose="02020603050405020304" pitchFamily="18" charset="0"/>
              </a:rPr>
              <a:t>*Biện pháp thứ </a:t>
            </a:r>
            <a:r>
              <a:rPr lang="en-US" sz="2400" b="1" i="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 </a:t>
            </a:r>
            <a:r>
              <a:rPr lang="en-US" sz="2400" b="1" smtClean="0">
                <a:latin typeface="Times New Roman" panose="02020603050405020304" pitchFamily="18" charset="0"/>
                <a:cs typeface="Times New Roman" panose="02020603050405020304" pitchFamily="18" charset="0"/>
              </a:rPr>
              <a:t>Rèn </a:t>
            </a:r>
            <a:r>
              <a:rPr lang="en-US" sz="2400" b="1">
                <a:latin typeface="Times New Roman" panose="02020603050405020304" pitchFamily="18" charset="0"/>
                <a:cs typeface="Times New Roman" panose="02020603050405020304" pitchFamily="18" charset="0"/>
              </a:rPr>
              <a:t>kĩ năng diễn đạt khi nói và viết cho </a:t>
            </a:r>
            <a:r>
              <a:rPr lang="en-US" sz="2400" b="1">
                <a:latin typeface="Times New Roman" panose="02020603050405020304" pitchFamily="18" charset="0"/>
                <a:cs typeface="Times New Roman" panose="02020603050405020304" pitchFamily="18" charset="0"/>
              </a:rPr>
              <a:t>học </a:t>
            </a:r>
            <a:r>
              <a:rPr lang="en-US" sz="2400" b="1" smtClean="0">
                <a:latin typeface="Times New Roman" panose="02020603050405020304" pitchFamily="18" charset="0"/>
                <a:cs typeface="Times New Roman" panose="02020603050405020304" pitchFamily="18" charset="0"/>
              </a:rPr>
              <a:t>sinh</a:t>
            </a:r>
            <a:r>
              <a:rPr lang="en-US" sz="2400" b="1"/>
              <a:t>.</a:t>
            </a:r>
            <a:endParaRPr lang="en-US" sz="2400"/>
          </a:p>
          <a:p>
            <a:pPr algn="just">
              <a:lnSpc>
                <a:spcPct val="115000"/>
              </a:lnSpc>
              <a:spcAft>
                <a:spcPts val="0"/>
              </a:spcAft>
            </a:pPr>
            <a:endParaRPr lang="en-US" sz="2400" dirty="0" smtClean="0">
              <a:effectLst/>
              <a:latin typeface="Times New Roman" panose="02020603050405020304" pitchFamily="18" charset="0"/>
              <a:ea typeface="Times New Roman" panose="02020603050405020304" pitchFamily="18" charset="0"/>
            </a:endParaRPr>
          </a:p>
        </p:txBody>
      </p:sp>
      <p:sp>
        <p:nvSpPr>
          <p:cNvPr id="5" name="Rounded Rectangle 4"/>
          <p:cNvSpPr/>
          <p:nvPr/>
        </p:nvSpPr>
        <p:spPr>
          <a:xfrm>
            <a:off x="2869847" y="1262009"/>
            <a:ext cx="5077495" cy="11075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chemeClr val="tx1"/>
                </a:solidFill>
                <a:latin typeface="Times New Roman" panose="02020603050405020304" pitchFamily="18" charset="0"/>
                <a:cs typeface="Times New Roman" panose="02020603050405020304" pitchFamily="18" charset="0"/>
              </a:rPr>
              <a:t>a)</a:t>
            </a:r>
            <a:r>
              <a:rPr lang="en-US" sz="2400" b="1">
                <a:solidFill>
                  <a:schemeClr val="tx1"/>
                </a:solidFill>
              </a:rPr>
              <a:t> </a:t>
            </a:r>
            <a:r>
              <a:rPr lang="en-US" sz="2400" b="1">
                <a:solidFill>
                  <a:schemeClr val="tx1"/>
                </a:solidFill>
                <a:latin typeface="Times New Roman" panose="02020603050405020304" pitchFamily="18" charset="0"/>
                <a:cs typeface="Times New Roman" panose="02020603050405020304" pitchFamily="18" charset="0"/>
              </a:rPr>
              <a:t>Rèn kĩ năng nói cho </a:t>
            </a:r>
            <a:r>
              <a:rPr lang="en-US" sz="2400" b="1">
                <a:solidFill>
                  <a:schemeClr val="tx1"/>
                </a:solidFill>
                <a:latin typeface="Times New Roman" panose="02020603050405020304" pitchFamily="18" charset="0"/>
                <a:cs typeface="Times New Roman" panose="02020603050405020304" pitchFamily="18" charset="0"/>
              </a:rPr>
              <a:t>học </a:t>
            </a:r>
            <a:r>
              <a:rPr lang="en-US" sz="2400" b="1" smtClean="0">
                <a:solidFill>
                  <a:schemeClr val="tx1"/>
                </a:solidFill>
                <a:latin typeface="Times New Roman" panose="02020603050405020304" pitchFamily="18" charset="0"/>
                <a:cs typeface="Times New Roman" panose="02020603050405020304" pitchFamily="18" charset="0"/>
              </a:rPr>
              <a:t>sinh</a:t>
            </a:r>
            <a:endParaRPr lang="en-US" sz="2400" smtClean="0">
              <a:solidFill>
                <a:schemeClr val="tx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1085850" y="3273495"/>
            <a:ext cx="2145846" cy="330990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mtClean="0"/>
              <a:t>      </a:t>
            </a:r>
            <a:r>
              <a:rPr lang="en-US" sz="2000" smtClean="0">
                <a:latin typeface="Times New Roman" panose="02020603050405020304" pitchFamily="18" charset="0"/>
                <a:cs typeface="Times New Roman" panose="02020603050405020304" pitchFamily="18" charset="0"/>
              </a:rPr>
              <a:t>Bước 1 </a:t>
            </a:r>
            <a:endParaRPr lang="en-US" sz="2000" smtClean="0">
              <a:latin typeface="Times New Roman" panose="02020603050405020304" pitchFamily="18" charset="0"/>
              <a:cs typeface="Times New Roman" panose="02020603050405020304" pitchFamily="18" charset="0"/>
            </a:endParaRPr>
          </a:p>
          <a:p>
            <a:r>
              <a:rPr lang="en-US" sz="2000" smtClean="0">
                <a:latin typeface="Times New Roman" panose="02020603050405020304" pitchFamily="18" charset="0"/>
                <a:cs typeface="Times New Roman" panose="02020603050405020304" pitchFamily="18" charset="0"/>
              </a:rPr>
              <a:t>Nói </a:t>
            </a:r>
            <a:r>
              <a:rPr lang="en-US" sz="2000">
                <a:latin typeface="Times New Roman" panose="02020603050405020304" pitchFamily="18" charset="0"/>
                <a:cs typeface="Times New Roman" panose="02020603050405020304" pitchFamily="18" charset="0"/>
              </a:rPr>
              <a:t>dưới hình thức trả lời theo các câu hỏi gợi ý (dành cho những học sinh có nhận thức chậm</a:t>
            </a:r>
            <a:r>
              <a:rPr lang="en-US"/>
              <a:t>)</a:t>
            </a:r>
            <a:endParaRPr lang="en-US"/>
          </a:p>
        </p:txBody>
      </p:sp>
      <p:sp>
        <p:nvSpPr>
          <p:cNvPr id="7" name="Rounded Rectangle 6"/>
          <p:cNvSpPr/>
          <p:nvPr/>
        </p:nvSpPr>
        <p:spPr>
          <a:xfrm>
            <a:off x="6243037" y="3299224"/>
            <a:ext cx="2192303" cy="328417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mtClean="0"/>
              <a:t>     </a:t>
            </a:r>
            <a:r>
              <a:rPr lang="en-US" sz="2000" smtClean="0">
                <a:latin typeface="Times New Roman" panose="02020603050405020304" pitchFamily="18" charset="0"/>
                <a:cs typeface="Times New Roman" panose="02020603050405020304" pitchFamily="18" charset="0"/>
              </a:rPr>
              <a:t>Bước 3</a:t>
            </a:r>
            <a:endParaRPr lang="en-US" sz="2000" smtClean="0">
              <a:latin typeface="Times New Roman" panose="02020603050405020304" pitchFamily="18" charset="0"/>
              <a:cs typeface="Times New Roman" panose="02020603050405020304" pitchFamily="18" charset="0"/>
            </a:endParaRPr>
          </a:p>
          <a:p>
            <a:r>
              <a:rPr lang="en-US" sz="2000" smtClean="0">
                <a:latin typeface="Times New Roman" panose="02020603050405020304" pitchFamily="18" charset="0"/>
                <a:cs typeface="Times New Roman" panose="02020603050405020304" pitchFamily="18" charset="0"/>
              </a:rPr>
              <a:t>Nói </a:t>
            </a:r>
            <a:r>
              <a:rPr lang="en-US" sz="2000">
                <a:latin typeface="Times New Roman" panose="02020603050405020304" pitchFamily="18" charset="0"/>
                <a:cs typeface="Times New Roman" panose="02020603050405020304" pitchFamily="18" charset="0"/>
              </a:rPr>
              <a:t>thành bài văn (dành cho học sinh có năng khiếu môn học)</a:t>
            </a:r>
            <a:endParaRPr lang="en-US" sz="2000">
              <a:latin typeface="Times New Roman" panose="02020603050405020304" pitchFamily="18" charset="0"/>
              <a:cs typeface="Times New Roman" panose="02020603050405020304" pitchFamily="18" charset="0"/>
            </a:endParaRPr>
          </a:p>
        </p:txBody>
      </p:sp>
      <p:sp>
        <p:nvSpPr>
          <p:cNvPr id="9" name="Rounded Rectangle 8"/>
          <p:cNvSpPr/>
          <p:nvPr/>
        </p:nvSpPr>
        <p:spPr>
          <a:xfrm>
            <a:off x="3549531" y="3273496"/>
            <a:ext cx="2176899" cy="3335628"/>
          </a:xfrm>
          <a:prstGeom prst="roundRect">
            <a:avLst/>
          </a:prstGeom>
          <a:solidFill>
            <a:srgbClr val="FFC000"/>
          </a:solidFill>
        </p:spPr>
        <p:style>
          <a:lnRef idx="0">
            <a:schemeClr val="accent4"/>
          </a:lnRef>
          <a:fillRef idx="3">
            <a:schemeClr val="accent4"/>
          </a:fillRef>
          <a:effectRef idx="3">
            <a:schemeClr val="accent4"/>
          </a:effectRef>
          <a:fontRef idx="minor">
            <a:schemeClr val="lt1"/>
          </a:fontRef>
        </p:style>
        <p:txBody>
          <a:bodyPr rtlCol="0" anchor="ctr"/>
          <a:lstStyle/>
          <a:p>
            <a:r>
              <a:rPr lang="en-US" sz="2000" smtClean="0">
                <a:solidFill>
                  <a:schemeClr val="tx1"/>
                </a:solidFill>
                <a:latin typeface="Times New Roman" panose="02020603050405020304" pitchFamily="18" charset="0"/>
                <a:cs typeface="Times New Roman" panose="02020603050405020304" pitchFamily="18" charset="0"/>
              </a:rPr>
              <a:t>        Bước 2</a:t>
            </a:r>
            <a:endParaRPr lang="en-US" sz="2000" smtClean="0">
              <a:solidFill>
                <a:schemeClr val="tx1"/>
              </a:solidFill>
              <a:latin typeface="Times New Roman" panose="02020603050405020304" pitchFamily="18" charset="0"/>
              <a:cs typeface="Times New Roman" panose="02020603050405020304" pitchFamily="18" charset="0"/>
            </a:endParaRPr>
          </a:p>
          <a:p>
            <a:r>
              <a:rPr lang="en-US" sz="2000" smtClean="0">
                <a:solidFill>
                  <a:schemeClr val="tx1"/>
                </a:solidFill>
                <a:latin typeface="Times New Roman" panose="02020603050405020304" pitchFamily="18" charset="0"/>
                <a:cs typeface="Times New Roman" panose="02020603050405020304" pitchFamily="18" charset="0"/>
              </a:rPr>
              <a:t> </a:t>
            </a:r>
            <a:r>
              <a:rPr lang="en-US" sz="2000">
                <a:solidFill>
                  <a:schemeClr val="tx1"/>
                </a:solidFill>
                <a:latin typeface="Times New Roman" panose="02020603050405020304" pitchFamily="18" charset="0"/>
                <a:cs typeface="Times New Roman" panose="02020603050405020304" pitchFamily="18" charset="0"/>
              </a:rPr>
              <a:t>Nói gộp từ 2 – 3 câu hỏi một lúc, có liên kết các câu với nhau (dành cho học sinh đã hiểu và biết vận dụng)</a:t>
            </a:r>
            <a:endParaRPr lang="en-US" sz="2000">
              <a:solidFill>
                <a:schemeClr val="tx1"/>
              </a:solidFill>
              <a:latin typeface="Times New Roman" panose="02020603050405020304" pitchFamily="18" charset="0"/>
              <a:cs typeface="Times New Roman" panose="02020603050405020304" pitchFamily="18" charset="0"/>
            </a:endParaRPr>
          </a:p>
        </p:txBody>
      </p:sp>
      <p:cxnSp>
        <p:nvCxnSpPr>
          <p:cNvPr id="10" name="Straight Connector 9"/>
          <p:cNvCxnSpPr>
            <a:stCxn id="5" idx="2"/>
          </p:cNvCxnSpPr>
          <p:nvPr/>
        </p:nvCxnSpPr>
        <p:spPr>
          <a:xfrm flipH="1">
            <a:off x="2143265" y="2369591"/>
            <a:ext cx="3265330" cy="9401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9" idx="0"/>
          </p:cNvCxnSpPr>
          <p:nvPr/>
        </p:nvCxnSpPr>
        <p:spPr>
          <a:xfrm flipH="1">
            <a:off x="4637981" y="2369591"/>
            <a:ext cx="764816" cy="903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2"/>
          </p:cNvCxnSpPr>
          <p:nvPr/>
        </p:nvCxnSpPr>
        <p:spPr>
          <a:xfrm>
            <a:off x="5408595" y="2369591"/>
            <a:ext cx="1930593" cy="104797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barn(inVertical)">
                                      <p:cBhvr>
                                        <p:cTn id="3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15884</Words>
  <Application>WPS Presentation</Application>
  <PresentationFormat>Widescreen</PresentationFormat>
  <Paragraphs>278</Paragraphs>
  <Slides>19</Slides>
  <Notes>2</Notes>
  <HiddenSlides>0</HiddenSlides>
  <MMClips>0</MMClips>
  <ScaleCrop>false</ScaleCrop>
  <HeadingPairs>
    <vt:vector size="6" baseType="variant">
      <vt:variant>
        <vt:lpstr>已用的字体</vt:lpstr>
      </vt:variant>
      <vt:variant>
        <vt:i4>14</vt:i4>
      </vt:variant>
      <vt:variant>
        <vt:lpstr>主题</vt:lpstr>
      </vt:variant>
      <vt:variant>
        <vt:i4>4</vt:i4>
      </vt:variant>
      <vt:variant>
        <vt:lpstr>幻灯片标题</vt:lpstr>
      </vt:variant>
      <vt:variant>
        <vt:i4>19</vt:i4>
      </vt:variant>
    </vt:vector>
  </HeadingPairs>
  <TitlesOfParts>
    <vt:vector size="37" baseType="lpstr">
      <vt:lpstr>Arial</vt:lpstr>
      <vt:lpstr>SimSun</vt:lpstr>
      <vt:lpstr>Wingdings</vt:lpstr>
      <vt:lpstr>Calibri</vt:lpstr>
      <vt:lpstr>Wingdings 3</vt:lpstr>
      <vt:lpstr>Arial</vt:lpstr>
      <vt:lpstr>Times New Roman</vt:lpstr>
      <vt:lpstr>Helvetica</vt:lpstr>
      <vt:lpstr>HP001 4 hàng</vt:lpstr>
      <vt:lpstr>Segoe Print</vt:lpstr>
      <vt:lpstr>Microsoft YaHei</vt:lpstr>
      <vt:lpstr>Arial Unicode MS</vt:lpstr>
      <vt:lpstr>Calibri Light</vt:lpstr>
      <vt:lpstr>Trebuchet MS</vt:lpstr>
      <vt:lpstr>Office Theme</vt:lpstr>
      <vt:lpstr>2_Office Theme</vt:lpstr>
      <vt:lpstr>3_Office Theme</vt:lpstr>
      <vt:lpstr>Facet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Ví dụ minh hoạ: Nghe - kể lại chuyện: Không nỡ nhìn.(BT1- SGKTV – Tập 1) 1.Chuẩn bị : - Tranh vẻ ở sách giáo khoa phóng to  - Phiếu học tập: Sơ đồ trình tự câu chuyện  2. Cách tiến hành: - Giáo viên kể chuyện lần1 và hỏi học sinh: Câu chuyện có mấy nhân vật? ở đâu? học sinh sẽ trả lời: + Câu chuyện có hai nhân vật  + Chuyện xảy ra trên chuyến xe buýt. - Giáo viên kể chuyện lần hai, học sinh nghe rồi hoàn thành các sự kiện trong khung còn trống của sơ đồ trình tự câu chuyện trên phiếu học tập.(Học sinh hoạt động theo nhóm 4)    </vt:lpstr>
      <vt:lpstr>b) Dạng bài: Kể hay nói, viết về một chủ đề.  	Theo tôi khi dạy dạng đề này ngoài phương án được nêu trên trong sách giáo viên .Giáo viên có thể sử dụng bản đồ tư duy.  *Ví dụ khi dạy đề bài:  Nói về quê hương em (BT2-TV3 -Tập1- Tr92), ) Tôi thực hiện như sau:  - Cho học sinh đọc yêu cầu bài tập, giáo viên giúp học sinh tìm hiểu yêu cầu của bài tập: Nói về quê hương em. - Học sinh tập trung động não nghĩ về quê hương mình và viết ra bất kỳ những từ ngữ nào liên quan đến quê hương. - Giáo viên treo bảng phụ vẽ bản đồ tư duy lên bảng. Giới thiệu cho học sinh biết một số từ ngữ liên quan đến quê hương. Học sinh nhìn bản đồ tư duy, tự suy nghĩ và hồi tưởng.   </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178</cp:revision>
  <dcterms:created xsi:type="dcterms:W3CDTF">2020-11-25T02:08:00Z</dcterms:created>
  <dcterms:modified xsi:type="dcterms:W3CDTF">2022-06-02T02:09:21Z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A06421BC1B314EB6AD3E00A469BAF78B</vt:lpwstr>
  </property>
  <property fmtid="{D5CDD505-2E9C-101B-9397-08002B2CF9AE}" pid="3" name="KSOProductBuildVer">
    <vt:lpwstr>1033-11.2.0.11130</vt:lpwstr>
  </property>
</Properties>
</file>