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257" r:id="rId3"/>
    <p:sldId id="270" r:id="rId4"/>
    <p:sldId id="272" r:id="rId5"/>
    <p:sldId id="273" r:id="rId6"/>
    <p:sldId id="278" r:id="rId7"/>
    <p:sldId id="271" r:id="rId8"/>
    <p:sldId id="283" r:id="rId9"/>
    <p:sldId id="284" r:id="rId10"/>
    <p:sldId id="285" r:id="rId11"/>
    <p:sldId id="286" r:id="rId12"/>
    <p:sldId id="287" r:id="rId13"/>
    <p:sldId id="288" r:id="rId14"/>
    <p:sldId id="277" r:id="rId15"/>
    <p:sldId id="289" r:id="rId16"/>
    <p:sldId id="259" r:id="rId17"/>
    <p:sldId id="269" r:id="rId18"/>
  </p:sldIdLst>
  <p:sldSz cx="16778288" cy="9475788"/>
  <p:notesSz cx="6858000" cy="9144000"/>
  <p:defaultTextStyle>
    <a:defPPr>
      <a:defRPr lang="zh-CN"/>
    </a:defPPr>
    <a:lvl1pPr marL="0" lvl="0"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985">
          <p15:clr>
            <a:srgbClr val="A4A3A4"/>
          </p15:clr>
        </p15:guide>
        <p15:guide id="2" pos="52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55"/>
    <p:restoredTop sz="94660"/>
  </p:normalViewPr>
  <p:slideViewPr>
    <p:cSldViewPr showGuides="1">
      <p:cViewPr varScale="1">
        <p:scale>
          <a:sx n="48" d="100"/>
          <a:sy n="48" d="100"/>
        </p:scale>
        <p:origin x="728" y="4"/>
      </p:cViewPr>
      <p:guideLst>
        <p:guide orient="horz" pos="2985"/>
        <p:guide pos="528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93700" y="685800"/>
            <a:ext cx="60706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2947591287"/>
      </p:ext>
    </p:extLst>
  </p:cSld>
  <p:clrMap bg1="lt1" tx1="dk1" bg2="lt2" tx2="dk2" accent1="accent1" accent2="accent2" accent3="accent3" accent4="accent4" accent5="accent5" accent6="accent6" hlink="hlink" folHlink="folHlink"/>
  <p:hf hdr="0" ftr="0" dt="0"/>
  <p:notesStyle>
    <a:lvl1pPr marL="0" lvl="0"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1069806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extLst>
      <p:ext uri="{BB962C8B-B14F-4D97-AF65-F5344CB8AC3E}">
        <p14:creationId xmlns:p14="http://schemas.microsoft.com/office/powerpoint/2010/main" val="673067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extLst>
      <p:ext uri="{BB962C8B-B14F-4D97-AF65-F5344CB8AC3E}">
        <p14:creationId xmlns:p14="http://schemas.microsoft.com/office/powerpoint/2010/main" val="3546634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12</a:t>
            </a:fld>
            <a:endParaRPr lang="zh-CN" sz="1200" dirty="0"/>
          </a:p>
        </p:txBody>
      </p:sp>
    </p:spTree>
    <p:extLst>
      <p:ext uri="{BB962C8B-B14F-4D97-AF65-F5344CB8AC3E}">
        <p14:creationId xmlns:p14="http://schemas.microsoft.com/office/powerpoint/2010/main" val="742599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a:ln/>
        </p:spPr>
      </p:sp>
      <p:sp>
        <p:nvSpPr>
          <p:cNvPr id="55299" name="文本占位符 552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extLst>
      <p:ext uri="{BB962C8B-B14F-4D97-AF65-F5344CB8AC3E}">
        <p14:creationId xmlns:p14="http://schemas.microsoft.com/office/powerpoint/2010/main" val="2986430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a:ln/>
        </p:spPr>
      </p:sp>
      <p:sp>
        <p:nvSpPr>
          <p:cNvPr id="55299" name="文本占位符 552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14</a:t>
            </a:fld>
            <a:endParaRPr lang="zh-CN" sz="1200" dirty="0"/>
          </a:p>
        </p:txBody>
      </p:sp>
    </p:spTree>
    <p:extLst>
      <p:ext uri="{BB962C8B-B14F-4D97-AF65-F5344CB8AC3E}">
        <p14:creationId xmlns:p14="http://schemas.microsoft.com/office/powerpoint/2010/main" val="144669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a:ln/>
        </p:spPr>
      </p:sp>
      <p:sp>
        <p:nvSpPr>
          <p:cNvPr id="55299" name="文本占位符 552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3388529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20481"/>
          <p:cNvSpPr>
            <a:spLocks noGrp="1" noRot="1" noChangeAspect="1" noTextEdit="1"/>
          </p:cNvSpPr>
          <p:nvPr>
            <p:ph type="sldImg"/>
          </p:nvPr>
        </p:nvSpPr>
        <p:spPr>
          <a:ln/>
        </p:spPr>
      </p:sp>
      <p:sp>
        <p:nvSpPr>
          <p:cNvPr id="20483" name="文本占位符 2048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16</a:t>
            </a:fld>
            <a:endParaRPr lang="zh-CN" sz="1200" dirty="0"/>
          </a:p>
        </p:txBody>
      </p:sp>
    </p:spTree>
    <p:extLst>
      <p:ext uri="{BB962C8B-B14F-4D97-AF65-F5344CB8AC3E}">
        <p14:creationId xmlns:p14="http://schemas.microsoft.com/office/powerpoint/2010/main" val="2598348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30721"/>
          <p:cNvSpPr>
            <a:spLocks noGrp="1" noRot="1" noChangeAspect="1" noTextEdit="1"/>
          </p:cNvSpPr>
          <p:nvPr>
            <p:ph type="sldImg"/>
          </p:nvPr>
        </p:nvSpPr>
        <p:spPr>
          <a:ln/>
        </p:spPr>
      </p:sp>
      <p:sp>
        <p:nvSpPr>
          <p:cNvPr id="30723" name="文本占位符 307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17</a:t>
            </a:fld>
            <a:endParaRPr lang="zh-CN" sz="1200" dirty="0"/>
          </a:p>
        </p:txBody>
      </p:sp>
    </p:spTree>
    <p:extLst>
      <p:ext uri="{BB962C8B-B14F-4D97-AF65-F5344CB8AC3E}">
        <p14:creationId xmlns:p14="http://schemas.microsoft.com/office/powerpoint/2010/main" val="2769668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1800600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2500749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a:ln/>
        </p:spPr>
      </p:sp>
      <p:sp>
        <p:nvSpPr>
          <p:cNvPr id="52227" name="文本占位符 5222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a:t>
            </a:fld>
            <a:endParaRPr lang="zh-CN" sz="1200" dirty="0"/>
          </a:p>
        </p:txBody>
      </p:sp>
    </p:spTree>
    <p:extLst>
      <p:ext uri="{BB962C8B-B14F-4D97-AF65-F5344CB8AC3E}">
        <p14:creationId xmlns:p14="http://schemas.microsoft.com/office/powerpoint/2010/main" val="1170953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ln/>
        </p:spPr>
      </p:sp>
      <p:sp>
        <p:nvSpPr>
          <p:cNvPr id="53251" name="文本占位符 5325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1917972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ln/>
        </p:spPr>
      </p:sp>
      <p:sp>
        <p:nvSpPr>
          <p:cNvPr id="54275" name="文本占位符 542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a:t>
            </a:fld>
            <a:endParaRPr lang="zh-CN" sz="1200" dirty="0"/>
          </a:p>
        </p:txBody>
      </p:sp>
    </p:spTree>
    <p:extLst>
      <p:ext uri="{BB962C8B-B14F-4D97-AF65-F5344CB8AC3E}">
        <p14:creationId xmlns:p14="http://schemas.microsoft.com/office/powerpoint/2010/main" val="27298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a:ln/>
        </p:spPr>
      </p:sp>
      <p:sp>
        <p:nvSpPr>
          <p:cNvPr id="51203" name="文本占位符 5120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7</a:t>
            </a:fld>
            <a:endParaRPr lang="zh-CN" sz="1200" dirty="0"/>
          </a:p>
        </p:txBody>
      </p:sp>
    </p:spTree>
    <p:extLst>
      <p:ext uri="{BB962C8B-B14F-4D97-AF65-F5344CB8AC3E}">
        <p14:creationId xmlns:p14="http://schemas.microsoft.com/office/powerpoint/2010/main" val="1198823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8</a:t>
            </a:fld>
            <a:endParaRPr lang="zh-CN" sz="1200" dirty="0"/>
          </a:p>
        </p:txBody>
      </p:sp>
    </p:spTree>
    <p:extLst>
      <p:ext uri="{BB962C8B-B14F-4D97-AF65-F5344CB8AC3E}">
        <p14:creationId xmlns:p14="http://schemas.microsoft.com/office/powerpoint/2010/main" val="3939295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9</a:t>
            </a:fld>
            <a:endParaRPr lang="zh-CN" sz="1200" dirty="0"/>
          </a:p>
        </p:txBody>
      </p:sp>
    </p:spTree>
    <p:extLst>
      <p:ext uri="{BB962C8B-B14F-4D97-AF65-F5344CB8AC3E}">
        <p14:creationId xmlns:p14="http://schemas.microsoft.com/office/powerpoint/2010/main" val="4032712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326" y="1550835"/>
            <a:ext cx="12583954" cy="3299088"/>
          </a:xfrm>
          <a:prstGeom prst="rect">
            <a:avLst/>
          </a:prstGeom>
        </p:spPr>
        <p:txBody>
          <a:bodyPr anchor="b"/>
          <a:lstStyle>
            <a:lvl1pPr algn="ctr">
              <a:defRPr sz="8255"/>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2097326" y="4977149"/>
            <a:ext cx="12583954" cy="2287864"/>
          </a:xfrm>
          <a:prstGeom prst="rect">
            <a:avLst/>
          </a:prstGeom>
        </p:spPr>
        <p:txBody>
          <a:bodyPr/>
          <a:lstStyle>
            <a:lvl1pPr marL="0" indent="0" algn="ctr">
              <a:buNone/>
              <a:defRPr sz="3305"/>
            </a:lvl1pPr>
            <a:lvl2pPr marL="629285" indent="0" algn="ctr">
              <a:buNone/>
              <a:defRPr sz="2750"/>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zh-CN" altLang="en-US" smtClean="0"/>
              <a:t>单击此处编辑母版副标题样式</a:t>
            </a:r>
            <a:endParaRPr lang="zh-CN" altLang="en-US"/>
          </a:p>
        </p:txBody>
      </p:sp>
    </p:spTree>
  </p:cSld>
  <p:clrMapOvr>
    <a:masterClrMapping/>
  </p:clrMapOvr>
  <p:transition advClick="0" advTm="3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advClick="0" advTm="3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007189" y="504515"/>
            <a:ext cx="3617887" cy="8030561"/>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1153529" y="504515"/>
            <a:ext cx="10643928" cy="8030561"/>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advClick="0" advTm="3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1153529" y="2522574"/>
            <a:ext cx="7130907" cy="601250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8494169" y="2522574"/>
            <a:ext cx="7130907" cy="289986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8494169" y="5633018"/>
            <a:ext cx="7130907" cy="290205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44790" y="2362446"/>
            <a:ext cx="14471547" cy="3941796"/>
          </a:xfrm>
          <a:prstGeom prst="rect">
            <a:avLst/>
          </a:prstGeom>
        </p:spPr>
        <p:txBody>
          <a:bodyPr anchor="b"/>
          <a:lstStyle>
            <a:lvl1pPr>
              <a:defRPr sz="8255"/>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44790" y="6341533"/>
            <a:ext cx="14471547" cy="2072897"/>
          </a:xfrm>
          <a:prstGeom prst="rect">
            <a:avLst/>
          </a:prstGeom>
        </p:spPr>
        <p:txBody>
          <a:bodyPr/>
          <a:lstStyle>
            <a:lvl1pPr marL="0" indent="0">
              <a:buNone/>
              <a:defRPr sz="3305">
                <a:solidFill>
                  <a:schemeClr val="tx1">
                    <a:tint val="75000"/>
                  </a:schemeClr>
                </a:solidFill>
              </a:defRPr>
            </a:lvl1pPr>
            <a:lvl2pPr marL="629285" indent="0">
              <a:buNone/>
              <a:defRPr sz="2750">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zh-CN" altLang="en-US" smtClean="0"/>
              <a:t>单击此处编辑母版文本样式</a:t>
            </a:r>
          </a:p>
        </p:txBody>
      </p:sp>
    </p:spTree>
  </p:cSld>
  <p:clrMapOvr>
    <a:masterClrMapping/>
  </p:clrMapOvr>
  <p:transition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1153529" y="2522574"/>
            <a:ext cx="7130907" cy="6012502"/>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8494169" y="2522574"/>
            <a:ext cx="7130907" cy="6012502"/>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5714" y="504515"/>
            <a:ext cx="14471547" cy="1831609"/>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633236" y="2457373"/>
            <a:ext cx="6707002"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smtClean="0"/>
              <a:t>单击此处编辑母版文本样式</a:t>
            </a:r>
          </a:p>
        </p:txBody>
      </p:sp>
      <p:sp>
        <p:nvSpPr>
          <p:cNvPr id="4" name="内容占位符 3"/>
          <p:cNvSpPr>
            <a:spLocks noGrp="1"/>
          </p:cNvSpPr>
          <p:nvPr>
            <p:ph sz="half" idx="2"/>
          </p:nvPr>
        </p:nvSpPr>
        <p:spPr>
          <a:xfrm>
            <a:off x="1633236" y="3682912"/>
            <a:ext cx="6707002" cy="4869712"/>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8610785" y="2457373"/>
            <a:ext cx="6740034"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smtClean="0"/>
              <a:t>单击此处编辑母版文本样式</a:t>
            </a:r>
          </a:p>
        </p:txBody>
      </p:sp>
      <p:sp>
        <p:nvSpPr>
          <p:cNvPr id="6" name="内容占位符 5"/>
          <p:cNvSpPr>
            <a:spLocks noGrp="1"/>
          </p:cNvSpPr>
          <p:nvPr>
            <p:ph sz="quarter" idx="4"/>
          </p:nvPr>
        </p:nvSpPr>
        <p:spPr>
          <a:xfrm>
            <a:off x="8610785" y="3682912"/>
            <a:ext cx="6740034" cy="4869712"/>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advClick="0"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411536" cy="2211091"/>
          </a:xfrm>
          <a:prstGeom prst="rect">
            <a:avLst/>
          </a:prstGeom>
        </p:spPr>
        <p:txBody>
          <a:bodyPr anchor="b"/>
          <a:lstStyle>
            <a:lvl1pPr>
              <a:defRPr sz="4405"/>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7133093" y="1364384"/>
            <a:ext cx="8494169" cy="6734176"/>
          </a:xfrm>
          <a:prstGeom prst="rect">
            <a:avLst/>
          </a:prstGeom>
        </p:spPr>
        <p:txBody>
          <a:bodyPr/>
          <a:lstStyle>
            <a:lvl1pPr>
              <a:defRPr sz="4405"/>
            </a:lvl1pPr>
            <a:lvl2pPr>
              <a:defRPr sz="3855"/>
            </a:lvl2pPr>
            <a:lvl3pPr>
              <a:defRPr sz="3305"/>
            </a:lvl3pPr>
            <a:lvl4pPr>
              <a:defRPr sz="2750"/>
            </a:lvl4pPr>
            <a:lvl5pPr>
              <a:defRPr sz="2750"/>
            </a:lvl5pPr>
            <a:lvl6pPr>
              <a:defRPr sz="2750"/>
            </a:lvl6pPr>
            <a:lvl7pPr>
              <a:defRPr sz="2750"/>
            </a:lvl7pPr>
            <a:lvl8pPr>
              <a:defRPr sz="2750"/>
            </a:lvl8pPr>
            <a:lvl9pPr>
              <a:defRPr sz="275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1155714" y="2842832"/>
            <a:ext cx="5411536" cy="5266697"/>
          </a:xfrm>
          <a:prstGeom prst="rect">
            <a:avLst/>
          </a:prstGeo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zh-CN" altLang="en-US" smtClean="0"/>
              <a:t>单击此处编辑母版文本样式</a:t>
            </a:r>
          </a:p>
        </p:txBody>
      </p:sp>
    </p:spTree>
  </p:cSld>
  <p:clrMapOvr>
    <a:masterClrMapping/>
  </p:clrMapOvr>
  <p:transition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732345" cy="2211091"/>
          </a:xfrm>
          <a:prstGeom prst="rect">
            <a:avLst/>
          </a:prstGeom>
        </p:spPr>
        <p:txBody>
          <a:bodyPr anchor="b"/>
          <a:lstStyle>
            <a:lvl1pPr>
              <a:defRPr sz="4405"/>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7133093" y="631742"/>
            <a:ext cx="8494169" cy="7466820"/>
          </a:xfrm>
          <a:prstGeom prst="rect">
            <a:avLst/>
          </a:prstGeom>
        </p:spPr>
        <p:txBody>
          <a:bodyPr/>
          <a:lstStyle>
            <a:lvl1pPr marL="0" indent="0">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endParaRPr lang="zh-CN" altLang="en-US"/>
          </a:p>
        </p:txBody>
      </p:sp>
      <p:sp>
        <p:nvSpPr>
          <p:cNvPr id="4" name="文本占位符 3"/>
          <p:cNvSpPr>
            <a:spLocks noGrp="1"/>
          </p:cNvSpPr>
          <p:nvPr>
            <p:ph type="body" sz="half" idx="2"/>
          </p:nvPr>
        </p:nvSpPr>
        <p:spPr>
          <a:xfrm>
            <a:off x="1155714" y="2842832"/>
            <a:ext cx="5732345" cy="5266697"/>
          </a:xfrm>
          <a:prstGeom prst="rect">
            <a:avLst/>
          </a:prstGeom>
        </p:spPr>
        <p:txBody>
          <a:bodyPr/>
          <a:lstStyle>
            <a:lvl1pPr marL="0" indent="0">
              <a:buNone/>
              <a:defRPr sz="2750"/>
            </a:lvl1pPr>
            <a:lvl2pPr marL="629285" indent="0">
              <a:buNone/>
              <a:defRPr sz="2475"/>
            </a:lvl2pPr>
            <a:lvl3pPr marL="1258570" indent="0">
              <a:buNone/>
              <a:defRPr sz="2200"/>
            </a:lvl3pPr>
            <a:lvl4pPr marL="1887855" indent="0">
              <a:buNone/>
              <a:defRPr sz="1925"/>
            </a:lvl4pPr>
            <a:lvl5pPr marL="2516505" indent="0">
              <a:buNone/>
              <a:defRPr sz="1925"/>
            </a:lvl5pPr>
            <a:lvl6pPr marL="3145790" indent="0">
              <a:buNone/>
              <a:defRPr sz="1925"/>
            </a:lvl6pPr>
            <a:lvl7pPr marL="3775075" indent="0">
              <a:buNone/>
              <a:defRPr sz="1925"/>
            </a:lvl7pPr>
            <a:lvl8pPr marL="4404360" indent="0">
              <a:buNone/>
              <a:defRPr sz="1925"/>
            </a:lvl8pPr>
            <a:lvl9pPr marL="5033645" indent="0">
              <a:buNone/>
              <a:defRPr sz="1925"/>
            </a:lvl9pPr>
          </a:lstStyle>
          <a:p>
            <a:pPr lvl="0"/>
            <a:r>
              <a:rPr lang="zh-CN" altLang="en-US" smtClean="0"/>
              <a:t>单击此处编辑母版文本样式</a:t>
            </a:r>
          </a:p>
        </p:txBody>
      </p:sp>
    </p:spTree>
  </p:cSld>
  <p:clrMapOvr>
    <a:masterClrMapping/>
  </p:clrMapOvr>
  <p:transition advClick="0" advTm="3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图片 1031" descr="背景2"/>
          <p:cNvPicPr>
            <a:picLocks noChangeAspect="1"/>
          </p:cNvPicPr>
          <p:nvPr userDrawn="1"/>
        </p:nvPicPr>
        <p:blipFill>
          <a:blip r:embed="rId14"/>
          <a:stretch>
            <a:fillRect/>
          </a:stretch>
        </p:blipFill>
        <p:spPr>
          <a:xfrm>
            <a:off x="0" y="0"/>
            <a:ext cx="16776700" cy="94742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advTm="3000">
    <p:random/>
  </p:transition>
  <p:hf sldNum="0" hdr="0"/>
  <p:txStyles>
    <p:titleStyle>
      <a:lvl1pPr marL="0" lvl="0" indent="0" algn="ctr" defTabSz="1500505" eaLnBrk="1" fontAlgn="base" latinLnBrk="0" hangingPunct="1">
        <a:lnSpc>
          <a:spcPct val="100000"/>
        </a:lnSpc>
        <a:spcBef>
          <a:spcPct val="0"/>
        </a:spcBef>
        <a:spcAft>
          <a:spcPct val="0"/>
        </a:spcAft>
        <a:buClr>
          <a:srgbClr val="000000"/>
        </a:buClr>
        <a:buNone/>
        <a:defRPr sz="7200" b="0" i="0" u="none" kern="1200" baseline="0">
          <a:solidFill>
            <a:schemeClr val="tx2"/>
          </a:solidFill>
          <a:latin typeface="+mj-lt"/>
          <a:ea typeface="+mj-ea"/>
          <a:cs typeface="+mj-cs"/>
        </a:defRPr>
      </a:lvl1pPr>
    </p:titleStyle>
    <p:bodyStyle>
      <a:lvl1pPr marL="561975" lvl="0" indent="-561975" algn="l" defTabSz="1500505" eaLnBrk="1" fontAlgn="base" latinLnBrk="0" hangingPunct="1">
        <a:lnSpc>
          <a:spcPct val="100000"/>
        </a:lnSpc>
        <a:spcBef>
          <a:spcPct val="20000"/>
        </a:spcBef>
        <a:spcAft>
          <a:spcPct val="0"/>
        </a:spcAft>
        <a:buChar char="•"/>
        <a:defRPr sz="5200" b="0" i="0" u="none" kern="1200" baseline="0">
          <a:solidFill>
            <a:schemeClr val="tx1"/>
          </a:solidFill>
          <a:latin typeface="+mn-lt"/>
          <a:ea typeface="+mn-ea"/>
          <a:cs typeface="+mn-cs"/>
        </a:defRPr>
      </a:lvl1pPr>
      <a:lvl2pPr marL="1219200" lvl="1" indent="-469900" algn="l" defTabSz="1500505" eaLnBrk="1" fontAlgn="base" latinLnBrk="0" hangingPunct="1">
        <a:lnSpc>
          <a:spcPct val="100000"/>
        </a:lnSpc>
        <a:spcBef>
          <a:spcPct val="20000"/>
        </a:spcBef>
        <a:spcAft>
          <a:spcPct val="0"/>
        </a:spcAft>
        <a:buChar char="–"/>
        <a:defRPr sz="4600" b="0" i="0" u="none" kern="1200" baseline="0">
          <a:solidFill>
            <a:schemeClr val="tx1"/>
          </a:solidFill>
          <a:latin typeface="+mn-lt"/>
          <a:ea typeface="+mn-ea"/>
          <a:cs typeface="+mn-cs"/>
        </a:defRPr>
      </a:lvl2pPr>
      <a:lvl3pPr marL="1875155" lvl="2" indent="-374650" algn="l" defTabSz="1500505" eaLnBrk="1" fontAlgn="base" latinLnBrk="0" hangingPunct="1">
        <a:lnSpc>
          <a:spcPct val="100000"/>
        </a:lnSpc>
        <a:spcBef>
          <a:spcPct val="20000"/>
        </a:spcBef>
        <a:spcAft>
          <a:spcPct val="0"/>
        </a:spcAft>
        <a:buChar char="•"/>
        <a:defRPr sz="3900" b="0" i="0" u="none" kern="1200" baseline="0">
          <a:solidFill>
            <a:schemeClr val="tx1"/>
          </a:solidFill>
          <a:latin typeface="+mn-lt"/>
          <a:ea typeface="+mn-ea"/>
          <a:cs typeface="+mn-cs"/>
        </a:defRPr>
      </a:lvl3pPr>
      <a:lvl4pPr marL="2625725" lvl="3" indent="-37592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4pPr>
      <a:lvl5pPr marL="3375025" lvl="4" indent="-37465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5pPr>
      <a:lvl6pPr marL="2514600" lvl="5"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6pPr>
      <a:lvl7pPr marL="2971800" lvl="6"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7pPr>
      <a:lvl8pPr marL="3429000" lvl="7"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8pPr>
      <a:lvl9pPr marL="3886200" lvl="8"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notesSlide" Target="../notesSlides/notesSlide10.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notesSlide" Target="../notesSlides/notesSlide12.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1.png"/><Relationship Id="rId5" Type="http://schemas.openxmlformats.org/officeDocument/2006/relationships/image" Target="../media/image11.png"/><Relationship Id="rId10" Type="http://schemas.openxmlformats.org/officeDocument/2006/relationships/image" Target="../media/image3.png"/><Relationship Id="rId4" Type="http://schemas.openxmlformats.org/officeDocument/2006/relationships/notesSlide" Target="../notesSlides/notesSlide13.xml"/><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2.png"/><Relationship Id="rId3" Type="http://schemas.microsoft.com/office/2007/relationships/media" Target="../media/media5.mp4"/><Relationship Id="rId7" Type="http://schemas.openxmlformats.org/officeDocument/2006/relationships/image" Target="../media/image11.png"/><Relationship Id="rId12" Type="http://schemas.openxmlformats.org/officeDocument/2006/relationships/image" Target="../media/image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14.xml"/><Relationship Id="rId11"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31.png"/><Relationship Id="rId4" Type="http://schemas.openxmlformats.org/officeDocument/2006/relationships/video" Target="../media/media5.mp4"/><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3.png"/><Relationship Id="rId3" Type="http://schemas.microsoft.com/office/2007/relationships/media" Target="../media/media6.mp4"/><Relationship Id="rId7" Type="http://schemas.openxmlformats.org/officeDocument/2006/relationships/image" Target="../media/image11.png"/><Relationship Id="rId12" Type="http://schemas.openxmlformats.org/officeDocument/2006/relationships/image" Target="../media/image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15.xml"/><Relationship Id="rId11"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31.png"/><Relationship Id="rId4" Type="http://schemas.openxmlformats.org/officeDocument/2006/relationships/video" Target="../media/media6.mp4"/><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6.png"/><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11"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12"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image" Target="../media/image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notesSlide" Target="../notesSlides/notesSlide3.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3.png"/><Relationship Id="rId4" Type="http://schemas.openxmlformats.org/officeDocument/2006/relationships/notesSlide" Target="../notesSlides/notesSlide4.xml"/><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1.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5" Type="http://schemas.openxmlformats.org/officeDocument/2006/relationships/image" Target="../media/image11.png"/><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5" Type="http://schemas.openxmlformats.org/officeDocument/2006/relationships/image" Target="../media/image11.png"/><Relationship Id="rId4" Type="http://schemas.openxmlformats.org/officeDocument/2006/relationships/notesSlide" Target="../notesSlides/notesSlide7.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notesSlide" Target="../notesSlides/notesSlide9.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5"/>
          <a:stretch>
            <a:fillRect/>
          </a:stretch>
        </p:blipFill>
        <p:spPr>
          <a:xfrm>
            <a:off x="1332360" y="417414"/>
            <a:ext cx="13465175" cy="8434388"/>
          </a:xfrm>
          <a:prstGeom prst="rect">
            <a:avLst/>
          </a:prstGeom>
          <a:noFill/>
          <a:ln w="9525">
            <a:noFill/>
          </a:ln>
        </p:spPr>
      </p:pic>
      <p:sp>
        <p:nvSpPr>
          <p:cNvPr id="2056" name="文本框 2055"/>
          <p:cNvSpPr txBox="1"/>
          <p:nvPr/>
        </p:nvSpPr>
        <p:spPr>
          <a:xfrm>
            <a:off x="2239924" y="852743"/>
            <a:ext cx="11953949" cy="1200329"/>
          </a:xfrm>
          <a:prstGeom prst="rect">
            <a:avLst/>
          </a:prstGeom>
          <a:noFill/>
          <a:ln w="9525">
            <a:noFill/>
          </a:ln>
        </p:spPr>
        <p:txBody>
          <a:bodyPr wrap="square">
            <a:spAutoFit/>
          </a:bodyPr>
          <a:lstStyle/>
          <a:p>
            <a:pPr lvl="0" algn="ctr" defTabSz="1500505">
              <a:spcBef>
                <a:spcPct val="50000"/>
              </a:spcBef>
            </a:pPr>
            <a:r>
              <a:rPr lang="en-US" altLang="zh-CN" sz="7200" b="1" dirty="0" smtClean="0">
                <a:solidFill>
                  <a:srgbClr val="FF0066"/>
                </a:solidFill>
                <a:latin typeface="Times New Roman" panose="02020603050405020304" pitchFamily="18" charset="0"/>
                <a:ea typeface="黑体" panose="02010609060101010101" pitchFamily="2" charset="-122"/>
                <a:cs typeface="Times New Roman" panose="02020603050405020304" pitchFamily="18" charset="0"/>
              </a:rPr>
              <a:t>BÁO CÁO SÁNG KIẾN</a:t>
            </a:r>
            <a:endParaRPr lang="en-US" altLang="zh-CN" sz="72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endParaRPr>
          </a:p>
        </p:txBody>
      </p:sp>
      <p:sp>
        <p:nvSpPr>
          <p:cNvPr id="2055" name="文本框 2054"/>
          <p:cNvSpPr txBox="1"/>
          <p:nvPr/>
        </p:nvSpPr>
        <p:spPr>
          <a:xfrm>
            <a:off x="8334305" y="4719915"/>
            <a:ext cx="6696745" cy="1077218"/>
          </a:xfrm>
          <a:prstGeom prst="rect">
            <a:avLst/>
          </a:prstGeom>
          <a:noFill/>
          <a:ln w="9525">
            <a:noFill/>
          </a:ln>
        </p:spPr>
        <p:txBody>
          <a:bodyPr wrap="square">
            <a:spAutoFit/>
          </a:bodyPr>
          <a:lstStyle/>
          <a:p>
            <a:r>
              <a:rPr lang="en-US" sz="3200" b="1" dirty="0" err="1" smtClean="0">
                <a:solidFill>
                  <a:srgbClr val="FF0000"/>
                </a:solidFill>
              </a:rPr>
              <a:t>Họ</a:t>
            </a:r>
            <a:r>
              <a:rPr lang="en-US" sz="3200" b="1" dirty="0" smtClean="0">
                <a:solidFill>
                  <a:srgbClr val="FF0000"/>
                </a:solidFill>
              </a:rPr>
              <a:t> </a:t>
            </a:r>
            <a:r>
              <a:rPr lang="en-US" sz="3200" b="1" dirty="0" err="1" smtClean="0">
                <a:solidFill>
                  <a:srgbClr val="FF0000"/>
                </a:solidFill>
              </a:rPr>
              <a:t>và</a:t>
            </a:r>
            <a:r>
              <a:rPr lang="en-US" sz="3200" b="1" dirty="0" smtClean="0">
                <a:solidFill>
                  <a:srgbClr val="FF0000"/>
                </a:solidFill>
              </a:rPr>
              <a:t> </a:t>
            </a:r>
            <a:r>
              <a:rPr lang="en-US" sz="3200" b="1" dirty="0" err="1" smtClean="0">
                <a:solidFill>
                  <a:srgbClr val="FF0000"/>
                </a:solidFill>
              </a:rPr>
              <a:t>tên</a:t>
            </a:r>
            <a:r>
              <a:rPr lang="en-US" sz="3200" b="1" dirty="0" smtClean="0">
                <a:solidFill>
                  <a:srgbClr val="FF0000"/>
                </a:solidFill>
              </a:rPr>
              <a:t>: </a:t>
            </a:r>
            <a:r>
              <a:rPr lang="en-US" sz="3200" b="1" dirty="0" err="1" smtClean="0">
                <a:solidFill>
                  <a:srgbClr val="FF0000"/>
                </a:solidFill>
              </a:rPr>
              <a:t>Nguyễn</a:t>
            </a:r>
            <a:r>
              <a:rPr lang="en-US" sz="3200" b="1" dirty="0" smtClean="0">
                <a:solidFill>
                  <a:srgbClr val="FF0000"/>
                </a:solidFill>
              </a:rPr>
              <a:t> </a:t>
            </a:r>
            <a:r>
              <a:rPr lang="en-US" sz="3200" b="1" dirty="0" err="1" smtClean="0">
                <a:solidFill>
                  <a:srgbClr val="FF0000"/>
                </a:solidFill>
              </a:rPr>
              <a:t>Thị</a:t>
            </a:r>
            <a:r>
              <a:rPr lang="en-US" sz="3200" b="1" dirty="0" smtClean="0">
                <a:solidFill>
                  <a:srgbClr val="FF0000"/>
                </a:solidFill>
              </a:rPr>
              <a:t> Thu </a:t>
            </a:r>
            <a:r>
              <a:rPr lang="en-US" sz="3200" b="1" dirty="0" err="1" smtClean="0">
                <a:solidFill>
                  <a:srgbClr val="FF0000"/>
                </a:solidFill>
              </a:rPr>
              <a:t>Hà</a:t>
            </a:r>
            <a:endParaRPr lang="en-US" sz="3200" b="1" dirty="0" smtClean="0">
              <a:solidFill>
                <a:srgbClr val="FF0000"/>
              </a:solidFill>
            </a:endParaRPr>
          </a:p>
          <a:p>
            <a:r>
              <a:rPr lang="en-US" sz="3200" b="1" dirty="0" err="1" smtClean="0">
                <a:solidFill>
                  <a:srgbClr val="FF0000"/>
                </a:solidFill>
              </a:rPr>
              <a:t>Trường</a:t>
            </a:r>
            <a:r>
              <a:rPr lang="en-US" sz="3200" b="1" dirty="0" smtClean="0">
                <a:solidFill>
                  <a:srgbClr val="FF0000"/>
                </a:solidFill>
              </a:rPr>
              <a:t>: TH </a:t>
            </a:r>
            <a:r>
              <a:rPr lang="en-US" sz="3200" b="1" dirty="0" err="1" smtClean="0">
                <a:solidFill>
                  <a:srgbClr val="FF0000"/>
                </a:solidFill>
              </a:rPr>
              <a:t>Quyết</a:t>
            </a:r>
            <a:r>
              <a:rPr lang="en-US" sz="3200" b="1" dirty="0" smtClean="0">
                <a:solidFill>
                  <a:srgbClr val="FF0000"/>
                </a:solidFill>
              </a:rPr>
              <a:t> </a:t>
            </a:r>
            <a:r>
              <a:rPr lang="en-US" sz="3200" b="1" dirty="0" err="1" smtClean="0">
                <a:solidFill>
                  <a:srgbClr val="FF0000"/>
                </a:solidFill>
              </a:rPr>
              <a:t>Thắng</a:t>
            </a:r>
            <a:endParaRPr lang="en-US" sz="3200" dirty="0">
              <a:solidFill>
                <a:srgbClr val="FF0000"/>
              </a:solidFill>
            </a:endParaRPr>
          </a:p>
        </p:txBody>
      </p:sp>
      <p:sp>
        <p:nvSpPr>
          <p:cNvPr id="9" name="文本框 2054"/>
          <p:cNvSpPr txBox="1"/>
          <p:nvPr/>
        </p:nvSpPr>
        <p:spPr>
          <a:xfrm>
            <a:off x="2239924" y="2053072"/>
            <a:ext cx="11593288" cy="1077218"/>
          </a:xfrm>
          <a:prstGeom prst="rect">
            <a:avLst/>
          </a:prstGeom>
          <a:noFill/>
          <a:ln w="9525">
            <a:noFill/>
          </a:ln>
        </p:spPr>
        <p:txBody>
          <a:bodyPr wrap="square">
            <a:spAutoFit/>
          </a:bodyPr>
          <a:lstStyle/>
          <a:p>
            <a:pPr algn="ctr"/>
            <a:r>
              <a:rPr lang="vi-VN" sz="3200" b="1" i="1" dirty="0">
                <a:solidFill>
                  <a:srgbClr val="FF0000"/>
                </a:solidFill>
              </a:rPr>
              <a:t>“Một vài biện pháp nâng cao khả năng giao tiếp Tiếng Anh cho cho học sinh Tiểu học”</a:t>
            </a:r>
            <a:endParaRPr lang="en-US" sz="3200" dirty="0">
              <a:solidFill>
                <a:srgbClr val="FF0000"/>
              </a:solidFill>
            </a:endParaRPr>
          </a:p>
        </p:txBody>
      </p:sp>
      <p:pic>
        <p:nvPicPr>
          <p:cNvPr id="2" name="RiverFlowsInYou-AnCoong-27449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64565" y="8419134"/>
            <a:ext cx="694432" cy="694432"/>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5367" y="3130290"/>
            <a:ext cx="6271137" cy="59832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53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2056"/>
                                        </p:tgtEl>
                                        <p:attrNameLst>
                                          <p:attrName>style.visibility</p:attrName>
                                        </p:attrNameLst>
                                      </p:cBhvr>
                                      <p:to>
                                        <p:strVal val="visible"/>
                                      </p:to>
                                    </p:set>
                                    <p:anim calcmode="discrete" valueType="clr">
                                      <p:cBhvr override="childStyle">
                                        <p:cTn id="11" dur="500"/>
                                        <p:tgtEl>
                                          <p:spTgt spid="2056"/>
                                        </p:tgtEl>
                                        <p:attrNameLst>
                                          <p:attrName>style.color</p:attrName>
                                        </p:attrNameLst>
                                      </p:cBhvr>
                                      <p:tavLst>
                                        <p:tav tm="0">
                                          <p:val>
                                            <p:clrVal>
                                              <a:schemeClr val="accent2"/>
                                            </p:clrVal>
                                          </p:val>
                                        </p:tav>
                                        <p:tav tm="50000">
                                          <p:val>
                                            <p:clrVal>
                                              <a:schemeClr val="hlink"/>
                                            </p:clrVal>
                                          </p:val>
                                        </p:tav>
                                      </p:tavLst>
                                    </p:anim>
                                    <p:anim calcmode="discrete" valueType="clr">
                                      <p:cBhvr>
                                        <p:cTn id="12" dur="500"/>
                                        <p:tgtEl>
                                          <p:spTgt spid="2056"/>
                                        </p:tgtEl>
                                        <p:attrNameLst>
                                          <p:attrName>fillcolor</p:attrName>
                                        </p:attrNameLst>
                                      </p:cBhvr>
                                      <p:tavLst>
                                        <p:tav tm="0">
                                          <p:val>
                                            <p:clrVal>
                                              <a:schemeClr val="accent2"/>
                                            </p:clrVal>
                                          </p:val>
                                        </p:tav>
                                        <p:tav tm="50000">
                                          <p:val>
                                            <p:clrVal>
                                              <a:schemeClr val="hlink"/>
                                            </p:clrVal>
                                          </p:val>
                                        </p:tav>
                                      </p:tavLst>
                                    </p:anim>
                                    <p:set>
                                      <p:cBhvr>
                                        <p:cTn id="13" dur="500"/>
                                        <p:tgtEl>
                                          <p:spTgt spid="2056"/>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2055"/>
                                        </p:tgtEl>
                                        <p:attrNameLst>
                                          <p:attrName>style.visibility</p:attrName>
                                        </p:attrNameLst>
                                      </p:cBhvr>
                                      <p:to>
                                        <p:strVal val="visible"/>
                                      </p:to>
                                    </p:set>
                                    <p:anim calcmode="discrete" valueType="clr">
                                      <p:cBhvr override="childStyle">
                                        <p:cTn id="25" dur="80"/>
                                        <p:tgtEl>
                                          <p:spTgt spid="205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055"/>
                                        </p:tgtEl>
                                        <p:attrNameLst>
                                          <p:attrName>fillcolor</p:attrName>
                                        </p:attrNameLst>
                                      </p:cBhvr>
                                      <p:tavLst>
                                        <p:tav tm="0">
                                          <p:val>
                                            <p:clrVal>
                                              <a:schemeClr val="accent2"/>
                                            </p:clrVal>
                                          </p:val>
                                        </p:tav>
                                        <p:tav tm="50000">
                                          <p:val>
                                            <p:clrVal>
                                              <a:schemeClr val="hlink"/>
                                            </p:clrVal>
                                          </p:val>
                                        </p:tav>
                                      </p:tavLst>
                                    </p:anim>
                                    <p:set>
                                      <p:cBhvr>
                                        <p:cTn id="27" dur="80"/>
                                        <p:tgtEl>
                                          <p:spTgt spid="205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2056" grpId="0"/>
      <p:bldP spid="2055"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图片 40963" descr="1-17"/>
          <p:cNvPicPr>
            <a:picLocks noChangeAspect="1"/>
          </p:cNvPicPr>
          <p:nvPr/>
        </p:nvPicPr>
        <p:blipFill>
          <a:blip r:embed="rId5"/>
          <a:stretch>
            <a:fillRect/>
          </a:stretch>
        </p:blipFill>
        <p:spPr>
          <a:xfrm>
            <a:off x="-107950" y="5622925"/>
            <a:ext cx="16886238" cy="3852863"/>
          </a:xfrm>
          <a:prstGeom prst="rect">
            <a:avLst/>
          </a:prstGeom>
          <a:noFill/>
          <a:ln w="9525">
            <a:noFill/>
          </a:ln>
        </p:spPr>
      </p:pic>
      <p:pic>
        <p:nvPicPr>
          <p:cNvPr id="40965" name="图片 40964" descr="1-40"/>
          <p:cNvPicPr>
            <a:picLocks noChangeAspect="1"/>
          </p:cNvPicPr>
          <p:nvPr/>
        </p:nvPicPr>
        <p:blipFill>
          <a:blip r:embed="rId6"/>
          <a:stretch>
            <a:fillRect/>
          </a:stretch>
        </p:blipFill>
        <p:spPr>
          <a:xfrm>
            <a:off x="11141399" y="7027606"/>
            <a:ext cx="5003800" cy="2845510"/>
          </a:xfrm>
          <a:prstGeom prst="rect">
            <a:avLst/>
          </a:prstGeom>
          <a:noFill/>
          <a:ln w="9525">
            <a:noFill/>
          </a:ln>
        </p:spPr>
      </p:pic>
      <p:pic>
        <p:nvPicPr>
          <p:cNvPr id="40966" name="图片 40965" descr="1-38"/>
          <p:cNvPicPr>
            <a:picLocks noChangeAspect="1"/>
          </p:cNvPicPr>
          <p:nvPr/>
        </p:nvPicPr>
        <p:blipFill>
          <a:blip r:embed="rId7"/>
          <a:stretch>
            <a:fillRect/>
          </a:stretch>
        </p:blipFill>
        <p:spPr>
          <a:xfrm>
            <a:off x="-36512" y="-735012"/>
            <a:ext cx="4121150" cy="10191750"/>
          </a:xfrm>
          <a:prstGeom prst="rect">
            <a:avLst/>
          </a:prstGeom>
          <a:noFill/>
          <a:ln w="9525">
            <a:noFill/>
          </a:ln>
        </p:spPr>
      </p:pic>
      <p:pic>
        <p:nvPicPr>
          <p:cNvPr id="40967" name="图片 40966" descr="1-39"/>
          <p:cNvPicPr>
            <a:picLocks noChangeAspect="1"/>
          </p:cNvPicPr>
          <p:nvPr/>
        </p:nvPicPr>
        <p:blipFill>
          <a:blip r:embed="rId8"/>
          <a:stretch>
            <a:fillRect/>
          </a:stretch>
        </p:blipFill>
        <p:spPr>
          <a:xfrm>
            <a:off x="1692400" y="1922216"/>
            <a:ext cx="14708188" cy="5544493"/>
          </a:xfrm>
          <a:prstGeom prst="rect">
            <a:avLst/>
          </a:prstGeom>
          <a:noFill/>
          <a:ln w="9525">
            <a:noFill/>
          </a:ln>
        </p:spPr>
      </p:pic>
      <p:sp>
        <p:nvSpPr>
          <p:cNvPr id="6" name="矩形 5"/>
          <p:cNvSpPr/>
          <p:nvPr/>
        </p:nvSpPr>
        <p:spPr>
          <a:xfrm>
            <a:off x="2527709" y="3825597"/>
            <a:ext cx="3960439" cy="1200329"/>
          </a:xfrm>
          <a:prstGeom prst="rect">
            <a:avLst/>
          </a:prstGeom>
        </p:spPr>
        <p:txBody>
          <a:bodyPr wrap="square">
            <a:spAutoFit/>
          </a:bodyPr>
          <a:lstStyle/>
          <a:p>
            <a:pPr algn="ctr"/>
            <a:r>
              <a:rPr lang="nl-NL" sz="2400" b="1" i="1" dirty="0"/>
              <a:t>*Mục tiêu:</a:t>
            </a:r>
            <a:r>
              <a:rPr lang="nl-NL" sz="2400" b="1" dirty="0"/>
              <a:t> </a:t>
            </a:r>
            <a:endParaRPr lang="nl-NL" sz="2400" b="1" dirty="0" smtClean="0"/>
          </a:p>
          <a:p>
            <a:r>
              <a:rPr lang="vi-VN" sz="2400" dirty="0"/>
              <a:t>Rèn luyện cách phát âm cho học sinh</a:t>
            </a:r>
            <a:endParaRPr lang="en-US" sz="2400" dirty="0"/>
          </a:p>
        </p:txBody>
      </p:sp>
      <p:sp>
        <p:nvSpPr>
          <p:cNvPr id="7" name="矩形 6"/>
          <p:cNvSpPr/>
          <p:nvPr/>
        </p:nvSpPr>
        <p:spPr>
          <a:xfrm>
            <a:off x="7267450" y="2908946"/>
            <a:ext cx="3964296" cy="3416320"/>
          </a:xfrm>
          <a:prstGeom prst="rect">
            <a:avLst/>
          </a:prstGeom>
        </p:spPr>
        <p:txBody>
          <a:bodyPr wrap="square">
            <a:spAutoFit/>
          </a:bodyPr>
          <a:lstStyle/>
          <a:p>
            <a:pPr algn="ctr"/>
            <a:r>
              <a:rPr lang="nl-NL" sz="2400" b="1" dirty="0"/>
              <a:t>*</a:t>
            </a:r>
            <a:r>
              <a:rPr lang="nl-NL" sz="2400" b="1" i="1" dirty="0"/>
              <a:t>Cách tiến hành:</a:t>
            </a:r>
            <a:r>
              <a:rPr lang="nl-NL" sz="2400" dirty="0"/>
              <a:t> </a:t>
            </a:r>
            <a:endParaRPr lang="nl-NL" sz="2400" dirty="0" smtClean="0"/>
          </a:p>
          <a:p>
            <a:pPr algn="just"/>
            <a:r>
              <a:rPr lang="en-US" sz="2400" dirty="0" smtClean="0"/>
              <a:t>- </a:t>
            </a:r>
            <a:r>
              <a:rPr lang="en-US" sz="2400" dirty="0" err="1" smtClean="0"/>
              <a:t>Giáo</a:t>
            </a:r>
            <a:r>
              <a:rPr lang="en-US" sz="2400" dirty="0" smtClean="0"/>
              <a:t> </a:t>
            </a:r>
            <a:r>
              <a:rPr lang="en-US" sz="2400" dirty="0" err="1" smtClean="0"/>
              <a:t>viên</a:t>
            </a:r>
            <a:r>
              <a:rPr lang="en-US" sz="2400" dirty="0" smtClean="0"/>
              <a:t> </a:t>
            </a:r>
            <a:r>
              <a:rPr lang="en-US" sz="2400" dirty="0" err="1" smtClean="0"/>
              <a:t>đọc</a:t>
            </a:r>
            <a:r>
              <a:rPr lang="en-US" sz="2400" dirty="0" smtClean="0"/>
              <a:t> </a:t>
            </a:r>
            <a:r>
              <a:rPr lang="en-US" sz="2400" dirty="0" err="1" smtClean="0"/>
              <a:t>chuẩn</a:t>
            </a:r>
            <a:r>
              <a:rPr lang="en-US" sz="2400" dirty="0" smtClean="0"/>
              <a:t> </a:t>
            </a:r>
            <a:r>
              <a:rPr lang="en-US" sz="2400" dirty="0" err="1" smtClean="0"/>
              <a:t>ngữ</a:t>
            </a:r>
            <a:r>
              <a:rPr lang="en-US" sz="2400" dirty="0" smtClean="0"/>
              <a:t> </a:t>
            </a:r>
            <a:r>
              <a:rPr lang="en-US" sz="2400" dirty="0" err="1" smtClean="0"/>
              <a:t>âm</a:t>
            </a:r>
            <a:r>
              <a:rPr lang="en-US" sz="2400" dirty="0" smtClean="0"/>
              <a:t>, </a:t>
            </a:r>
            <a:r>
              <a:rPr lang="en-US" sz="2400" dirty="0" err="1" smtClean="0"/>
              <a:t>ngữ</a:t>
            </a:r>
            <a:r>
              <a:rPr lang="en-US" sz="2400" dirty="0" smtClean="0"/>
              <a:t> </a:t>
            </a:r>
            <a:r>
              <a:rPr lang="en-US" sz="2400" dirty="0" err="1" smtClean="0"/>
              <a:t>điệu</a:t>
            </a:r>
            <a:r>
              <a:rPr lang="en-US" sz="2400" dirty="0" smtClean="0"/>
              <a:t> </a:t>
            </a:r>
            <a:r>
              <a:rPr lang="en-US" sz="2400" dirty="0" err="1" smtClean="0"/>
              <a:t>có</a:t>
            </a:r>
            <a:r>
              <a:rPr lang="en-US" sz="2400" dirty="0" smtClean="0"/>
              <a:t> </a:t>
            </a:r>
            <a:r>
              <a:rPr lang="en-US" sz="2400" dirty="0" err="1" smtClean="0"/>
              <a:t>trọng</a:t>
            </a:r>
            <a:r>
              <a:rPr lang="en-US" sz="2400" dirty="0" smtClean="0"/>
              <a:t> </a:t>
            </a:r>
            <a:r>
              <a:rPr lang="en-US" sz="2400" dirty="0" err="1" smtClean="0"/>
              <a:t>âm</a:t>
            </a:r>
            <a:r>
              <a:rPr lang="en-US" sz="2400" dirty="0" smtClean="0"/>
              <a:t>. Cho HS </a:t>
            </a:r>
            <a:r>
              <a:rPr lang="en-US" sz="2400" dirty="0" err="1" smtClean="0"/>
              <a:t>nghe</a:t>
            </a:r>
            <a:r>
              <a:rPr lang="en-US" sz="2400" dirty="0" smtClean="0"/>
              <a:t> </a:t>
            </a:r>
            <a:r>
              <a:rPr lang="en-US" sz="2400" dirty="0" err="1" smtClean="0"/>
              <a:t>nhiều</a:t>
            </a:r>
            <a:r>
              <a:rPr lang="en-US" sz="2400" dirty="0" smtClean="0"/>
              <a:t> </a:t>
            </a:r>
            <a:r>
              <a:rPr lang="en-US" sz="2400" dirty="0" err="1" smtClean="0"/>
              <a:t>giọng</a:t>
            </a:r>
            <a:r>
              <a:rPr lang="en-US" sz="2400" dirty="0" smtClean="0"/>
              <a:t> </a:t>
            </a:r>
            <a:r>
              <a:rPr lang="en-US" sz="2400" dirty="0" err="1" smtClean="0"/>
              <a:t>đọc</a:t>
            </a:r>
            <a:r>
              <a:rPr lang="en-US" sz="2400" dirty="0" smtClean="0"/>
              <a:t> </a:t>
            </a:r>
            <a:r>
              <a:rPr lang="en-US" sz="2400" dirty="0" err="1" smtClean="0"/>
              <a:t>của</a:t>
            </a:r>
            <a:r>
              <a:rPr lang="en-US" sz="2400" dirty="0" smtClean="0"/>
              <a:t> </a:t>
            </a:r>
            <a:r>
              <a:rPr lang="en-US" sz="2400" dirty="0" err="1" smtClean="0"/>
              <a:t>người</a:t>
            </a:r>
            <a:r>
              <a:rPr lang="en-US" sz="2400" dirty="0" smtClean="0"/>
              <a:t> </a:t>
            </a:r>
            <a:r>
              <a:rPr lang="en-US" sz="2400" dirty="0" err="1" smtClean="0"/>
              <a:t>bản</a:t>
            </a:r>
            <a:r>
              <a:rPr lang="en-US" sz="2400" dirty="0" smtClean="0"/>
              <a:t> </a:t>
            </a:r>
            <a:r>
              <a:rPr lang="en-US" sz="2400" dirty="0" err="1" smtClean="0"/>
              <a:t>ngữ</a:t>
            </a:r>
            <a:r>
              <a:rPr lang="en-US" sz="2400" dirty="0" smtClean="0"/>
              <a:t>.</a:t>
            </a:r>
          </a:p>
          <a:p>
            <a:pPr algn="just"/>
            <a:r>
              <a:rPr lang="en-US" sz="2400" dirty="0" smtClean="0"/>
              <a:t>- </a:t>
            </a:r>
            <a:r>
              <a:rPr lang="en-US" sz="2400" dirty="0" err="1" smtClean="0"/>
              <a:t>Luyện</a:t>
            </a:r>
            <a:r>
              <a:rPr lang="en-US" sz="2400" dirty="0" smtClean="0"/>
              <a:t> </a:t>
            </a:r>
            <a:r>
              <a:rPr lang="en-US" sz="2400" dirty="0" err="1" smtClean="0"/>
              <a:t>cho</a:t>
            </a:r>
            <a:r>
              <a:rPr lang="en-US" sz="2400" dirty="0" smtClean="0"/>
              <a:t> HS </a:t>
            </a:r>
            <a:r>
              <a:rPr lang="en-US" sz="2400" dirty="0" err="1" smtClean="0"/>
              <a:t>đọc</a:t>
            </a:r>
            <a:r>
              <a:rPr lang="en-US" sz="2400" dirty="0" smtClean="0"/>
              <a:t> </a:t>
            </a:r>
            <a:r>
              <a:rPr lang="en-US" sz="2400" dirty="0" err="1" smtClean="0"/>
              <a:t>đúng</a:t>
            </a:r>
            <a:r>
              <a:rPr lang="en-US" sz="2400" dirty="0" smtClean="0"/>
              <a:t> </a:t>
            </a:r>
            <a:r>
              <a:rPr lang="en-US" sz="2400" dirty="0" err="1" smtClean="0"/>
              <a:t>từ</a:t>
            </a:r>
            <a:r>
              <a:rPr lang="en-US" sz="2400" dirty="0" smtClean="0"/>
              <a:t> </a:t>
            </a:r>
            <a:r>
              <a:rPr lang="en-US" sz="2400" dirty="0" err="1" smtClean="0"/>
              <a:t>có</a:t>
            </a:r>
            <a:r>
              <a:rPr lang="en-US" sz="2400" dirty="0" smtClean="0"/>
              <a:t> </a:t>
            </a:r>
            <a:r>
              <a:rPr lang="en-US" sz="2400" dirty="0" err="1" smtClean="0"/>
              <a:t>âm</a:t>
            </a:r>
            <a:r>
              <a:rPr lang="en-US" sz="2400" dirty="0" smtClean="0"/>
              <a:t> </a:t>
            </a:r>
            <a:r>
              <a:rPr lang="en-US" sz="2400" dirty="0" err="1" smtClean="0"/>
              <a:t>đuôi</a:t>
            </a:r>
            <a:r>
              <a:rPr lang="en-US" sz="2400" dirty="0" smtClean="0"/>
              <a:t>, </a:t>
            </a:r>
            <a:r>
              <a:rPr lang="en-US" sz="2400" dirty="0" err="1" smtClean="0"/>
              <a:t>đọc</a:t>
            </a:r>
            <a:r>
              <a:rPr lang="en-US" sz="2400" dirty="0" smtClean="0"/>
              <a:t> </a:t>
            </a:r>
            <a:r>
              <a:rPr lang="en-US" sz="2400" dirty="0" err="1" smtClean="0"/>
              <a:t>nối</a:t>
            </a:r>
            <a:r>
              <a:rPr lang="en-US" sz="2400" dirty="0" smtClean="0"/>
              <a:t> </a:t>
            </a:r>
            <a:r>
              <a:rPr lang="en-US" sz="2400" dirty="0" err="1" smtClean="0"/>
              <a:t>từ</a:t>
            </a:r>
            <a:r>
              <a:rPr lang="en-US" sz="2400" dirty="0" smtClean="0"/>
              <a:t>…</a:t>
            </a:r>
          </a:p>
          <a:p>
            <a:pPr algn="just"/>
            <a:r>
              <a:rPr lang="en-US" sz="2400" dirty="0" smtClean="0"/>
              <a:t>- </a:t>
            </a:r>
            <a:r>
              <a:rPr lang="en-US" sz="2400" dirty="0" err="1" smtClean="0"/>
              <a:t>Kiên</a:t>
            </a:r>
            <a:r>
              <a:rPr lang="en-US" sz="2400" dirty="0" smtClean="0"/>
              <a:t> </a:t>
            </a:r>
            <a:r>
              <a:rPr lang="en-US" sz="2400" dirty="0" err="1" smtClean="0"/>
              <a:t>trì</a:t>
            </a:r>
            <a:r>
              <a:rPr lang="en-US" sz="2400" dirty="0" smtClean="0"/>
              <a:t> </a:t>
            </a:r>
            <a:r>
              <a:rPr lang="en-US" sz="2400" dirty="0" err="1" smtClean="0"/>
              <a:t>luyện</a:t>
            </a:r>
            <a:r>
              <a:rPr lang="en-US" sz="2400" dirty="0" smtClean="0"/>
              <a:t> </a:t>
            </a:r>
            <a:r>
              <a:rPr lang="en-US" sz="2400" dirty="0" err="1" smtClean="0"/>
              <a:t>phát</a:t>
            </a:r>
            <a:r>
              <a:rPr lang="en-US" sz="2400" dirty="0" smtClean="0"/>
              <a:t> </a:t>
            </a:r>
            <a:r>
              <a:rPr lang="en-US" sz="2400" dirty="0" err="1" smtClean="0"/>
              <a:t>âm</a:t>
            </a:r>
            <a:r>
              <a:rPr lang="en-US" sz="2400" dirty="0" smtClean="0"/>
              <a:t> </a:t>
            </a:r>
            <a:r>
              <a:rPr lang="en-US" sz="2400" dirty="0" err="1" smtClean="0"/>
              <a:t>cho</a:t>
            </a:r>
            <a:r>
              <a:rPr lang="en-US" sz="2400" dirty="0" smtClean="0"/>
              <a:t> HS.</a:t>
            </a:r>
          </a:p>
        </p:txBody>
      </p:sp>
      <p:sp>
        <p:nvSpPr>
          <p:cNvPr id="8" name="矩形 7"/>
          <p:cNvSpPr/>
          <p:nvPr/>
        </p:nvSpPr>
        <p:spPr>
          <a:xfrm>
            <a:off x="11978105" y="3059058"/>
            <a:ext cx="4074330" cy="3046988"/>
          </a:xfrm>
          <a:prstGeom prst="rect">
            <a:avLst/>
          </a:prstGeom>
        </p:spPr>
        <p:txBody>
          <a:bodyPr wrap="square">
            <a:spAutoFit/>
          </a:bodyPr>
          <a:lstStyle/>
          <a:p>
            <a:pPr algn="ctr"/>
            <a:r>
              <a:rPr lang="nl-NL" sz="2400" b="1" i="1" dirty="0"/>
              <a:t>*Hiệu quả đạt được:</a:t>
            </a:r>
            <a:r>
              <a:rPr lang="nl-NL" sz="2400" b="1" dirty="0"/>
              <a:t> </a:t>
            </a:r>
            <a:endParaRPr lang="nl-NL" sz="2400" b="1" dirty="0" smtClean="0"/>
          </a:p>
          <a:p>
            <a:pPr algn="just"/>
            <a:r>
              <a:rPr lang="nl-NL" sz="2400" dirty="0" smtClean="0"/>
              <a:t>Đa </a:t>
            </a:r>
            <a:r>
              <a:rPr lang="nl-NL" sz="2400" dirty="0"/>
              <a:t>số học sinh trong lớp sau khi được cô chỉnh sửa cách phát âm, luyện đi luyện lại cách phát âm đúng của từ các em đã đọc chuẩn hơn, hay hơn, phát âm chính xác </a:t>
            </a:r>
            <a:r>
              <a:rPr lang="nl-NL" sz="2400" dirty="0" smtClean="0"/>
              <a:t>hơn</a:t>
            </a:r>
            <a:endParaRPr lang="en-US" sz="2400" dirty="0"/>
          </a:p>
        </p:txBody>
      </p:sp>
      <p:sp>
        <p:nvSpPr>
          <p:cNvPr id="10" name="TextBox 9"/>
          <p:cNvSpPr txBox="1"/>
          <p:nvPr/>
        </p:nvSpPr>
        <p:spPr>
          <a:xfrm>
            <a:off x="3276576" y="598777"/>
            <a:ext cx="13501712" cy="1323439"/>
          </a:xfrm>
          <a:prstGeom prst="rect">
            <a:avLst/>
          </a:prstGeom>
          <a:noFill/>
        </p:spPr>
        <p:txBody>
          <a:bodyPr wrap="square" rtlCol="0">
            <a:spAutoFit/>
          </a:bodyPr>
          <a:lstStyle/>
          <a:p>
            <a:pPr algn="ctr"/>
            <a:r>
              <a:rPr lang="en-US" sz="4000" dirty="0" err="1">
                <a:solidFill>
                  <a:srgbClr val="FF0000"/>
                </a:solidFill>
              </a:rPr>
              <a:t>B</a:t>
            </a:r>
            <a:r>
              <a:rPr lang="en-US" sz="4000" dirty="0" err="1" smtClean="0">
                <a:solidFill>
                  <a:srgbClr val="FF0000"/>
                </a:solidFill>
              </a:rPr>
              <a:t>iện</a:t>
            </a:r>
            <a:r>
              <a:rPr lang="en-US" sz="4000" dirty="0" smtClean="0">
                <a:solidFill>
                  <a:srgbClr val="FF0000"/>
                </a:solidFill>
              </a:rPr>
              <a:t> </a:t>
            </a:r>
            <a:r>
              <a:rPr lang="en-US" sz="4000" dirty="0" err="1" smtClean="0">
                <a:solidFill>
                  <a:srgbClr val="FF0000"/>
                </a:solidFill>
              </a:rPr>
              <a:t>pháp</a:t>
            </a:r>
            <a:r>
              <a:rPr lang="en-US" sz="4000" dirty="0" smtClean="0">
                <a:solidFill>
                  <a:srgbClr val="FF0000"/>
                </a:solidFill>
              </a:rPr>
              <a:t> 3</a:t>
            </a:r>
          </a:p>
          <a:p>
            <a:pPr algn="ctr"/>
            <a:r>
              <a:rPr lang="vi-VN" sz="4000" b="1" dirty="0">
                <a:solidFill>
                  <a:schemeClr val="accent2"/>
                </a:solidFill>
              </a:rPr>
              <a:t>Rèn luyện cách phát âm cho học sinh </a:t>
            </a:r>
            <a:endParaRPr lang="en-US" sz="4000" dirty="0">
              <a:solidFill>
                <a:schemeClr val="accent2"/>
              </a:solidFill>
            </a:endParaRPr>
          </a:p>
        </p:txBody>
      </p:sp>
      <p:pic>
        <p:nvPicPr>
          <p:cNvPr id="2" name="HaNoiMuaVangNhungConMua-HoaTau_4h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28769" y="7671681"/>
            <a:ext cx="406400" cy="406400"/>
          </a:xfrm>
          <a:prstGeom prst="rect">
            <a:avLst/>
          </a:prstGeom>
        </p:spPr>
      </p:pic>
    </p:spTree>
    <p:extLst>
      <p:ext uri="{BB962C8B-B14F-4D97-AF65-F5344CB8AC3E}">
        <p14:creationId xmlns:p14="http://schemas.microsoft.com/office/powerpoint/2010/main" val="24609067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par>
                          <p:cTn id="38" fill="hold">
                            <p:stCondLst>
                              <p:cond delay="500"/>
                            </p:stCondLst>
                            <p:childTnLst>
                              <p:par>
                                <p:cTn id="39" presetID="16" presetClass="entr" presetSubtype="26" fill="hold" nodeType="afterEffect">
                                  <p:stCondLst>
                                    <p:cond delay="0"/>
                                  </p:stCondLst>
                                  <p:childTnLst>
                                    <p:set>
                                      <p:cBhvr>
                                        <p:cTn id="40" dur="1" fill="hold">
                                          <p:stCondLst>
                                            <p:cond delay="0"/>
                                          </p:stCondLst>
                                        </p:cTn>
                                        <p:tgtEl>
                                          <p:spTgt spid="40967"/>
                                        </p:tgtEl>
                                        <p:attrNameLst>
                                          <p:attrName>style.visibility</p:attrName>
                                        </p:attrNameLst>
                                      </p:cBhvr>
                                      <p:to>
                                        <p:strVal val="visible"/>
                                      </p:to>
                                    </p:set>
                                    <p:animEffect transition="in" filter="barn(inHorizontal)">
                                      <p:cBhvr>
                                        <p:cTn id="41" dur="500"/>
                                        <p:tgtEl>
                                          <p:spTgt spid="40967"/>
                                        </p:tgtEl>
                                      </p:cBhvr>
                                    </p:animEffect>
                                  </p:childTnLst>
                                </p:cTn>
                              </p:par>
                              <p:par>
                                <p:cTn id="42" presetID="42" presetClass="entr" presetSubtype="0" fill="hold" nodeType="withEffect">
                                  <p:stCondLst>
                                    <p:cond delay="0"/>
                                  </p:stCondLst>
                                  <p:childTnLst>
                                    <p:set>
                                      <p:cBhvr>
                                        <p:cTn id="43" dur="1" fill="hold">
                                          <p:stCondLst>
                                            <p:cond delay="0"/>
                                          </p:stCondLst>
                                        </p:cTn>
                                        <p:tgtEl>
                                          <p:spTgt spid="40964"/>
                                        </p:tgtEl>
                                        <p:attrNameLst>
                                          <p:attrName>style.visibility</p:attrName>
                                        </p:attrNameLst>
                                      </p:cBhvr>
                                      <p:to>
                                        <p:strVal val="visible"/>
                                      </p:to>
                                    </p:set>
                                    <p:animEffect transition="in" filter="fade">
                                      <p:cBhvr>
                                        <p:cTn id="44" dur="1000"/>
                                        <p:tgtEl>
                                          <p:spTgt spid="40964"/>
                                        </p:tgtEl>
                                      </p:cBhvr>
                                    </p:animEffect>
                                    <p:anim calcmode="lin" valueType="num">
                                      <p:cBhvr>
                                        <p:cTn id="45" dur="1000" fill="hold"/>
                                        <p:tgtEl>
                                          <p:spTgt spid="40964"/>
                                        </p:tgtEl>
                                        <p:attrNameLst>
                                          <p:attrName>ppt_x</p:attrName>
                                        </p:attrNameLst>
                                      </p:cBhvr>
                                      <p:tavLst>
                                        <p:tav tm="0">
                                          <p:val>
                                            <p:strVal val="#ppt_x"/>
                                          </p:val>
                                        </p:tav>
                                        <p:tav tm="100000">
                                          <p:val>
                                            <p:strVal val="#ppt_x"/>
                                          </p:val>
                                        </p:tav>
                                      </p:tavLst>
                                    </p:anim>
                                    <p:anim calcmode="lin" valueType="num">
                                      <p:cBhvr>
                                        <p:cTn id="46" dur="1000" fill="hold"/>
                                        <p:tgtEl>
                                          <p:spTgt spid="40964"/>
                                        </p:tgtEl>
                                        <p:attrNameLst>
                                          <p:attrName>ppt_y</p:attrName>
                                        </p:attrNameLst>
                                      </p:cBhvr>
                                      <p:tavLst>
                                        <p:tav tm="0">
                                          <p:val>
                                            <p:strVal val="#ppt_y+.1"/>
                                          </p:val>
                                        </p:tav>
                                        <p:tav tm="100000">
                                          <p:val>
                                            <p:strVal val="#ppt_y"/>
                                          </p:val>
                                        </p:tav>
                                      </p:tavLst>
                                    </p:anim>
                                  </p:childTnLst>
                                </p:cTn>
                              </p:par>
                            </p:childTnLst>
                          </p:cTn>
                        </p:par>
                        <p:par>
                          <p:cTn id="47" fill="hold">
                            <p:stCondLst>
                              <p:cond delay="1500"/>
                            </p:stCondLst>
                            <p:childTnLst>
                              <p:par>
                                <p:cTn id="48" presetID="2" presetClass="entr" presetSubtype="8" fill="hold" nodeType="afterEffect">
                                  <p:stCondLst>
                                    <p:cond delay="0"/>
                                  </p:stCondLst>
                                  <p:childTnLst>
                                    <p:set>
                                      <p:cBhvr>
                                        <p:cTn id="49" dur="1" fill="hold">
                                          <p:stCondLst>
                                            <p:cond delay="0"/>
                                          </p:stCondLst>
                                        </p:cTn>
                                        <p:tgtEl>
                                          <p:spTgt spid="40966"/>
                                        </p:tgtEl>
                                        <p:attrNameLst>
                                          <p:attrName>style.visibility</p:attrName>
                                        </p:attrNameLst>
                                      </p:cBhvr>
                                      <p:to>
                                        <p:strVal val="visible"/>
                                      </p:to>
                                    </p:set>
                                    <p:anim calcmode="lin" valueType="num">
                                      <p:cBhvr additive="base">
                                        <p:cTn id="50" dur="500" fill="hold"/>
                                        <p:tgtEl>
                                          <p:spTgt spid="40966"/>
                                        </p:tgtEl>
                                        <p:attrNameLst>
                                          <p:attrName>ppt_x</p:attrName>
                                        </p:attrNameLst>
                                      </p:cBhvr>
                                      <p:tavLst>
                                        <p:tav tm="0">
                                          <p:val>
                                            <p:strVal val="0-#ppt_w/2"/>
                                          </p:val>
                                        </p:tav>
                                        <p:tav tm="100000">
                                          <p:val>
                                            <p:strVal val="#ppt_x"/>
                                          </p:val>
                                        </p:tav>
                                      </p:tavLst>
                                    </p:anim>
                                    <p:anim calcmode="lin" valueType="num">
                                      <p:cBhvr additive="base">
                                        <p:cTn id="51" dur="500" fill="hold"/>
                                        <p:tgtEl>
                                          <p:spTgt spid="40966"/>
                                        </p:tgtEl>
                                        <p:attrNameLst>
                                          <p:attrName>ppt_y</p:attrName>
                                        </p:attrNameLst>
                                      </p:cBhvr>
                                      <p:tavLst>
                                        <p:tav tm="0">
                                          <p:val>
                                            <p:strVal val="#ppt_y"/>
                                          </p:val>
                                        </p:tav>
                                        <p:tav tm="100000">
                                          <p:val>
                                            <p:strVal val="#ppt_y"/>
                                          </p:val>
                                        </p:tav>
                                      </p:tavLst>
                                    </p:anim>
                                  </p:childTnLst>
                                </p:cTn>
                              </p:par>
                            </p:childTnLst>
                          </p:cTn>
                        </p:par>
                        <p:par>
                          <p:cTn id="52" fill="hold">
                            <p:stCondLst>
                              <p:cond delay="2000"/>
                            </p:stCondLst>
                            <p:childTnLst>
                              <p:par>
                                <p:cTn id="53" presetID="15" presetClass="entr" presetSubtype="0" fill="hold" nodeType="afterEffect">
                                  <p:stCondLst>
                                    <p:cond delay="0"/>
                                  </p:stCondLst>
                                  <p:childTnLst>
                                    <p:set>
                                      <p:cBhvr>
                                        <p:cTn id="54" dur="1" fill="hold">
                                          <p:stCondLst>
                                            <p:cond delay="0"/>
                                          </p:stCondLst>
                                        </p:cTn>
                                        <p:tgtEl>
                                          <p:spTgt spid="40965"/>
                                        </p:tgtEl>
                                        <p:attrNameLst>
                                          <p:attrName>style.visibility</p:attrName>
                                        </p:attrNameLst>
                                      </p:cBhvr>
                                      <p:to>
                                        <p:strVal val="visible"/>
                                      </p:to>
                                    </p:set>
                                    <p:anim calcmode="lin" valueType="num">
                                      <p:cBhvr>
                                        <p:cTn id="55" dur="1000" fill="hold"/>
                                        <p:tgtEl>
                                          <p:spTgt spid="40965"/>
                                        </p:tgtEl>
                                        <p:attrNameLst>
                                          <p:attrName>ppt_w</p:attrName>
                                        </p:attrNameLst>
                                      </p:cBhvr>
                                      <p:tavLst>
                                        <p:tav tm="0">
                                          <p:val>
                                            <p:fltVal val="0"/>
                                          </p:val>
                                        </p:tav>
                                        <p:tav tm="100000">
                                          <p:val>
                                            <p:strVal val="#ppt_w"/>
                                          </p:val>
                                        </p:tav>
                                      </p:tavLst>
                                    </p:anim>
                                    <p:anim calcmode="lin" valueType="num">
                                      <p:cBhvr>
                                        <p:cTn id="56" dur="1000" fill="hold"/>
                                        <p:tgtEl>
                                          <p:spTgt spid="40965"/>
                                        </p:tgtEl>
                                        <p:attrNameLst>
                                          <p:attrName>ppt_h</p:attrName>
                                        </p:attrNameLst>
                                      </p:cBhvr>
                                      <p:tavLst>
                                        <p:tav tm="0">
                                          <p:val>
                                            <p:fltVal val="0"/>
                                          </p:val>
                                        </p:tav>
                                        <p:tav tm="100000">
                                          <p:val>
                                            <p:strVal val="#ppt_h"/>
                                          </p:val>
                                        </p:tav>
                                      </p:tavLst>
                                    </p:anim>
                                    <p:anim calcmode="lin" valueType="num">
                                      <p:cBhvr>
                                        <p:cTn id="57" dur="1000" fill="hold"/>
                                        <p:tgtEl>
                                          <p:spTgt spid="40965"/>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4096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315715" fill="hold"/>
                                        <p:tgtEl>
                                          <p:spTgt spid="2"/>
                                        </p:tgtEl>
                                      </p:cBhvr>
                                    </p:cmd>
                                  </p:childTnLst>
                                </p:cTn>
                              </p:par>
                            </p:childTnLst>
                          </p:cTn>
                        </p:par>
                      </p:childTnLst>
                    </p:cTn>
                  </p:par>
                </p:childTnLst>
              </p:cTn>
              <p:nextCondLst>
                <p:cond evt="onClick" delay="0">
                  <p:tgtEl>
                    <p:spTgt spid="2"/>
                  </p:tgtEl>
                </p:cond>
              </p:nextCondLst>
            </p:seq>
            <p:audio>
              <p:cMediaNode vol="80000">
                <p:cTn id="64" fill="hold" display="0">
                  <p:stCondLst>
                    <p:cond delay="indefinite"/>
                  </p:stCondLst>
                  <p:endCondLst>
                    <p:cond evt="onStopAudio" delay="0">
                      <p:tgtEl>
                        <p:sldTgt/>
                      </p:tgtEl>
                    </p:cond>
                  </p:endCondLst>
                </p:cTn>
                <p:tgtEl>
                  <p:spTgt spid="2"/>
                </p:tgtEl>
              </p:cMediaNode>
            </p:audio>
          </p:childTnLst>
        </p:cTn>
      </p:par>
    </p:tnLst>
    <p:bldLst>
      <p:bldP spid="6" grpId="0"/>
      <p:bldP spid="7"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图片 40963" descr="1-17"/>
          <p:cNvPicPr>
            <a:picLocks noChangeAspect="1"/>
          </p:cNvPicPr>
          <p:nvPr/>
        </p:nvPicPr>
        <p:blipFill>
          <a:blip r:embed="rId5"/>
          <a:stretch>
            <a:fillRect/>
          </a:stretch>
        </p:blipFill>
        <p:spPr>
          <a:xfrm>
            <a:off x="-107950" y="5622925"/>
            <a:ext cx="16886238" cy="3852863"/>
          </a:xfrm>
          <a:prstGeom prst="rect">
            <a:avLst/>
          </a:prstGeom>
          <a:noFill/>
          <a:ln w="9525">
            <a:noFill/>
          </a:ln>
        </p:spPr>
      </p:pic>
      <p:pic>
        <p:nvPicPr>
          <p:cNvPr id="40965" name="图片 40964" descr="1-40"/>
          <p:cNvPicPr>
            <a:picLocks noChangeAspect="1"/>
          </p:cNvPicPr>
          <p:nvPr/>
        </p:nvPicPr>
        <p:blipFill>
          <a:blip r:embed="rId6"/>
          <a:stretch>
            <a:fillRect/>
          </a:stretch>
        </p:blipFill>
        <p:spPr>
          <a:xfrm>
            <a:off x="11141399" y="7027606"/>
            <a:ext cx="5003800" cy="2845510"/>
          </a:xfrm>
          <a:prstGeom prst="rect">
            <a:avLst/>
          </a:prstGeom>
          <a:noFill/>
          <a:ln w="9525">
            <a:noFill/>
          </a:ln>
        </p:spPr>
      </p:pic>
      <p:pic>
        <p:nvPicPr>
          <p:cNvPr id="40966" name="图片 40965" descr="1-38"/>
          <p:cNvPicPr>
            <a:picLocks noChangeAspect="1"/>
          </p:cNvPicPr>
          <p:nvPr/>
        </p:nvPicPr>
        <p:blipFill>
          <a:blip r:embed="rId7"/>
          <a:stretch>
            <a:fillRect/>
          </a:stretch>
        </p:blipFill>
        <p:spPr>
          <a:xfrm>
            <a:off x="-36512" y="-735012"/>
            <a:ext cx="4121150" cy="10191750"/>
          </a:xfrm>
          <a:prstGeom prst="rect">
            <a:avLst/>
          </a:prstGeom>
          <a:noFill/>
          <a:ln w="9525">
            <a:noFill/>
          </a:ln>
        </p:spPr>
      </p:pic>
      <p:pic>
        <p:nvPicPr>
          <p:cNvPr id="40967" name="图片 40966" descr="1-39"/>
          <p:cNvPicPr>
            <a:picLocks noChangeAspect="1"/>
          </p:cNvPicPr>
          <p:nvPr/>
        </p:nvPicPr>
        <p:blipFill>
          <a:blip r:embed="rId8"/>
          <a:stretch>
            <a:fillRect/>
          </a:stretch>
        </p:blipFill>
        <p:spPr>
          <a:xfrm>
            <a:off x="1692400" y="1922216"/>
            <a:ext cx="14708188" cy="5544493"/>
          </a:xfrm>
          <a:prstGeom prst="rect">
            <a:avLst/>
          </a:prstGeom>
          <a:noFill/>
          <a:ln w="9525">
            <a:noFill/>
          </a:ln>
        </p:spPr>
      </p:pic>
      <p:sp>
        <p:nvSpPr>
          <p:cNvPr id="6" name="矩形 5"/>
          <p:cNvSpPr/>
          <p:nvPr/>
        </p:nvSpPr>
        <p:spPr>
          <a:xfrm>
            <a:off x="2527709" y="3374966"/>
            <a:ext cx="3960439" cy="1938992"/>
          </a:xfrm>
          <a:prstGeom prst="rect">
            <a:avLst/>
          </a:prstGeom>
        </p:spPr>
        <p:txBody>
          <a:bodyPr wrap="square">
            <a:spAutoFit/>
          </a:bodyPr>
          <a:lstStyle/>
          <a:p>
            <a:pPr algn="ctr"/>
            <a:r>
              <a:rPr lang="nl-NL" sz="2400" b="1" i="1" dirty="0"/>
              <a:t>*Mục tiêu:</a:t>
            </a:r>
            <a:r>
              <a:rPr lang="nl-NL" sz="2400" b="1" dirty="0"/>
              <a:t> </a:t>
            </a:r>
            <a:endParaRPr lang="nl-NL" sz="2400" b="1" dirty="0" smtClean="0"/>
          </a:p>
          <a:p>
            <a:pPr algn="just"/>
            <a:r>
              <a:rPr lang="nl-NL" sz="2400" dirty="0"/>
              <a:t>Rèn cho học sinh biết cách sử dụng ngữ điệu khi giao tiếp, khi đọc câu cho phù hợp.</a:t>
            </a:r>
            <a:endParaRPr lang="en-US" sz="2400" dirty="0"/>
          </a:p>
        </p:txBody>
      </p:sp>
      <p:sp>
        <p:nvSpPr>
          <p:cNvPr id="7" name="矩形 6"/>
          <p:cNvSpPr/>
          <p:nvPr/>
        </p:nvSpPr>
        <p:spPr>
          <a:xfrm>
            <a:off x="7267450" y="2908946"/>
            <a:ext cx="3964296" cy="3785652"/>
          </a:xfrm>
          <a:prstGeom prst="rect">
            <a:avLst/>
          </a:prstGeom>
        </p:spPr>
        <p:txBody>
          <a:bodyPr wrap="square">
            <a:spAutoFit/>
          </a:bodyPr>
          <a:lstStyle/>
          <a:p>
            <a:pPr algn="ctr"/>
            <a:r>
              <a:rPr lang="nl-NL" sz="2400" b="1" dirty="0"/>
              <a:t>*</a:t>
            </a:r>
            <a:r>
              <a:rPr lang="nl-NL" sz="2400" b="1" i="1" dirty="0"/>
              <a:t>Cách tiến hành:</a:t>
            </a:r>
            <a:r>
              <a:rPr lang="nl-NL" sz="2400" dirty="0"/>
              <a:t> </a:t>
            </a:r>
            <a:endParaRPr lang="nl-NL" sz="2400" dirty="0" smtClean="0"/>
          </a:p>
          <a:p>
            <a:pPr algn="just"/>
            <a:r>
              <a:rPr lang="en-US" sz="2400" dirty="0" smtClean="0"/>
              <a:t>- Cho HS </a:t>
            </a:r>
            <a:r>
              <a:rPr lang="en-US" sz="2400" dirty="0" err="1" smtClean="0"/>
              <a:t>nghe</a:t>
            </a:r>
            <a:r>
              <a:rPr lang="en-US" sz="2400" dirty="0" smtClean="0"/>
              <a:t> </a:t>
            </a:r>
            <a:r>
              <a:rPr lang="en-US" sz="2400" dirty="0" err="1" smtClean="0"/>
              <a:t>giọng</a:t>
            </a:r>
            <a:r>
              <a:rPr lang="en-US" sz="2400" dirty="0" smtClean="0"/>
              <a:t> </a:t>
            </a:r>
            <a:r>
              <a:rPr lang="en-US" sz="2400" dirty="0" err="1" smtClean="0"/>
              <a:t>đọc</a:t>
            </a:r>
            <a:r>
              <a:rPr lang="en-US" sz="2400" dirty="0" smtClean="0"/>
              <a:t> </a:t>
            </a:r>
            <a:r>
              <a:rPr lang="en-US" sz="2400" dirty="0" err="1" smtClean="0"/>
              <a:t>bản</a:t>
            </a:r>
            <a:r>
              <a:rPr lang="en-US" sz="2400" dirty="0" smtClean="0"/>
              <a:t> </a:t>
            </a:r>
            <a:r>
              <a:rPr lang="en-US" sz="2400" dirty="0" err="1" smtClean="0"/>
              <a:t>ngữ</a:t>
            </a:r>
            <a:r>
              <a:rPr lang="en-US" sz="2400" dirty="0" smtClean="0"/>
              <a:t> </a:t>
            </a:r>
            <a:r>
              <a:rPr lang="en-US" sz="2400" dirty="0" err="1" smtClean="0"/>
              <a:t>nhiều</a:t>
            </a:r>
            <a:r>
              <a:rPr lang="en-US" sz="2400" dirty="0" smtClean="0"/>
              <a:t> </a:t>
            </a:r>
            <a:r>
              <a:rPr lang="en-US" sz="2400" dirty="0" err="1" smtClean="0"/>
              <a:t>lần</a:t>
            </a:r>
            <a:r>
              <a:rPr lang="en-US" sz="2400" dirty="0" smtClean="0"/>
              <a:t> </a:t>
            </a:r>
            <a:r>
              <a:rPr lang="en-US" sz="2400" dirty="0" err="1" smtClean="0"/>
              <a:t>rồi</a:t>
            </a:r>
            <a:r>
              <a:rPr lang="en-US" sz="2400" dirty="0" smtClean="0"/>
              <a:t> </a:t>
            </a:r>
            <a:r>
              <a:rPr lang="en-US" sz="2400" dirty="0" err="1" smtClean="0"/>
              <a:t>tự</a:t>
            </a:r>
            <a:r>
              <a:rPr lang="en-US" sz="2400" dirty="0" smtClean="0"/>
              <a:t> </a:t>
            </a:r>
            <a:r>
              <a:rPr lang="en-US" sz="2400" dirty="0" err="1" smtClean="0"/>
              <a:t>nói</a:t>
            </a:r>
            <a:r>
              <a:rPr lang="en-US" sz="2400" dirty="0" smtClean="0"/>
              <a:t> </a:t>
            </a:r>
            <a:r>
              <a:rPr lang="en-US" sz="2400" dirty="0" err="1" smtClean="0"/>
              <a:t>theo</a:t>
            </a:r>
            <a:r>
              <a:rPr lang="en-US" sz="2400" dirty="0" smtClean="0"/>
              <a:t> </a:t>
            </a:r>
            <a:r>
              <a:rPr lang="en-US" sz="2400" dirty="0" err="1" smtClean="0"/>
              <a:t>cho</a:t>
            </a:r>
            <a:r>
              <a:rPr lang="en-US" sz="2400" dirty="0" smtClean="0"/>
              <a:t> </a:t>
            </a:r>
            <a:r>
              <a:rPr lang="en-US" sz="2400" dirty="0" err="1" smtClean="0"/>
              <a:t>đúng</a:t>
            </a:r>
            <a:r>
              <a:rPr lang="en-US" sz="2400" dirty="0" smtClean="0"/>
              <a:t> </a:t>
            </a:r>
            <a:r>
              <a:rPr lang="en-US" sz="2400" dirty="0" err="1" smtClean="0"/>
              <a:t>ngữ</a:t>
            </a:r>
            <a:r>
              <a:rPr lang="en-US" sz="2400" dirty="0" smtClean="0"/>
              <a:t> </a:t>
            </a:r>
            <a:r>
              <a:rPr lang="en-US" sz="2400" dirty="0" err="1" smtClean="0"/>
              <a:t>điệu</a:t>
            </a:r>
            <a:r>
              <a:rPr lang="en-US" sz="2400" dirty="0" smtClean="0"/>
              <a:t>…</a:t>
            </a:r>
          </a:p>
          <a:p>
            <a:pPr algn="just"/>
            <a:r>
              <a:rPr lang="en-US" sz="2400" dirty="0"/>
              <a:t>- Cho HS </a:t>
            </a:r>
            <a:r>
              <a:rPr lang="vi-VN" sz="2400" dirty="0"/>
              <a:t>​Đánh dấu - Ghi lại đoạn cần nói ra giấy, dùng bút đánh dấu những chỗ cần lên, xuống giọng và luyện theo.</a:t>
            </a:r>
            <a:endParaRPr lang="en-US" sz="2400" dirty="0"/>
          </a:p>
          <a:p>
            <a:pPr algn="just"/>
            <a:r>
              <a:rPr lang="en-US" sz="2400" dirty="0" smtClean="0"/>
              <a:t> </a:t>
            </a:r>
          </a:p>
        </p:txBody>
      </p:sp>
      <p:sp>
        <p:nvSpPr>
          <p:cNvPr id="8" name="矩形 7"/>
          <p:cNvSpPr/>
          <p:nvPr/>
        </p:nvSpPr>
        <p:spPr>
          <a:xfrm>
            <a:off x="11978105" y="2721670"/>
            <a:ext cx="4074330" cy="3785652"/>
          </a:xfrm>
          <a:prstGeom prst="rect">
            <a:avLst/>
          </a:prstGeom>
        </p:spPr>
        <p:txBody>
          <a:bodyPr wrap="square">
            <a:spAutoFit/>
          </a:bodyPr>
          <a:lstStyle/>
          <a:p>
            <a:pPr algn="ctr"/>
            <a:r>
              <a:rPr lang="nl-NL" sz="2400" b="1" i="1" dirty="0"/>
              <a:t>*Hiệu quả đạt được:</a:t>
            </a:r>
            <a:r>
              <a:rPr lang="nl-NL" sz="2400" b="1" dirty="0"/>
              <a:t> </a:t>
            </a:r>
            <a:endParaRPr lang="nl-NL" sz="2400" b="1" dirty="0" smtClean="0"/>
          </a:p>
          <a:p>
            <a:pPr algn="just"/>
            <a:r>
              <a:rPr lang="nl-NL" sz="2400" dirty="0"/>
              <a:t>Hầu hết học sinh đã biết cách đọc câu, biết cách giao tiếp đúng ngữ điệu theo sự chỉ dẫn của giáo viên. Các em rất hào hứng thực hành với cô và các bạn những câu cần lên hay xuống giọng, giao tiếp theo từng tình huống cụ thể. </a:t>
            </a:r>
            <a:endParaRPr lang="en-US" sz="2400" dirty="0"/>
          </a:p>
        </p:txBody>
      </p:sp>
      <p:sp>
        <p:nvSpPr>
          <p:cNvPr id="10" name="TextBox 9"/>
          <p:cNvSpPr txBox="1"/>
          <p:nvPr/>
        </p:nvSpPr>
        <p:spPr>
          <a:xfrm>
            <a:off x="3276576" y="598777"/>
            <a:ext cx="13501712" cy="1323439"/>
          </a:xfrm>
          <a:prstGeom prst="rect">
            <a:avLst/>
          </a:prstGeom>
          <a:noFill/>
        </p:spPr>
        <p:txBody>
          <a:bodyPr wrap="square" rtlCol="0">
            <a:spAutoFit/>
          </a:bodyPr>
          <a:lstStyle/>
          <a:p>
            <a:pPr algn="ctr"/>
            <a:r>
              <a:rPr lang="en-US" sz="4000" dirty="0" err="1">
                <a:solidFill>
                  <a:srgbClr val="FF0000"/>
                </a:solidFill>
              </a:rPr>
              <a:t>B</a:t>
            </a:r>
            <a:r>
              <a:rPr lang="en-US" sz="4000" dirty="0" err="1" smtClean="0">
                <a:solidFill>
                  <a:srgbClr val="FF0000"/>
                </a:solidFill>
              </a:rPr>
              <a:t>iện</a:t>
            </a:r>
            <a:r>
              <a:rPr lang="en-US" sz="4000" dirty="0" smtClean="0">
                <a:solidFill>
                  <a:srgbClr val="FF0000"/>
                </a:solidFill>
              </a:rPr>
              <a:t> </a:t>
            </a:r>
            <a:r>
              <a:rPr lang="en-US" sz="4000" dirty="0" err="1" smtClean="0">
                <a:solidFill>
                  <a:srgbClr val="FF0000"/>
                </a:solidFill>
              </a:rPr>
              <a:t>pháp</a:t>
            </a:r>
            <a:r>
              <a:rPr lang="en-US" sz="4000" dirty="0" smtClean="0">
                <a:solidFill>
                  <a:srgbClr val="FF0000"/>
                </a:solidFill>
              </a:rPr>
              <a:t> 4</a:t>
            </a:r>
          </a:p>
          <a:p>
            <a:pPr algn="ctr"/>
            <a:r>
              <a:rPr lang="vi-VN" sz="4000" b="1" dirty="0">
                <a:solidFill>
                  <a:schemeClr val="accent2"/>
                </a:solidFill>
              </a:rPr>
              <a:t>Rèn cho học sinh sử dụng ngữ </a:t>
            </a:r>
            <a:r>
              <a:rPr lang="vi-VN" sz="4000" b="1" dirty="0" smtClean="0">
                <a:solidFill>
                  <a:schemeClr val="accent2"/>
                </a:solidFill>
              </a:rPr>
              <a:t>điệu</a:t>
            </a:r>
            <a:endParaRPr lang="en-US" sz="4000" dirty="0">
              <a:solidFill>
                <a:schemeClr val="accent2"/>
              </a:solidFill>
            </a:endParaRPr>
          </a:p>
        </p:txBody>
      </p:sp>
      <p:pic>
        <p:nvPicPr>
          <p:cNvPr id="2" name="RiverFlowsInYou-AnCoong-27449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96437" y="7681328"/>
            <a:ext cx="406400" cy="406400"/>
          </a:xfrm>
          <a:prstGeom prst="rect">
            <a:avLst/>
          </a:prstGeom>
        </p:spPr>
      </p:pic>
    </p:spTree>
    <p:extLst>
      <p:ext uri="{BB962C8B-B14F-4D97-AF65-F5344CB8AC3E}">
        <p14:creationId xmlns:p14="http://schemas.microsoft.com/office/powerpoint/2010/main" val="25933577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par>
                          <p:cTn id="38" fill="hold">
                            <p:stCondLst>
                              <p:cond delay="500"/>
                            </p:stCondLst>
                            <p:childTnLst>
                              <p:par>
                                <p:cTn id="39" presetID="16" presetClass="entr" presetSubtype="26" fill="hold" nodeType="afterEffect">
                                  <p:stCondLst>
                                    <p:cond delay="0"/>
                                  </p:stCondLst>
                                  <p:childTnLst>
                                    <p:set>
                                      <p:cBhvr>
                                        <p:cTn id="40" dur="1" fill="hold">
                                          <p:stCondLst>
                                            <p:cond delay="0"/>
                                          </p:stCondLst>
                                        </p:cTn>
                                        <p:tgtEl>
                                          <p:spTgt spid="40967"/>
                                        </p:tgtEl>
                                        <p:attrNameLst>
                                          <p:attrName>style.visibility</p:attrName>
                                        </p:attrNameLst>
                                      </p:cBhvr>
                                      <p:to>
                                        <p:strVal val="visible"/>
                                      </p:to>
                                    </p:set>
                                    <p:animEffect transition="in" filter="barn(inHorizontal)">
                                      <p:cBhvr>
                                        <p:cTn id="41" dur="500"/>
                                        <p:tgtEl>
                                          <p:spTgt spid="40967"/>
                                        </p:tgtEl>
                                      </p:cBhvr>
                                    </p:animEffect>
                                  </p:childTnLst>
                                </p:cTn>
                              </p:par>
                              <p:par>
                                <p:cTn id="42" presetID="42" presetClass="entr" presetSubtype="0" fill="hold" nodeType="withEffect">
                                  <p:stCondLst>
                                    <p:cond delay="0"/>
                                  </p:stCondLst>
                                  <p:childTnLst>
                                    <p:set>
                                      <p:cBhvr>
                                        <p:cTn id="43" dur="1" fill="hold">
                                          <p:stCondLst>
                                            <p:cond delay="0"/>
                                          </p:stCondLst>
                                        </p:cTn>
                                        <p:tgtEl>
                                          <p:spTgt spid="40964"/>
                                        </p:tgtEl>
                                        <p:attrNameLst>
                                          <p:attrName>style.visibility</p:attrName>
                                        </p:attrNameLst>
                                      </p:cBhvr>
                                      <p:to>
                                        <p:strVal val="visible"/>
                                      </p:to>
                                    </p:set>
                                    <p:animEffect transition="in" filter="fade">
                                      <p:cBhvr>
                                        <p:cTn id="44" dur="1000"/>
                                        <p:tgtEl>
                                          <p:spTgt spid="40964"/>
                                        </p:tgtEl>
                                      </p:cBhvr>
                                    </p:animEffect>
                                    <p:anim calcmode="lin" valueType="num">
                                      <p:cBhvr>
                                        <p:cTn id="45" dur="1000" fill="hold"/>
                                        <p:tgtEl>
                                          <p:spTgt spid="40964"/>
                                        </p:tgtEl>
                                        <p:attrNameLst>
                                          <p:attrName>ppt_x</p:attrName>
                                        </p:attrNameLst>
                                      </p:cBhvr>
                                      <p:tavLst>
                                        <p:tav tm="0">
                                          <p:val>
                                            <p:strVal val="#ppt_x"/>
                                          </p:val>
                                        </p:tav>
                                        <p:tav tm="100000">
                                          <p:val>
                                            <p:strVal val="#ppt_x"/>
                                          </p:val>
                                        </p:tav>
                                      </p:tavLst>
                                    </p:anim>
                                    <p:anim calcmode="lin" valueType="num">
                                      <p:cBhvr>
                                        <p:cTn id="46" dur="1000" fill="hold"/>
                                        <p:tgtEl>
                                          <p:spTgt spid="40964"/>
                                        </p:tgtEl>
                                        <p:attrNameLst>
                                          <p:attrName>ppt_y</p:attrName>
                                        </p:attrNameLst>
                                      </p:cBhvr>
                                      <p:tavLst>
                                        <p:tav tm="0">
                                          <p:val>
                                            <p:strVal val="#ppt_y+.1"/>
                                          </p:val>
                                        </p:tav>
                                        <p:tav tm="100000">
                                          <p:val>
                                            <p:strVal val="#ppt_y"/>
                                          </p:val>
                                        </p:tav>
                                      </p:tavLst>
                                    </p:anim>
                                  </p:childTnLst>
                                </p:cTn>
                              </p:par>
                            </p:childTnLst>
                          </p:cTn>
                        </p:par>
                        <p:par>
                          <p:cTn id="47" fill="hold">
                            <p:stCondLst>
                              <p:cond delay="1500"/>
                            </p:stCondLst>
                            <p:childTnLst>
                              <p:par>
                                <p:cTn id="48" presetID="2" presetClass="entr" presetSubtype="8" fill="hold" nodeType="afterEffect">
                                  <p:stCondLst>
                                    <p:cond delay="0"/>
                                  </p:stCondLst>
                                  <p:childTnLst>
                                    <p:set>
                                      <p:cBhvr>
                                        <p:cTn id="49" dur="1" fill="hold">
                                          <p:stCondLst>
                                            <p:cond delay="0"/>
                                          </p:stCondLst>
                                        </p:cTn>
                                        <p:tgtEl>
                                          <p:spTgt spid="40966"/>
                                        </p:tgtEl>
                                        <p:attrNameLst>
                                          <p:attrName>style.visibility</p:attrName>
                                        </p:attrNameLst>
                                      </p:cBhvr>
                                      <p:to>
                                        <p:strVal val="visible"/>
                                      </p:to>
                                    </p:set>
                                    <p:anim calcmode="lin" valueType="num">
                                      <p:cBhvr additive="base">
                                        <p:cTn id="50" dur="500" fill="hold"/>
                                        <p:tgtEl>
                                          <p:spTgt spid="40966"/>
                                        </p:tgtEl>
                                        <p:attrNameLst>
                                          <p:attrName>ppt_x</p:attrName>
                                        </p:attrNameLst>
                                      </p:cBhvr>
                                      <p:tavLst>
                                        <p:tav tm="0">
                                          <p:val>
                                            <p:strVal val="0-#ppt_w/2"/>
                                          </p:val>
                                        </p:tav>
                                        <p:tav tm="100000">
                                          <p:val>
                                            <p:strVal val="#ppt_x"/>
                                          </p:val>
                                        </p:tav>
                                      </p:tavLst>
                                    </p:anim>
                                    <p:anim calcmode="lin" valueType="num">
                                      <p:cBhvr additive="base">
                                        <p:cTn id="51" dur="500" fill="hold"/>
                                        <p:tgtEl>
                                          <p:spTgt spid="40966"/>
                                        </p:tgtEl>
                                        <p:attrNameLst>
                                          <p:attrName>ppt_y</p:attrName>
                                        </p:attrNameLst>
                                      </p:cBhvr>
                                      <p:tavLst>
                                        <p:tav tm="0">
                                          <p:val>
                                            <p:strVal val="#ppt_y"/>
                                          </p:val>
                                        </p:tav>
                                        <p:tav tm="100000">
                                          <p:val>
                                            <p:strVal val="#ppt_y"/>
                                          </p:val>
                                        </p:tav>
                                      </p:tavLst>
                                    </p:anim>
                                  </p:childTnLst>
                                </p:cTn>
                              </p:par>
                            </p:childTnLst>
                          </p:cTn>
                        </p:par>
                        <p:par>
                          <p:cTn id="52" fill="hold">
                            <p:stCondLst>
                              <p:cond delay="2000"/>
                            </p:stCondLst>
                            <p:childTnLst>
                              <p:par>
                                <p:cTn id="53" presetID="15" presetClass="entr" presetSubtype="0" fill="hold" nodeType="afterEffect">
                                  <p:stCondLst>
                                    <p:cond delay="0"/>
                                  </p:stCondLst>
                                  <p:childTnLst>
                                    <p:set>
                                      <p:cBhvr>
                                        <p:cTn id="54" dur="1" fill="hold">
                                          <p:stCondLst>
                                            <p:cond delay="0"/>
                                          </p:stCondLst>
                                        </p:cTn>
                                        <p:tgtEl>
                                          <p:spTgt spid="40965"/>
                                        </p:tgtEl>
                                        <p:attrNameLst>
                                          <p:attrName>style.visibility</p:attrName>
                                        </p:attrNameLst>
                                      </p:cBhvr>
                                      <p:to>
                                        <p:strVal val="visible"/>
                                      </p:to>
                                    </p:set>
                                    <p:anim calcmode="lin" valueType="num">
                                      <p:cBhvr>
                                        <p:cTn id="55" dur="1000" fill="hold"/>
                                        <p:tgtEl>
                                          <p:spTgt spid="40965"/>
                                        </p:tgtEl>
                                        <p:attrNameLst>
                                          <p:attrName>ppt_w</p:attrName>
                                        </p:attrNameLst>
                                      </p:cBhvr>
                                      <p:tavLst>
                                        <p:tav tm="0">
                                          <p:val>
                                            <p:fltVal val="0"/>
                                          </p:val>
                                        </p:tav>
                                        <p:tav tm="100000">
                                          <p:val>
                                            <p:strVal val="#ppt_w"/>
                                          </p:val>
                                        </p:tav>
                                      </p:tavLst>
                                    </p:anim>
                                    <p:anim calcmode="lin" valueType="num">
                                      <p:cBhvr>
                                        <p:cTn id="56" dur="1000" fill="hold"/>
                                        <p:tgtEl>
                                          <p:spTgt spid="40965"/>
                                        </p:tgtEl>
                                        <p:attrNameLst>
                                          <p:attrName>ppt_h</p:attrName>
                                        </p:attrNameLst>
                                      </p:cBhvr>
                                      <p:tavLst>
                                        <p:tav tm="0">
                                          <p:val>
                                            <p:fltVal val="0"/>
                                          </p:val>
                                        </p:tav>
                                        <p:tav tm="100000">
                                          <p:val>
                                            <p:strVal val="#ppt_h"/>
                                          </p:val>
                                        </p:tav>
                                      </p:tavLst>
                                    </p:anim>
                                    <p:anim calcmode="lin" valueType="num">
                                      <p:cBhvr>
                                        <p:cTn id="57" dur="1000" fill="hold"/>
                                        <p:tgtEl>
                                          <p:spTgt spid="40965"/>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4096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69534" fill="hold"/>
                                        <p:tgtEl>
                                          <p:spTgt spid="2"/>
                                        </p:tgtEl>
                                      </p:cBhvr>
                                    </p:cmd>
                                  </p:childTnLst>
                                </p:cTn>
                              </p:par>
                            </p:childTnLst>
                          </p:cTn>
                        </p:par>
                      </p:childTnLst>
                    </p:cTn>
                  </p:par>
                </p:childTnLst>
              </p:cTn>
              <p:nextCondLst>
                <p:cond evt="onClick" delay="0">
                  <p:tgtEl>
                    <p:spTgt spid="2"/>
                  </p:tgtEl>
                </p:cond>
              </p:nextCondLst>
            </p:seq>
            <p:audio>
              <p:cMediaNode vol="80000">
                <p:cTn id="64" fill="hold" display="0">
                  <p:stCondLst>
                    <p:cond delay="indefinite"/>
                  </p:stCondLst>
                  <p:endCondLst>
                    <p:cond evt="onStopAudio" delay="0">
                      <p:tgtEl>
                        <p:sldTgt/>
                      </p:tgtEl>
                    </p:cond>
                  </p:endCondLst>
                </p:cTn>
                <p:tgtEl>
                  <p:spTgt spid="2"/>
                </p:tgtEl>
              </p:cMediaNode>
            </p:audio>
          </p:childTnLst>
        </p:cTn>
      </p:par>
    </p:tnLst>
    <p:bldLst>
      <p:bldP spid="6" grpId="0"/>
      <p:bldP spid="7" grpId="0"/>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图片 40963" descr="1-17"/>
          <p:cNvPicPr>
            <a:picLocks noChangeAspect="1"/>
          </p:cNvPicPr>
          <p:nvPr/>
        </p:nvPicPr>
        <p:blipFill>
          <a:blip r:embed="rId5"/>
          <a:stretch>
            <a:fillRect/>
          </a:stretch>
        </p:blipFill>
        <p:spPr>
          <a:xfrm>
            <a:off x="-107950" y="5622925"/>
            <a:ext cx="16886238" cy="3852863"/>
          </a:xfrm>
          <a:prstGeom prst="rect">
            <a:avLst/>
          </a:prstGeom>
          <a:noFill/>
          <a:ln w="9525">
            <a:noFill/>
          </a:ln>
        </p:spPr>
      </p:pic>
      <p:pic>
        <p:nvPicPr>
          <p:cNvPr id="40965" name="图片 40964" descr="1-40"/>
          <p:cNvPicPr>
            <a:picLocks noChangeAspect="1"/>
          </p:cNvPicPr>
          <p:nvPr/>
        </p:nvPicPr>
        <p:blipFill>
          <a:blip r:embed="rId6"/>
          <a:stretch>
            <a:fillRect/>
          </a:stretch>
        </p:blipFill>
        <p:spPr>
          <a:xfrm>
            <a:off x="11141399" y="7027606"/>
            <a:ext cx="5003800" cy="2845510"/>
          </a:xfrm>
          <a:prstGeom prst="rect">
            <a:avLst/>
          </a:prstGeom>
          <a:noFill/>
          <a:ln w="9525">
            <a:noFill/>
          </a:ln>
        </p:spPr>
      </p:pic>
      <p:pic>
        <p:nvPicPr>
          <p:cNvPr id="40966" name="图片 40965" descr="1-38"/>
          <p:cNvPicPr>
            <a:picLocks noChangeAspect="1"/>
          </p:cNvPicPr>
          <p:nvPr/>
        </p:nvPicPr>
        <p:blipFill>
          <a:blip r:embed="rId7"/>
          <a:stretch>
            <a:fillRect/>
          </a:stretch>
        </p:blipFill>
        <p:spPr>
          <a:xfrm>
            <a:off x="-36512" y="-735012"/>
            <a:ext cx="4121150" cy="10191750"/>
          </a:xfrm>
          <a:prstGeom prst="rect">
            <a:avLst/>
          </a:prstGeom>
          <a:noFill/>
          <a:ln w="9525">
            <a:noFill/>
          </a:ln>
        </p:spPr>
      </p:pic>
      <p:pic>
        <p:nvPicPr>
          <p:cNvPr id="40967" name="图片 40966" descr="1-39"/>
          <p:cNvPicPr>
            <a:picLocks noChangeAspect="1"/>
          </p:cNvPicPr>
          <p:nvPr/>
        </p:nvPicPr>
        <p:blipFill>
          <a:blip r:embed="rId8"/>
          <a:stretch>
            <a:fillRect/>
          </a:stretch>
        </p:blipFill>
        <p:spPr>
          <a:xfrm>
            <a:off x="1692400" y="1922216"/>
            <a:ext cx="14708188" cy="5544493"/>
          </a:xfrm>
          <a:prstGeom prst="rect">
            <a:avLst/>
          </a:prstGeom>
          <a:noFill/>
          <a:ln w="9525">
            <a:noFill/>
          </a:ln>
        </p:spPr>
      </p:pic>
      <p:sp>
        <p:nvSpPr>
          <p:cNvPr id="6" name="矩形 5"/>
          <p:cNvSpPr/>
          <p:nvPr/>
        </p:nvSpPr>
        <p:spPr>
          <a:xfrm>
            <a:off x="2477598" y="2783246"/>
            <a:ext cx="3960439" cy="3785652"/>
          </a:xfrm>
          <a:prstGeom prst="rect">
            <a:avLst/>
          </a:prstGeom>
        </p:spPr>
        <p:txBody>
          <a:bodyPr wrap="square">
            <a:spAutoFit/>
          </a:bodyPr>
          <a:lstStyle/>
          <a:p>
            <a:pPr algn="ctr"/>
            <a:r>
              <a:rPr lang="nl-NL" sz="2400" b="1" i="1" dirty="0"/>
              <a:t>*Mục tiêu:</a:t>
            </a:r>
            <a:r>
              <a:rPr lang="nl-NL" sz="2400" b="1" dirty="0"/>
              <a:t> </a:t>
            </a:r>
            <a:endParaRPr lang="nl-NL" sz="2400" b="1" dirty="0" smtClean="0"/>
          </a:p>
          <a:p>
            <a:pPr algn="just"/>
            <a:r>
              <a:rPr lang="vi-VN" sz="2400" dirty="0"/>
              <a:t>Hoạt động làm việc theo cặp nhóm nhằm tăng cường cơ hội tham gia đóng góp xây dựng bài của học sinh; tăng thêm tần số luyện tập, tiết kiệm được thời gian; tăng thêm cơ hội cho nhiều học sinh được làm việc trong cùng một lúc</a:t>
            </a:r>
            <a:endParaRPr lang="en-US" sz="2400" dirty="0"/>
          </a:p>
        </p:txBody>
      </p:sp>
      <p:sp>
        <p:nvSpPr>
          <p:cNvPr id="7" name="矩形 6"/>
          <p:cNvSpPr/>
          <p:nvPr/>
        </p:nvSpPr>
        <p:spPr>
          <a:xfrm>
            <a:off x="7267450" y="2908946"/>
            <a:ext cx="3964296" cy="3416320"/>
          </a:xfrm>
          <a:prstGeom prst="rect">
            <a:avLst/>
          </a:prstGeom>
        </p:spPr>
        <p:txBody>
          <a:bodyPr wrap="square">
            <a:spAutoFit/>
          </a:bodyPr>
          <a:lstStyle/>
          <a:p>
            <a:pPr algn="ctr"/>
            <a:r>
              <a:rPr lang="nl-NL" sz="2400" b="1" dirty="0"/>
              <a:t>*</a:t>
            </a:r>
            <a:r>
              <a:rPr lang="nl-NL" sz="2400" b="1" i="1" dirty="0"/>
              <a:t>Cách tiến hành:</a:t>
            </a:r>
            <a:r>
              <a:rPr lang="nl-NL" sz="2400" dirty="0"/>
              <a:t> </a:t>
            </a:r>
            <a:endParaRPr lang="nl-NL" sz="2400" dirty="0" smtClean="0"/>
          </a:p>
          <a:p>
            <a:r>
              <a:rPr lang="en-US" sz="2400" dirty="0" smtClean="0"/>
              <a:t>- Chia </a:t>
            </a:r>
            <a:r>
              <a:rPr lang="en-US" sz="2400" dirty="0" err="1" smtClean="0"/>
              <a:t>nhóm</a:t>
            </a:r>
            <a:r>
              <a:rPr lang="en-US" sz="2400" dirty="0" smtClean="0"/>
              <a:t>, </a:t>
            </a:r>
            <a:r>
              <a:rPr lang="en-US" sz="2400" dirty="0" err="1" smtClean="0"/>
              <a:t>cặp</a:t>
            </a:r>
            <a:r>
              <a:rPr lang="en-US" sz="2400" dirty="0" smtClean="0"/>
              <a:t> </a:t>
            </a:r>
          </a:p>
          <a:p>
            <a:r>
              <a:rPr lang="en-US" sz="2400" dirty="0" smtClean="0"/>
              <a:t>- </a:t>
            </a:r>
            <a:r>
              <a:rPr lang="en-US" sz="2400" dirty="0" err="1"/>
              <a:t>Luôn</a:t>
            </a:r>
            <a:r>
              <a:rPr lang="en-US" sz="2400" dirty="0"/>
              <a:t> </a:t>
            </a:r>
            <a:r>
              <a:rPr lang="en-US" sz="2400" dirty="0" err="1"/>
              <a:t>hướng</a:t>
            </a:r>
            <a:r>
              <a:rPr lang="en-US" sz="2400" dirty="0"/>
              <a:t> </a:t>
            </a:r>
            <a:r>
              <a:rPr lang="en-US" sz="2400" dirty="0" err="1"/>
              <a:t>dẫn</a:t>
            </a:r>
            <a:r>
              <a:rPr lang="en-US" sz="2400" dirty="0"/>
              <a:t> </a:t>
            </a:r>
            <a:r>
              <a:rPr lang="en-US" sz="2400" dirty="0" err="1"/>
              <a:t>và</a:t>
            </a:r>
            <a:r>
              <a:rPr lang="en-US" sz="2400" dirty="0"/>
              <a:t> </a:t>
            </a:r>
            <a:r>
              <a:rPr lang="en-US" sz="2400" dirty="0" err="1"/>
              <a:t>ra</a:t>
            </a:r>
            <a:r>
              <a:rPr lang="en-US" sz="2400" dirty="0"/>
              <a:t> </a:t>
            </a:r>
            <a:r>
              <a:rPr lang="en-US" sz="2400" dirty="0" err="1"/>
              <a:t>nhiệm</a:t>
            </a:r>
            <a:r>
              <a:rPr lang="en-US" sz="2400" dirty="0"/>
              <a:t> </a:t>
            </a:r>
            <a:r>
              <a:rPr lang="en-US" sz="2400" dirty="0" err="1"/>
              <a:t>vụ</a:t>
            </a:r>
            <a:r>
              <a:rPr lang="en-US" sz="2400" dirty="0"/>
              <a:t> </a:t>
            </a:r>
            <a:r>
              <a:rPr lang="en-US" sz="2400" dirty="0" err="1"/>
              <a:t>một</a:t>
            </a:r>
            <a:r>
              <a:rPr lang="en-US" sz="2400" dirty="0"/>
              <a:t> </a:t>
            </a:r>
            <a:r>
              <a:rPr lang="en-US" sz="2400" dirty="0" err="1"/>
              <a:t>cách</a:t>
            </a:r>
            <a:r>
              <a:rPr lang="en-US" sz="2400" dirty="0"/>
              <a:t> </a:t>
            </a:r>
            <a:r>
              <a:rPr lang="en-US" sz="2400" dirty="0" err="1"/>
              <a:t>rõ</a:t>
            </a:r>
            <a:r>
              <a:rPr lang="en-US" sz="2400" dirty="0"/>
              <a:t> </a:t>
            </a:r>
            <a:r>
              <a:rPr lang="en-US" sz="2400" dirty="0" err="1"/>
              <a:t>ràng</a:t>
            </a:r>
            <a:r>
              <a:rPr lang="en-US" sz="2400" dirty="0"/>
              <a:t> </a:t>
            </a:r>
            <a:r>
              <a:rPr lang="en-US" sz="2400" dirty="0" err="1"/>
              <a:t>để</a:t>
            </a:r>
            <a:r>
              <a:rPr lang="en-US" sz="2400" dirty="0"/>
              <a:t> </a:t>
            </a:r>
            <a:r>
              <a:rPr lang="en-US" sz="2400" dirty="0" err="1"/>
              <a:t>học</a:t>
            </a:r>
            <a:r>
              <a:rPr lang="en-US" sz="2400" dirty="0"/>
              <a:t> </a:t>
            </a:r>
            <a:r>
              <a:rPr lang="en-US" sz="2400" dirty="0" err="1"/>
              <a:t>sinh</a:t>
            </a:r>
            <a:r>
              <a:rPr lang="en-US" sz="2400" dirty="0"/>
              <a:t> </a:t>
            </a:r>
            <a:r>
              <a:rPr lang="en-US" sz="2400" dirty="0" err="1"/>
              <a:t>hiểu</a:t>
            </a:r>
            <a:r>
              <a:rPr lang="en-US" sz="2400" dirty="0"/>
              <a:t> </a:t>
            </a:r>
            <a:r>
              <a:rPr lang="en-US" sz="2400" dirty="0" err="1"/>
              <a:t>rõ</a:t>
            </a:r>
            <a:r>
              <a:rPr lang="en-US" sz="2400" dirty="0"/>
              <a:t> </a:t>
            </a:r>
            <a:r>
              <a:rPr lang="en-US" sz="2400" dirty="0" err="1"/>
              <a:t>công</a:t>
            </a:r>
            <a:r>
              <a:rPr lang="en-US" sz="2400" dirty="0"/>
              <a:t> </a:t>
            </a:r>
            <a:r>
              <a:rPr lang="en-US" sz="2400" dirty="0" err="1"/>
              <a:t>việc</a:t>
            </a:r>
            <a:r>
              <a:rPr lang="en-US" sz="2400" dirty="0"/>
              <a:t> </a:t>
            </a:r>
            <a:r>
              <a:rPr lang="en-US" sz="2400" dirty="0" err="1"/>
              <a:t>phải</a:t>
            </a:r>
            <a:r>
              <a:rPr lang="en-US" sz="2400" dirty="0"/>
              <a:t> </a:t>
            </a:r>
            <a:r>
              <a:rPr lang="en-US" sz="2400" dirty="0" err="1"/>
              <a:t>làm</a:t>
            </a:r>
            <a:r>
              <a:rPr lang="en-US" sz="2400" dirty="0"/>
              <a:t> .</a:t>
            </a:r>
          </a:p>
          <a:p>
            <a:r>
              <a:rPr lang="en-US" sz="2400" dirty="0"/>
              <a:t>- </a:t>
            </a:r>
            <a:r>
              <a:rPr lang="en-US" sz="2400" dirty="0" err="1"/>
              <a:t>Luôn</a:t>
            </a:r>
            <a:r>
              <a:rPr lang="en-US" sz="2400" dirty="0"/>
              <a:t> </a:t>
            </a:r>
            <a:r>
              <a:rPr lang="en-US" sz="2400" dirty="0" err="1"/>
              <a:t>khuyến</a:t>
            </a:r>
            <a:r>
              <a:rPr lang="en-US" sz="2400" dirty="0"/>
              <a:t> </a:t>
            </a:r>
            <a:r>
              <a:rPr lang="en-US" sz="2400" dirty="0" err="1"/>
              <a:t>khích</a:t>
            </a:r>
            <a:r>
              <a:rPr lang="en-US" sz="2400" dirty="0"/>
              <a:t> </a:t>
            </a:r>
            <a:r>
              <a:rPr lang="en-US" sz="2400" dirty="0" err="1"/>
              <a:t>học</a:t>
            </a:r>
            <a:r>
              <a:rPr lang="en-US" sz="2400" dirty="0"/>
              <a:t> </a:t>
            </a:r>
            <a:r>
              <a:rPr lang="en-US" sz="2400" dirty="0" err="1"/>
              <a:t>sinh</a:t>
            </a:r>
            <a:r>
              <a:rPr lang="en-US" sz="2400" dirty="0"/>
              <a:t> </a:t>
            </a:r>
            <a:r>
              <a:rPr lang="en-US" sz="2400" dirty="0" err="1"/>
              <a:t>mạnh</a:t>
            </a:r>
            <a:r>
              <a:rPr lang="en-US" sz="2400" dirty="0"/>
              <a:t> </a:t>
            </a:r>
            <a:r>
              <a:rPr lang="en-US" sz="2400" dirty="0" err="1"/>
              <a:t>dạn</a:t>
            </a:r>
            <a:r>
              <a:rPr lang="en-US" sz="2400" dirty="0"/>
              <a:t> </a:t>
            </a:r>
            <a:r>
              <a:rPr lang="en-US" sz="2400" dirty="0" err="1"/>
              <a:t>hỏi</a:t>
            </a:r>
            <a:r>
              <a:rPr lang="en-US" sz="2400" dirty="0"/>
              <a:t> </a:t>
            </a:r>
            <a:r>
              <a:rPr lang="en-US" sz="2400" dirty="0" err="1"/>
              <a:t>giáo</a:t>
            </a:r>
            <a:r>
              <a:rPr lang="en-US" sz="2400" dirty="0"/>
              <a:t> </a:t>
            </a:r>
            <a:r>
              <a:rPr lang="en-US" sz="2400" dirty="0" err="1"/>
              <a:t>viên</a:t>
            </a:r>
            <a:r>
              <a:rPr lang="en-US" sz="2400" dirty="0"/>
              <a:t> </a:t>
            </a:r>
            <a:r>
              <a:rPr lang="en-US" sz="2400" dirty="0" err="1"/>
              <a:t>khi</a:t>
            </a:r>
            <a:r>
              <a:rPr lang="en-US" sz="2400" dirty="0"/>
              <a:t> </a:t>
            </a:r>
            <a:r>
              <a:rPr lang="en-US" sz="2400" dirty="0" err="1"/>
              <a:t>có</a:t>
            </a:r>
            <a:r>
              <a:rPr lang="en-US" sz="2400" dirty="0"/>
              <a:t> </a:t>
            </a:r>
            <a:r>
              <a:rPr lang="en-US" sz="2400" dirty="0" err="1"/>
              <a:t>vướng</a:t>
            </a:r>
            <a:r>
              <a:rPr lang="en-US" sz="2400" dirty="0"/>
              <a:t> </a:t>
            </a:r>
            <a:r>
              <a:rPr lang="en-US" sz="2400" dirty="0" err="1"/>
              <a:t>mắc</a:t>
            </a:r>
            <a:r>
              <a:rPr lang="en-US" sz="2400" dirty="0" smtClean="0"/>
              <a:t>.</a:t>
            </a:r>
            <a:endParaRPr lang="en-US" sz="2400" dirty="0"/>
          </a:p>
        </p:txBody>
      </p:sp>
      <p:sp>
        <p:nvSpPr>
          <p:cNvPr id="8" name="矩形 7"/>
          <p:cNvSpPr/>
          <p:nvPr/>
        </p:nvSpPr>
        <p:spPr>
          <a:xfrm>
            <a:off x="11978105" y="3059058"/>
            <a:ext cx="4074330" cy="3046988"/>
          </a:xfrm>
          <a:prstGeom prst="rect">
            <a:avLst/>
          </a:prstGeom>
        </p:spPr>
        <p:txBody>
          <a:bodyPr wrap="square">
            <a:spAutoFit/>
          </a:bodyPr>
          <a:lstStyle/>
          <a:p>
            <a:pPr algn="ctr"/>
            <a:r>
              <a:rPr lang="nl-NL" sz="2400" b="1" i="1" dirty="0"/>
              <a:t>*Hiệu quả đạt được:</a:t>
            </a:r>
            <a:r>
              <a:rPr lang="nl-NL" sz="2400" b="1" dirty="0"/>
              <a:t> </a:t>
            </a:r>
            <a:endParaRPr lang="nl-NL" sz="2400" b="1" dirty="0" smtClean="0"/>
          </a:p>
          <a:p>
            <a:pPr algn="just"/>
            <a:r>
              <a:rPr lang="nl-NL" sz="2400" dirty="0"/>
              <a:t>Sau một thời gian hoạt động cặp, nhóm học sinh đã hiểu cách thức và đoàn kết cùng nhau làm bài tập cô cho một cách hăng hái, say mê. Học sinh đã biết tự giác, chỉ bảo nhau cùng hoàn thành bài.</a:t>
            </a:r>
            <a:endParaRPr lang="en-US" sz="2400" dirty="0"/>
          </a:p>
        </p:txBody>
      </p:sp>
      <p:sp>
        <p:nvSpPr>
          <p:cNvPr id="10" name="TextBox 9"/>
          <p:cNvSpPr txBox="1"/>
          <p:nvPr/>
        </p:nvSpPr>
        <p:spPr>
          <a:xfrm>
            <a:off x="3276576" y="598777"/>
            <a:ext cx="13501712" cy="1323439"/>
          </a:xfrm>
          <a:prstGeom prst="rect">
            <a:avLst/>
          </a:prstGeom>
          <a:noFill/>
        </p:spPr>
        <p:txBody>
          <a:bodyPr wrap="square" rtlCol="0">
            <a:spAutoFit/>
          </a:bodyPr>
          <a:lstStyle/>
          <a:p>
            <a:pPr algn="ctr"/>
            <a:r>
              <a:rPr lang="en-US" sz="4000" dirty="0" err="1">
                <a:solidFill>
                  <a:srgbClr val="FF0000"/>
                </a:solidFill>
              </a:rPr>
              <a:t>B</a:t>
            </a:r>
            <a:r>
              <a:rPr lang="en-US" sz="4000" dirty="0" err="1" smtClean="0">
                <a:solidFill>
                  <a:srgbClr val="FF0000"/>
                </a:solidFill>
              </a:rPr>
              <a:t>iện</a:t>
            </a:r>
            <a:r>
              <a:rPr lang="en-US" sz="4000" dirty="0" smtClean="0">
                <a:solidFill>
                  <a:srgbClr val="FF0000"/>
                </a:solidFill>
              </a:rPr>
              <a:t> </a:t>
            </a:r>
            <a:r>
              <a:rPr lang="en-US" sz="4000" dirty="0" err="1" smtClean="0">
                <a:solidFill>
                  <a:srgbClr val="FF0000"/>
                </a:solidFill>
              </a:rPr>
              <a:t>pháp</a:t>
            </a:r>
            <a:r>
              <a:rPr lang="en-US" sz="4000" dirty="0" smtClean="0">
                <a:solidFill>
                  <a:srgbClr val="FF0000"/>
                </a:solidFill>
              </a:rPr>
              <a:t> 5</a:t>
            </a:r>
          </a:p>
          <a:p>
            <a:pPr algn="ctr"/>
            <a:r>
              <a:rPr lang="nl-NL" sz="4000" b="1" dirty="0">
                <a:solidFill>
                  <a:schemeClr val="accent2"/>
                </a:solidFill>
              </a:rPr>
              <a:t>Xây dựng tốt hoạt động làm việc theo cặp, nhóm.</a:t>
            </a:r>
            <a:endParaRPr lang="en-US" sz="4000" dirty="0">
              <a:solidFill>
                <a:schemeClr val="accent2"/>
              </a:solidFill>
            </a:endParaRPr>
          </a:p>
        </p:txBody>
      </p:sp>
      <p:pic>
        <p:nvPicPr>
          <p:cNvPr id="2" name="ThanhPhoMuaBay-V.A-296565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13080" y="7808846"/>
            <a:ext cx="406400" cy="406400"/>
          </a:xfrm>
          <a:prstGeom prst="rect">
            <a:avLst/>
          </a:prstGeom>
        </p:spPr>
      </p:pic>
    </p:spTree>
    <p:extLst>
      <p:ext uri="{BB962C8B-B14F-4D97-AF65-F5344CB8AC3E}">
        <p14:creationId xmlns:p14="http://schemas.microsoft.com/office/powerpoint/2010/main" val="2885676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par>
                          <p:cTn id="38" fill="hold">
                            <p:stCondLst>
                              <p:cond delay="500"/>
                            </p:stCondLst>
                            <p:childTnLst>
                              <p:par>
                                <p:cTn id="39" presetID="16" presetClass="entr" presetSubtype="26" fill="hold" nodeType="afterEffect">
                                  <p:stCondLst>
                                    <p:cond delay="0"/>
                                  </p:stCondLst>
                                  <p:childTnLst>
                                    <p:set>
                                      <p:cBhvr>
                                        <p:cTn id="40" dur="1" fill="hold">
                                          <p:stCondLst>
                                            <p:cond delay="0"/>
                                          </p:stCondLst>
                                        </p:cTn>
                                        <p:tgtEl>
                                          <p:spTgt spid="40967"/>
                                        </p:tgtEl>
                                        <p:attrNameLst>
                                          <p:attrName>style.visibility</p:attrName>
                                        </p:attrNameLst>
                                      </p:cBhvr>
                                      <p:to>
                                        <p:strVal val="visible"/>
                                      </p:to>
                                    </p:set>
                                    <p:animEffect transition="in" filter="barn(inHorizontal)">
                                      <p:cBhvr>
                                        <p:cTn id="41" dur="500"/>
                                        <p:tgtEl>
                                          <p:spTgt spid="40967"/>
                                        </p:tgtEl>
                                      </p:cBhvr>
                                    </p:animEffect>
                                  </p:childTnLst>
                                </p:cTn>
                              </p:par>
                              <p:par>
                                <p:cTn id="42" presetID="42" presetClass="entr" presetSubtype="0" fill="hold" nodeType="withEffect">
                                  <p:stCondLst>
                                    <p:cond delay="0"/>
                                  </p:stCondLst>
                                  <p:childTnLst>
                                    <p:set>
                                      <p:cBhvr>
                                        <p:cTn id="43" dur="1" fill="hold">
                                          <p:stCondLst>
                                            <p:cond delay="0"/>
                                          </p:stCondLst>
                                        </p:cTn>
                                        <p:tgtEl>
                                          <p:spTgt spid="40964"/>
                                        </p:tgtEl>
                                        <p:attrNameLst>
                                          <p:attrName>style.visibility</p:attrName>
                                        </p:attrNameLst>
                                      </p:cBhvr>
                                      <p:to>
                                        <p:strVal val="visible"/>
                                      </p:to>
                                    </p:set>
                                    <p:animEffect transition="in" filter="fade">
                                      <p:cBhvr>
                                        <p:cTn id="44" dur="1000"/>
                                        <p:tgtEl>
                                          <p:spTgt spid="40964"/>
                                        </p:tgtEl>
                                      </p:cBhvr>
                                    </p:animEffect>
                                    <p:anim calcmode="lin" valueType="num">
                                      <p:cBhvr>
                                        <p:cTn id="45" dur="1000" fill="hold"/>
                                        <p:tgtEl>
                                          <p:spTgt spid="40964"/>
                                        </p:tgtEl>
                                        <p:attrNameLst>
                                          <p:attrName>ppt_x</p:attrName>
                                        </p:attrNameLst>
                                      </p:cBhvr>
                                      <p:tavLst>
                                        <p:tav tm="0">
                                          <p:val>
                                            <p:strVal val="#ppt_x"/>
                                          </p:val>
                                        </p:tav>
                                        <p:tav tm="100000">
                                          <p:val>
                                            <p:strVal val="#ppt_x"/>
                                          </p:val>
                                        </p:tav>
                                      </p:tavLst>
                                    </p:anim>
                                    <p:anim calcmode="lin" valueType="num">
                                      <p:cBhvr>
                                        <p:cTn id="46" dur="1000" fill="hold"/>
                                        <p:tgtEl>
                                          <p:spTgt spid="40964"/>
                                        </p:tgtEl>
                                        <p:attrNameLst>
                                          <p:attrName>ppt_y</p:attrName>
                                        </p:attrNameLst>
                                      </p:cBhvr>
                                      <p:tavLst>
                                        <p:tav tm="0">
                                          <p:val>
                                            <p:strVal val="#ppt_y+.1"/>
                                          </p:val>
                                        </p:tav>
                                        <p:tav tm="100000">
                                          <p:val>
                                            <p:strVal val="#ppt_y"/>
                                          </p:val>
                                        </p:tav>
                                      </p:tavLst>
                                    </p:anim>
                                  </p:childTnLst>
                                </p:cTn>
                              </p:par>
                            </p:childTnLst>
                          </p:cTn>
                        </p:par>
                        <p:par>
                          <p:cTn id="47" fill="hold">
                            <p:stCondLst>
                              <p:cond delay="1500"/>
                            </p:stCondLst>
                            <p:childTnLst>
                              <p:par>
                                <p:cTn id="48" presetID="2" presetClass="entr" presetSubtype="8" fill="hold" nodeType="afterEffect">
                                  <p:stCondLst>
                                    <p:cond delay="0"/>
                                  </p:stCondLst>
                                  <p:childTnLst>
                                    <p:set>
                                      <p:cBhvr>
                                        <p:cTn id="49" dur="1" fill="hold">
                                          <p:stCondLst>
                                            <p:cond delay="0"/>
                                          </p:stCondLst>
                                        </p:cTn>
                                        <p:tgtEl>
                                          <p:spTgt spid="40966"/>
                                        </p:tgtEl>
                                        <p:attrNameLst>
                                          <p:attrName>style.visibility</p:attrName>
                                        </p:attrNameLst>
                                      </p:cBhvr>
                                      <p:to>
                                        <p:strVal val="visible"/>
                                      </p:to>
                                    </p:set>
                                    <p:anim calcmode="lin" valueType="num">
                                      <p:cBhvr additive="base">
                                        <p:cTn id="50" dur="500" fill="hold"/>
                                        <p:tgtEl>
                                          <p:spTgt spid="40966"/>
                                        </p:tgtEl>
                                        <p:attrNameLst>
                                          <p:attrName>ppt_x</p:attrName>
                                        </p:attrNameLst>
                                      </p:cBhvr>
                                      <p:tavLst>
                                        <p:tav tm="0">
                                          <p:val>
                                            <p:strVal val="0-#ppt_w/2"/>
                                          </p:val>
                                        </p:tav>
                                        <p:tav tm="100000">
                                          <p:val>
                                            <p:strVal val="#ppt_x"/>
                                          </p:val>
                                        </p:tav>
                                      </p:tavLst>
                                    </p:anim>
                                    <p:anim calcmode="lin" valueType="num">
                                      <p:cBhvr additive="base">
                                        <p:cTn id="51" dur="500" fill="hold"/>
                                        <p:tgtEl>
                                          <p:spTgt spid="40966"/>
                                        </p:tgtEl>
                                        <p:attrNameLst>
                                          <p:attrName>ppt_y</p:attrName>
                                        </p:attrNameLst>
                                      </p:cBhvr>
                                      <p:tavLst>
                                        <p:tav tm="0">
                                          <p:val>
                                            <p:strVal val="#ppt_y"/>
                                          </p:val>
                                        </p:tav>
                                        <p:tav tm="100000">
                                          <p:val>
                                            <p:strVal val="#ppt_y"/>
                                          </p:val>
                                        </p:tav>
                                      </p:tavLst>
                                    </p:anim>
                                  </p:childTnLst>
                                </p:cTn>
                              </p:par>
                            </p:childTnLst>
                          </p:cTn>
                        </p:par>
                        <p:par>
                          <p:cTn id="52" fill="hold">
                            <p:stCondLst>
                              <p:cond delay="2000"/>
                            </p:stCondLst>
                            <p:childTnLst>
                              <p:par>
                                <p:cTn id="53" presetID="15" presetClass="entr" presetSubtype="0" fill="hold" nodeType="afterEffect">
                                  <p:stCondLst>
                                    <p:cond delay="0"/>
                                  </p:stCondLst>
                                  <p:childTnLst>
                                    <p:set>
                                      <p:cBhvr>
                                        <p:cTn id="54" dur="1" fill="hold">
                                          <p:stCondLst>
                                            <p:cond delay="0"/>
                                          </p:stCondLst>
                                        </p:cTn>
                                        <p:tgtEl>
                                          <p:spTgt spid="40965"/>
                                        </p:tgtEl>
                                        <p:attrNameLst>
                                          <p:attrName>style.visibility</p:attrName>
                                        </p:attrNameLst>
                                      </p:cBhvr>
                                      <p:to>
                                        <p:strVal val="visible"/>
                                      </p:to>
                                    </p:set>
                                    <p:anim calcmode="lin" valueType="num">
                                      <p:cBhvr>
                                        <p:cTn id="55" dur="1000" fill="hold"/>
                                        <p:tgtEl>
                                          <p:spTgt spid="40965"/>
                                        </p:tgtEl>
                                        <p:attrNameLst>
                                          <p:attrName>ppt_w</p:attrName>
                                        </p:attrNameLst>
                                      </p:cBhvr>
                                      <p:tavLst>
                                        <p:tav tm="0">
                                          <p:val>
                                            <p:fltVal val="0"/>
                                          </p:val>
                                        </p:tav>
                                        <p:tav tm="100000">
                                          <p:val>
                                            <p:strVal val="#ppt_w"/>
                                          </p:val>
                                        </p:tav>
                                      </p:tavLst>
                                    </p:anim>
                                    <p:anim calcmode="lin" valueType="num">
                                      <p:cBhvr>
                                        <p:cTn id="56" dur="1000" fill="hold"/>
                                        <p:tgtEl>
                                          <p:spTgt spid="40965"/>
                                        </p:tgtEl>
                                        <p:attrNameLst>
                                          <p:attrName>ppt_h</p:attrName>
                                        </p:attrNameLst>
                                      </p:cBhvr>
                                      <p:tavLst>
                                        <p:tav tm="0">
                                          <p:val>
                                            <p:fltVal val="0"/>
                                          </p:val>
                                        </p:tav>
                                        <p:tav tm="100000">
                                          <p:val>
                                            <p:strVal val="#ppt_h"/>
                                          </p:val>
                                        </p:tav>
                                      </p:tavLst>
                                    </p:anim>
                                    <p:anim calcmode="lin" valueType="num">
                                      <p:cBhvr>
                                        <p:cTn id="57" dur="1000" fill="hold"/>
                                        <p:tgtEl>
                                          <p:spTgt spid="40965"/>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4096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266773" fill="hold"/>
                                        <p:tgtEl>
                                          <p:spTgt spid="2"/>
                                        </p:tgtEl>
                                      </p:cBhvr>
                                    </p:cmd>
                                  </p:childTnLst>
                                </p:cTn>
                              </p:par>
                            </p:childTnLst>
                          </p:cTn>
                        </p:par>
                      </p:childTnLst>
                    </p:cTn>
                  </p:par>
                </p:childTnLst>
              </p:cTn>
              <p:nextCondLst>
                <p:cond evt="onClick" delay="0">
                  <p:tgtEl>
                    <p:spTgt spid="2"/>
                  </p:tgtEl>
                </p:cond>
              </p:nextCondLst>
            </p:seq>
            <p:audio>
              <p:cMediaNode vol="80000">
                <p:cTn id="64" fill="hold" display="0">
                  <p:stCondLst>
                    <p:cond delay="indefinite"/>
                  </p:stCondLst>
                  <p:endCondLst>
                    <p:cond evt="onStopAudio" delay="0">
                      <p:tgtEl>
                        <p:sldTgt/>
                      </p:tgtEl>
                    </p:cond>
                  </p:endCondLst>
                </p:cTn>
                <p:tgtEl>
                  <p:spTgt spid="2"/>
                </p:tgtEl>
              </p:cMediaNode>
            </p:audio>
          </p:childTnLst>
        </p:cTn>
      </p:par>
    </p:tnLst>
    <p:bldLst>
      <p:bldP spid="6" grpId="0"/>
      <p:bldP spid="7" grpId="0"/>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图片 43011" descr="1-17"/>
          <p:cNvPicPr>
            <a:picLocks noChangeAspect="1"/>
          </p:cNvPicPr>
          <p:nvPr/>
        </p:nvPicPr>
        <p:blipFill>
          <a:blip r:embed="rId5"/>
          <a:stretch>
            <a:fillRect/>
          </a:stretch>
        </p:blipFill>
        <p:spPr>
          <a:xfrm>
            <a:off x="-107950" y="5622925"/>
            <a:ext cx="16886238" cy="3852863"/>
          </a:xfrm>
          <a:prstGeom prst="rect">
            <a:avLst/>
          </a:prstGeom>
          <a:noFill/>
          <a:ln w="9525">
            <a:noFill/>
          </a:ln>
        </p:spPr>
      </p:pic>
      <p:pic>
        <p:nvPicPr>
          <p:cNvPr id="43013" name="图片 43012" descr="1-31"/>
          <p:cNvPicPr>
            <a:picLocks noChangeAspect="1"/>
          </p:cNvPicPr>
          <p:nvPr/>
        </p:nvPicPr>
        <p:blipFill>
          <a:blip r:embed="rId6"/>
          <a:stretch>
            <a:fillRect/>
          </a:stretch>
        </p:blipFill>
        <p:spPr>
          <a:xfrm>
            <a:off x="2412480" y="1351557"/>
            <a:ext cx="10514012" cy="8570913"/>
          </a:xfrm>
          <a:prstGeom prst="rect">
            <a:avLst/>
          </a:prstGeom>
          <a:noFill/>
          <a:ln w="9525">
            <a:noFill/>
          </a:ln>
        </p:spPr>
      </p:pic>
      <p:pic>
        <p:nvPicPr>
          <p:cNvPr id="43014" name="图片 43013" descr="1-36"/>
          <p:cNvPicPr>
            <a:picLocks noChangeAspect="1"/>
          </p:cNvPicPr>
          <p:nvPr/>
        </p:nvPicPr>
        <p:blipFill>
          <a:blip r:embed="rId7"/>
          <a:stretch>
            <a:fillRect/>
          </a:stretch>
        </p:blipFill>
        <p:spPr>
          <a:xfrm>
            <a:off x="10837863" y="611188"/>
            <a:ext cx="6229350" cy="9167812"/>
          </a:xfrm>
          <a:prstGeom prst="rect">
            <a:avLst/>
          </a:prstGeom>
          <a:noFill/>
          <a:ln w="9525">
            <a:noFill/>
          </a:ln>
        </p:spPr>
      </p:pic>
      <p:pic>
        <p:nvPicPr>
          <p:cNvPr id="43015" name="图片 43014" descr="1-35"/>
          <p:cNvPicPr>
            <a:picLocks noChangeAspect="1"/>
          </p:cNvPicPr>
          <p:nvPr/>
        </p:nvPicPr>
        <p:blipFill>
          <a:blip r:embed="rId8"/>
          <a:stretch>
            <a:fillRect/>
          </a:stretch>
        </p:blipFill>
        <p:spPr>
          <a:xfrm>
            <a:off x="-320467" y="2680465"/>
            <a:ext cx="4209348" cy="5457974"/>
          </a:xfrm>
          <a:prstGeom prst="rect">
            <a:avLst/>
          </a:prstGeom>
          <a:noFill/>
          <a:ln w="9525">
            <a:noFill/>
          </a:ln>
        </p:spPr>
      </p:pic>
      <p:graphicFrame>
        <p:nvGraphicFramePr>
          <p:cNvPr id="2" name="Table 1"/>
          <p:cNvGraphicFramePr>
            <a:graphicFrameLocks noGrp="1"/>
          </p:cNvGraphicFramePr>
          <p:nvPr>
            <p:extLst/>
          </p:nvPr>
        </p:nvGraphicFramePr>
        <p:xfrm>
          <a:off x="3888883" y="3225726"/>
          <a:ext cx="7812629" cy="5328593"/>
        </p:xfrm>
        <a:graphic>
          <a:graphicData uri="http://schemas.openxmlformats.org/drawingml/2006/table">
            <a:tbl>
              <a:tblPr firstRow="1" firstCol="1" lastRow="1" lastCol="1" bandRow="1" bandCol="1">
                <a:tableStyleId>{5C22544A-7EE6-4342-B048-85BDC9FD1C3A}</a:tableStyleId>
              </a:tblPr>
              <a:tblGrid>
                <a:gridCol w="938178"/>
                <a:gridCol w="307930"/>
                <a:gridCol w="938178"/>
                <a:gridCol w="417288"/>
                <a:gridCol w="417288"/>
                <a:gridCol w="520890"/>
                <a:gridCol w="520890"/>
                <a:gridCol w="416567"/>
                <a:gridCol w="416567"/>
                <a:gridCol w="416567"/>
                <a:gridCol w="520170"/>
                <a:gridCol w="520170"/>
                <a:gridCol w="417288"/>
                <a:gridCol w="522329"/>
                <a:gridCol w="522329"/>
              </a:tblGrid>
              <a:tr h="1270162">
                <a:tc gridSpan="15">
                  <a:txBody>
                    <a:bodyPr/>
                    <a:lstStyle/>
                    <a:p>
                      <a:pPr algn="ctr">
                        <a:lnSpc>
                          <a:spcPct val="150000"/>
                        </a:lnSpc>
                        <a:spcAft>
                          <a:spcPts val="0"/>
                        </a:spcAft>
                      </a:pPr>
                      <a:r>
                        <a:rPr lang="vi-VN" sz="1200" dirty="0">
                          <a:effectLst/>
                        </a:rPr>
                        <a:t>ĐÁNH GIÁ MỨC ĐỘ HỌC SINH HOÀN THÀNH PHẦN KỸ NĂNG GIAO TIẾP</a:t>
                      </a:r>
                      <a:br>
                        <a:rPr lang="vi-VN" sz="1200" dirty="0">
                          <a:effectLst/>
                        </a:rPr>
                      </a:br>
                      <a:r>
                        <a:rPr lang="vi-VN" sz="1200" dirty="0">
                          <a:effectLst/>
                        </a:rPr>
                        <a:t>MÔN TIẾNG ANH</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14942">
                <a:tc rowSpan="3">
                  <a:txBody>
                    <a:bodyPr/>
                    <a:lstStyle/>
                    <a:p>
                      <a:pPr algn="just">
                        <a:lnSpc>
                          <a:spcPct val="130000"/>
                        </a:lnSpc>
                        <a:spcAft>
                          <a:spcPts val="0"/>
                        </a:spcAft>
                        <a:tabLst>
                          <a:tab pos="4895850" algn="l"/>
                        </a:tabLst>
                      </a:pPr>
                      <a:r>
                        <a:rPr lang="nl-NL" sz="1000">
                          <a:effectLst/>
                        </a:rPr>
                        <a:t>Lớp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rowSpan="3">
                  <a:txBody>
                    <a:bodyPr/>
                    <a:lstStyle/>
                    <a:p>
                      <a:pPr algn="just">
                        <a:lnSpc>
                          <a:spcPct val="130000"/>
                        </a:lnSpc>
                        <a:spcAft>
                          <a:spcPts val="0"/>
                        </a:spcAft>
                        <a:tabLst>
                          <a:tab pos="205740" algn="l"/>
                          <a:tab pos="4895850" algn="l"/>
                        </a:tabLst>
                      </a:pPr>
                      <a:r>
                        <a:rPr lang="nl-NL" sz="1000">
                          <a:effectLst/>
                        </a:rPr>
                        <a:t>Sỉ số</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rowSpan="4">
                  <a:txBody>
                    <a:bodyPr/>
                    <a:lstStyle/>
                    <a:p>
                      <a:pPr algn="just">
                        <a:lnSpc>
                          <a:spcPct val="130000"/>
                        </a:lnSpc>
                        <a:spcAft>
                          <a:spcPts val="0"/>
                        </a:spcAft>
                        <a:tabLst>
                          <a:tab pos="4895850" algn="l"/>
                        </a:tabLst>
                      </a:pPr>
                      <a:r>
                        <a:rPr lang="nl-NL" sz="1000" dirty="0">
                          <a:effectLst/>
                        </a:rPr>
                        <a:t> </a:t>
                      </a:r>
                      <a:endParaRPr lang="en-US" sz="1400" dirty="0">
                        <a:effectLst/>
                      </a:endParaRPr>
                    </a:p>
                    <a:p>
                      <a:pPr algn="just">
                        <a:lnSpc>
                          <a:spcPct val="130000"/>
                        </a:lnSpc>
                        <a:spcAft>
                          <a:spcPts val="0"/>
                        </a:spcAft>
                        <a:tabLst>
                          <a:tab pos="4895850" algn="l"/>
                        </a:tabLst>
                      </a:pPr>
                      <a:r>
                        <a:rPr lang="nl-NL" sz="1000" dirty="0">
                          <a:effectLst/>
                        </a:rPr>
                        <a:t> </a:t>
                      </a:r>
                      <a:endParaRPr lang="en-US" sz="1400" dirty="0">
                        <a:effectLst/>
                      </a:endParaRPr>
                    </a:p>
                    <a:p>
                      <a:pPr algn="just">
                        <a:lnSpc>
                          <a:spcPct val="130000"/>
                        </a:lnSpc>
                        <a:spcAft>
                          <a:spcPts val="0"/>
                        </a:spcAft>
                        <a:tabLst>
                          <a:tab pos="4895850" algn="l"/>
                        </a:tabLst>
                      </a:pPr>
                      <a:r>
                        <a:rPr lang="nl-NL" sz="1000" dirty="0">
                          <a:effectLst/>
                        </a:rPr>
                        <a:t>Đầu năm học 2021 - 2022</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6">
                  <a:txBody>
                    <a:bodyPr/>
                    <a:lstStyle/>
                    <a:p>
                      <a:pPr marL="114300" marR="114300" algn="ctr">
                        <a:lnSpc>
                          <a:spcPct val="130000"/>
                        </a:lnSpc>
                        <a:spcAft>
                          <a:spcPts val="0"/>
                        </a:spcAft>
                        <a:tabLst>
                          <a:tab pos="4895850" algn="l"/>
                        </a:tabLst>
                      </a:pPr>
                      <a:r>
                        <a:rPr lang="nl-NL" sz="1000" dirty="0">
                          <a:effectLst/>
                        </a:rPr>
                        <a:t>CHƯA ĐẠT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114300" marR="114300" algn="ctr">
                        <a:lnSpc>
                          <a:spcPct val="130000"/>
                        </a:lnSpc>
                        <a:spcAft>
                          <a:spcPts val="0"/>
                        </a:spcAft>
                        <a:tabLst>
                          <a:tab pos="4895850" algn="l"/>
                        </a:tabLst>
                      </a:pPr>
                      <a:r>
                        <a:rPr lang="nl-NL" sz="1000">
                          <a:effectLst/>
                        </a:rPr>
                        <a:t>ĐẠT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38977">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algn="ctr">
                        <a:lnSpc>
                          <a:spcPct val="130000"/>
                        </a:lnSpc>
                        <a:spcAft>
                          <a:spcPts val="0"/>
                        </a:spcAft>
                        <a:tabLst>
                          <a:tab pos="4895850" algn="l"/>
                        </a:tabLst>
                      </a:pPr>
                      <a:r>
                        <a:rPr lang="nl-NL" sz="1000" dirty="0">
                          <a:effectLst/>
                        </a:rPr>
                        <a:t>Phát âm</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30000"/>
                        </a:lnSpc>
                        <a:spcAft>
                          <a:spcPts val="0"/>
                        </a:spcAft>
                        <a:tabLst>
                          <a:tab pos="4895850" algn="l"/>
                        </a:tabLst>
                      </a:pPr>
                      <a:r>
                        <a:rPr lang="nl-NL" sz="1000" dirty="0">
                          <a:effectLst/>
                        </a:rPr>
                        <a:t>Kĩ năng nói</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30000"/>
                        </a:lnSpc>
                        <a:spcAft>
                          <a:spcPts val="0"/>
                        </a:spcAft>
                        <a:tabLst>
                          <a:tab pos="4895850" algn="l"/>
                        </a:tabLst>
                      </a:pPr>
                      <a:r>
                        <a:rPr lang="nl-NL" sz="1000">
                          <a:effectLst/>
                        </a:rPr>
                        <a:t>Giao tiếp</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30000"/>
                        </a:lnSpc>
                        <a:spcAft>
                          <a:spcPts val="0"/>
                        </a:spcAft>
                        <a:tabLst>
                          <a:tab pos="502920" algn="l"/>
                          <a:tab pos="4895850" algn="l"/>
                        </a:tabLst>
                      </a:pPr>
                      <a:r>
                        <a:rPr lang="nl-NL" sz="1000">
                          <a:effectLst/>
                        </a:rPr>
                        <a:t>Phát âm</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30000"/>
                        </a:lnSpc>
                        <a:spcAft>
                          <a:spcPts val="0"/>
                        </a:spcAft>
                        <a:tabLst>
                          <a:tab pos="4895850" algn="l"/>
                        </a:tabLst>
                      </a:pPr>
                      <a:r>
                        <a:rPr lang="nl-NL" sz="1000">
                          <a:effectLst/>
                        </a:rPr>
                        <a:t>Kĩ năng nói</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30000"/>
                        </a:lnSpc>
                        <a:spcAft>
                          <a:spcPts val="0"/>
                        </a:spcAft>
                        <a:tabLst>
                          <a:tab pos="4895850" algn="l"/>
                        </a:tabLst>
                      </a:pPr>
                      <a:r>
                        <a:rPr lang="nl-NL" sz="1000">
                          <a:effectLst/>
                        </a:rPr>
                        <a:t>Giao tiếp</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r>
              <a:tr h="73371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just">
                        <a:lnSpc>
                          <a:spcPct val="130000"/>
                        </a:lnSpc>
                        <a:spcAft>
                          <a:spcPts val="0"/>
                        </a:spcAft>
                        <a:tabLst>
                          <a:tab pos="4895850" algn="l"/>
                        </a:tabLst>
                      </a:pPr>
                      <a:r>
                        <a:rPr lang="nl-NL" sz="1000" dirty="0">
                          <a:effectLst/>
                        </a:rPr>
                        <a:t>TS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114300" algn="just">
                        <a:lnSpc>
                          <a:spcPct val="130000"/>
                        </a:lnSpc>
                        <a:spcAft>
                          <a:spcPts val="0"/>
                        </a:spcAft>
                        <a:tabLst>
                          <a:tab pos="4895850" algn="l"/>
                        </a:tabLst>
                      </a:pPr>
                      <a:r>
                        <a:rPr lang="nl-NL" sz="1000">
                          <a:effectLst/>
                        </a:rPr>
                        <a: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30000"/>
                        </a:lnSpc>
                        <a:spcAft>
                          <a:spcPts val="0"/>
                        </a:spcAft>
                        <a:tabLst>
                          <a:tab pos="4895850" algn="l"/>
                        </a:tabLst>
                      </a:pPr>
                      <a:r>
                        <a:rPr lang="nl-NL" sz="1000">
                          <a:effectLst/>
                        </a:rPr>
                        <a:t>TS</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30000"/>
                        </a:lnSpc>
                        <a:spcAft>
                          <a:spcPts val="0"/>
                        </a:spcAft>
                        <a:tabLst>
                          <a:tab pos="4895850" algn="l"/>
                        </a:tabLst>
                      </a:pPr>
                      <a:r>
                        <a:rPr lang="nl-NL" sz="1000">
                          <a:effectLst/>
                        </a:rPr>
                        <a: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30000"/>
                        </a:lnSpc>
                        <a:spcAft>
                          <a:spcPts val="0"/>
                        </a:spcAft>
                        <a:tabLst>
                          <a:tab pos="4895850" algn="l"/>
                        </a:tabLst>
                      </a:pPr>
                      <a:r>
                        <a:rPr lang="nl-NL" sz="1000">
                          <a:effectLst/>
                        </a:rPr>
                        <a:t>TS</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114300" algn="just">
                        <a:lnSpc>
                          <a:spcPct val="130000"/>
                        </a:lnSpc>
                        <a:spcAft>
                          <a:spcPts val="0"/>
                        </a:spcAft>
                        <a:tabLst>
                          <a:tab pos="4895850" algn="l"/>
                        </a:tabLst>
                      </a:pPr>
                      <a:r>
                        <a:rPr lang="nl-NL" sz="1000">
                          <a:effectLst/>
                        </a:rPr>
                        <a: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30000"/>
                        </a:lnSpc>
                        <a:spcAft>
                          <a:spcPts val="0"/>
                        </a:spcAft>
                        <a:tabLst>
                          <a:tab pos="4895850" algn="l"/>
                        </a:tabLst>
                      </a:pPr>
                      <a:r>
                        <a:rPr lang="nl-NL" sz="1000">
                          <a:effectLst/>
                        </a:rPr>
                        <a:t>TS</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114300" algn="just">
                        <a:lnSpc>
                          <a:spcPct val="130000"/>
                        </a:lnSpc>
                        <a:spcAft>
                          <a:spcPts val="0"/>
                        </a:spcAft>
                        <a:tabLst>
                          <a:tab pos="4895850" algn="l"/>
                        </a:tabLst>
                      </a:pPr>
                      <a:r>
                        <a:rPr lang="nl-NL" sz="1000">
                          <a:effectLst/>
                        </a:rPr>
                        <a: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30000"/>
                        </a:lnSpc>
                        <a:spcAft>
                          <a:spcPts val="0"/>
                        </a:spcAft>
                        <a:tabLst>
                          <a:tab pos="4895850" algn="l"/>
                        </a:tabLst>
                      </a:pPr>
                      <a:r>
                        <a:rPr lang="nl-NL" sz="1000">
                          <a:effectLst/>
                        </a:rPr>
                        <a:t>TS</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114300" algn="just">
                        <a:lnSpc>
                          <a:spcPct val="130000"/>
                        </a:lnSpc>
                        <a:spcAft>
                          <a:spcPts val="0"/>
                        </a:spcAft>
                        <a:tabLst>
                          <a:tab pos="4895850" algn="l"/>
                        </a:tabLst>
                      </a:pPr>
                      <a:r>
                        <a:rPr lang="nl-NL" sz="1000">
                          <a:effectLst/>
                        </a:rPr>
                        <a: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30000"/>
                        </a:lnSpc>
                        <a:spcAft>
                          <a:spcPts val="0"/>
                        </a:spcAft>
                        <a:tabLst>
                          <a:tab pos="4895850" algn="l"/>
                        </a:tabLst>
                      </a:pPr>
                      <a:r>
                        <a:rPr lang="nl-NL" sz="1000">
                          <a:effectLst/>
                        </a:rPr>
                        <a:t>TS</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114300" algn="just">
                        <a:lnSpc>
                          <a:spcPct val="130000"/>
                        </a:lnSpc>
                        <a:spcAft>
                          <a:spcPts val="0"/>
                        </a:spcAft>
                        <a:tabLst>
                          <a:tab pos="4895850" algn="l"/>
                        </a:tabLst>
                      </a:pPr>
                      <a:r>
                        <a:rPr lang="nl-NL" sz="1000" dirty="0">
                          <a:effectLst/>
                        </a:rPr>
                        <a: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755617">
                <a:tc rowSpan="2">
                  <a:txBody>
                    <a:bodyPr/>
                    <a:lstStyle/>
                    <a:p>
                      <a:pPr algn="just">
                        <a:lnSpc>
                          <a:spcPct val="130000"/>
                        </a:lnSpc>
                        <a:spcAft>
                          <a:spcPts val="0"/>
                        </a:spcAft>
                        <a:tabLst>
                          <a:tab pos="4895850" algn="l"/>
                        </a:tabLst>
                      </a:pPr>
                      <a:r>
                        <a:rPr lang="nl-NL" sz="1000">
                          <a:effectLst/>
                        </a:rPr>
                        <a:t>3E</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just">
                        <a:lnSpc>
                          <a:spcPct val="130000"/>
                        </a:lnSpc>
                        <a:spcAft>
                          <a:spcPts val="0"/>
                        </a:spcAft>
                        <a:tabLst>
                          <a:tab pos="4895850" algn="l"/>
                        </a:tabLst>
                      </a:pPr>
                      <a:r>
                        <a:rPr lang="nl-NL" sz="1000">
                          <a:effectLst/>
                        </a:rPr>
                        <a:t>33</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algn="ctr">
                        <a:lnSpc>
                          <a:spcPct val="130000"/>
                        </a:lnSpc>
                        <a:spcAft>
                          <a:spcPts val="0"/>
                        </a:spcAft>
                        <a:tabLst>
                          <a:tab pos="205740" algn="l"/>
                          <a:tab pos="4895850" algn="l"/>
                        </a:tabLst>
                      </a:pPr>
                      <a:r>
                        <a:rPr lang="nl-NL" sz="1000" dirty="0">
                          <a:effectLst/>
                        </a:rPr>
                        <a:t>15</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0"/>
                        </a:spcAft>
                        <a:tabLst>
                          <a:tab pos="4895850" algn="l"/>
                        </a:tabLst>
                      </a:pPr>
                      <a:r>
                        <a:rPr lang="nl-NL" sz="1000">
                          <a:effectLst/>
                        </a:rPr>
                        <a:t>45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0"/>
                        </a:spcAft>
                        <a:tabLst>
                          <a:tab pos="4895850" algn="l"/>
                        </a:tabLst>
                      </a:pPr>
                      <a:r>
                        <a:rPr lang="nl-NL" sz="1000">
                          <a:effectLst/>
                        </a:rPr>
                        <a:t>20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0"/>
                        </a:spcAft>
                        <a:tabLst>
                          <a:tab pos="4895850" algn="l"/>
                        </a:tabLst>
                      </a:pPr>
                      <a:r>
                        <a:rPr lang="nl-NL" sz="1000">
                          <a:effectLst/>
                        </a:rPr>
                        <a:t>61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0"/>
                        </a:spcAft>
                        <a:tabLst>
                          <a:tab pos="4895850" algn="l"/>
                        </a:tabLst>
                      </a:pPr>
                      <a:r>
                        <a:rPr lang="nl-NL" sz="1000">
                          <a:effectLst/>
                        </a:rPr>
                        <a:t>25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0"/>
                        </a:spcAft>
                        <a:tabLst>
                          <a:tab pos="4895850" algn="l"/>
                        </a:tabLst>
                      </a:pPr>
                      <a:r>
                        <a:rPr lang="nl-NL" sz="1000">
                          <a:effectLst/>
                        </a:rPr>
                        <a:t>76</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0"/>
                        </a:spcAft>
                        <a:tabLst>
                          <a:tab pos="4895850" algn="l"/>
                        </a:tabLst>
                      </a:pPr>
                      <a:r>
                        <a:rPr lang="nl-NL" sz="1000">
                          <a:effectLst/>
                        </a:rPr>
                        <a:t>18</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0"/>
                        </a:spcAft>
                        <a:tabLst>
                          <a:tab pos="205740" algn="l"/>
                          <a:tab pos="4895850" algn="l"/>
                        </a:tabLst>
                      </a:pPr>
                      <a:r>
                        <a:rPr lang="nl-NL" sz="1000">
                          <a:effectLst/>
                        </a:rPr>
                        <a:t>55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0"/>
                        </a:spcAft>
                        <a:tabLst>
                          <a:tab pos="4895850" algn="l"/>
                        </a:tabLst>
                      </a:pPr>
                      <a:r>
                        <a:rPr lang="nl-NL" sz="1000">
                          <a:effectLst/>
                        </a:rPr>
                        <a:t>13</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0"/>
                        </a:spcAft>
                        <a:tabLst>
                          <a:tab pos="205740" algn="l"/>
                          <a:tab pos="4895850" algn="l"/>
                        </a:tabLst>
                      </a:pPr>
                      <a:r>
                        <a:rPr lang="nl-NL" sz="1000">
                          <a:effectLst/>
                        </a:rPr>
                        <a:t>39</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0"/>
                        </a:spcAft>
                        <a:tabLst>
                          <a:tab pos="4895850" algn="l"/>
                        </a:tabLst>
                      </a:pPr>
                      <a:r>
                        <a:rPr lang="nl-NL" sz="1000">
                          <a:effectLst/>
                        </a:rPr>
                        <a:t>8</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0"/>
                        </a:spcAft>
                        <a:tabLst>
                          <a:tab pos="4895850" algn="l"/>
                        </a:tabLst>
                      </a:pPr>
                      <a:r>
                        <a:rPr lang="nl-NL" sz="1000">
                          <a:effectLst/>
                        </a:rPr>
                        <a:t>24</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1415180">
                <a:tc vMerge="1">
                  <a:txBody>
                    <a:bodyPr/>
                    <a:lstStyle/>
                    <a:p>
                      <a:endParaRPr lang="en-US"/>
                    </a:p>
                  </a:txBody>
                  <a:tcPr/>
                </a:tc>
                <a:tc vMerge="1">
                  <a:txBody>
                    <a:bodyPr/>
                    <a:lstStyle/>
                    <a:p>
                      <a:endParaRPr lang="en-US"/>
                    </a:p>
                  </a:txBody>
                  <a:tcPr/>
                </a:tc>
                <a:tc>
                  <a:txBody>
                    <a:bodyPr/>
                    <a:lstStyle/>
                    <a:p>
                      <a:pPr algn="just">
                        <a:lnSpc>
                          <a:spcPct val="130000"/>
                        </a:lnSpc>
                        <a:spcAft>
                          <a:spcPts val="0"/>
                        </a:spcAft>
                        <a:tabLst>
                          <a:tab pos="205740" algn="l"/>
                          <a:tab pos="4895850" algn="l"/>
                        </a:tabLst>
                      </a:pPr>
                      <a:r>
                        <a:rPr lang="nl-NL" sz="1000" dirty="0">
                          <a:effectLst/>
                        </a:rPr>
                        <a:t>Cuối kì I năm học 2020-2021</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0"/>
                        </a:spcAft>
                        <a:tabLst>
                          <a:tab pos="205740" algn="l"/>
                          <a:tab pos="4895850" algn="l"/>
                        </a:tabLst>
                      </a:pPr>
                      <a:r>
                        <a:rPr lang="nl-NL" sz="1000" dirty="0">
                          <a:effectLst/>
                        </a:rPr>
                        <a:t>8</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0"/>
                        </a:spcAft>
                        <a:tabLst>
                          <a:tab pos="4895850" algn="l"/>
                        </a:tabLst>
                      </a:pPr>
                      <a:r>
                        <a:rPr lang="nl-NL" sz="1000">
                          <a:effectLst/>
                        </a:rPr>
                        <a:t>24</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0"/>
                        </a:spcAft>
                        <a:tabLst>
                          <a:tab pos="4895850" algn="l"/>
                        </a:tabLst>
                      </a:pPr>
                      <a:r>
                        <a:rPr lang="nl-NL" sz="1000">
                          <a:effectLst/>
                        </a:rPr>
                        <a:t>12</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0"/>
                        </a:spcAft>
                        <a:tabLst>
                          <a:tab pos="4895850" algn="l"/>
                        </a:tabLst>
                      </a:pPr>
                      <a:r>
                        <a:rPr lang="nl-NL" sz="1000">
                          <a:effectLst/>
                        </a:rPr>
                        <a:t>37</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0"/>
                        </a:spcAft>
                        <a:tabLst>
                          <a:tab pos="4895850" algn="l"/>
                        </a:tabLst>
                      </a:pPr>
                      <a:r>
                        <a:rPr lang="nl-NL" sz="1000">
                          <a:effectLst/>
                        </a:rPr>
                        <a:t>13</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0"/>
                        </a:spcAft>
                        <a:tabLst>
                          <a:tab pos="4895850" algn="l"/>
                        </a:tabLst>
                      </a:pPr>
                      <a:r>
                        <a:rPr lang="nl-NL" sz="1000">
                          <a:effectLst/>
                        </a:rPr>
                        <a:t>40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0"/>
                        </a:spcAft>
                        <a:tabLst>
                          <a:tab pos="4895850" algn="l"/>
                        </a:tabLst>
                      </a:pPr>
                      <a:r>
                        <a:rPr lang="nl-NL" sz="1000">
                          <a:effectLst/>
                        </a:rPr>
                        <a:t>25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0"/>
                        </a:spcAft>
                        <a:tabLst>
                          <a:tab pos="205740" algn="l"/>
                          <a:tab pos="4895850" algn="l"/>
                        </a:tabLst>
                      </a:pPr>
                      <a:r>
                        <a:rPr lang="nl-NL" sz="1000">
                          <a:effectLst/>
                        </a:rPr>
                        <a:t>76</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0"/>
                        </a:spcAft>
                        <a:tabLst>
                          <a:tab pos="4895850" algn="l"/>
                        </a:tabLst>
                      </a:pPr>
                      <a:r>
                        <a:rPr lang="nl-NL" sz="1000">
                          <a:effectLst/>
                        </a:rPr>
                        <a:t>21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0"/>
                        </a:spcAft>
                        <a:tabLst>
                          <a:tab pos="205740" algn="l"/>
                          <a:tab pos="4895850" algn="l"/>
                        </a:tabLst>
                      </a:pPr>
                      <a:r>
                        <a:rPr lang="nl-NL" sz="1000">
                          <a:effectLst/>
                        </a:rPr>
                        <a:t>63</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0"/>
                        </a:spcAft>
                        <a:tabLst>
                          <a:tab pos="4895850" algn="l"/>
                        </a:tabLst>
                      </a:pPr>
                      <a:r>
                        <a:rPr lang="nl-NL" sz="1000">
                          <a:effectLst/>
                        </a:rPr>
                        <a:t>20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0"/>
                        </a:spcAft>
                        <a:tabLst>
                          <a:tab pos="4895850" algn="l"/>
                        </a:tabLst>
                      </a:pPr>
                      <a:r>
                        <a:rPr lang="nl-NL" sz="1000" dirty="0">
                          <a:effectLst/>
                        </a:rPr>
                        <a:t>60</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pic>
        <p:nvPicPr>
          <p:cNvPr id="8" name="图片 3081" descr="10"/>
          <p:cNvPicPr>
            <a:picLocks noChangeAspect="1"/>
          </p:cNvPicPr>
          <p:nvPr/>
        </p:nvPicPr>
        <p:blipFill>
          <a:blip r:embed="rId9"/>
          <a:stretch>
            <a:fillRect/>
          </a:stretch>
        </p:blipFill>
        <p:spPr>
          <a:xfrm>
            <a:off x="3277816" y="360438"/>
            <a:ext cx="9505950" cy="1619250"/>
          </a:xfrm>
          <a:prstGeom prst="rect">
            <a:avLst/>
          </a:prstGeom>
          <a:noFill/>
          <a:ln w="9525">
            <a:noFill/>
          </a:ln>
        </p:spPr>
      </p:pic>
      <p:sp>
        <p:nvSpPr>
          <p:cNvPr id="9" name="文本框 3085"/>
          <p:cNvSpPr txBox="1"/>
          <p:nvPr/>
        </p:nvSpPr>
        <p:spPr>
          <a:xfrm>
            <a:off x="3636616" y="467718"/>
            <a:ext cx="8064896" cy="1077218"/>
          </a:xfrm>
          <a:prstGeom prst="rect">
            <a:avLst/>
          </a:prstGeom>
          <a:noFill/>
          <a:ln w="9525">
            <a:noFill/>
          </a:ln>
        </p:spPr>
        <p:txBody>
          <a:bodyPr wrap="square">
            <a:spAutoFit/>
          </a:bodyPr>
          <a:lstStyle/>
          <a:p>
            <a:pPr lvl="0" defTabSz="1500505">
              <a:spcBef>
                <a:spcPct val="50000"/>
              </a:spcBef>
            </a:pPr>
            <a:r>
              <a:rPr lang="vi-VN" sz="3200" b="1" dirty="0">
                <a:solidFill>
                  <a:srgbClr val="FF0066"/>
                </a:solidFill>
              </a:rPr>
              <a:t>III. Hiệu quả thực hiện của việc áp dụng biện pháp trong thực tế dạy học</a:t>
            </a:r>
            <a:endParaRPr lang="zh-CN" altLang="en-US" sz="3200" dirty="0">
              <a:solidFill>
                <a:srgbClr val="FF0066"/>
              </a:solidFill>
              <a:latin typeface="黑体" panose="02010609060101010101" pitchFamily="2" charset="-122"/>
              <a:ea typeface="黑体" panose="02010609060101010101" pitchFamily="2" charset="-122"/>
            </a:endParaRPr>
          </a:p>
        </p:txBody>
      </p:sp>
      <p:pic>
        <p:nvPicPr>
          <p:cNvPr id="3" name="YeuEmDaiKhoPianoCover-AnCoong-588639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415188" y="8528935"/>
            <a:ext cx="406400" cy="406400"/>
          </a:xfrm>
          <a:prstGeom prst="rect">
            <a:avLst/>
          </a:prstGeom>
        </p:spPr>
      </p:pic>
    </p:spTree>
    <p:extLst>
      <p:ext uri="{BB962C8B-B14F-4D97-AF65-F5344CB8AC3E}">
        <p14:creationId xmlns:p14="http://schemas.microsoft.com/office/powerpoint/2010/main" val="22697341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par>
                                <p:cTn id="10" presetID="42" presetClass="entr" presetSubtype="0" fill="hold" nodeType="withEffect">
                                  <p:stCondLst>
                                    <p:cond delay="0"/>
                                  </p:stCondLst>
                                  <p:childTnLst>
                                    <p:set>
                                      <p:cBhvr>
                                        <p:cTn id="11" dur="1" fill="hold">
                                          <p:stCondLst>
                                            <p:cond delay="0"/>
                                          </p:stCondLst>
                                        </p:cTn>
                                        <p:tgtEl>
                                          <p:spTgt spid="43012"/>
                                        </p:tgtEl>
                                        <p:attrNameLst>
                                          <p:attrName>style.visibility</p:attrName>
                                        </p:attrNameLst>
                                      </p:cBhvr>
                                      <p:to>
                                        <p:strVal val="visible"/>
                                      </p:to>
                                    </p:set>
                                    <p:animEffect transition="in" filter="fade">
                                      <p:cBhvr>
                                        <p:cTn id="12" dur="1000"/>
                                        <p:tgtEl>
                                          <p:spTgt spid="43012"/>
                                        </p:tgtEl>
                                      </p:cBhvr>
                                    </p:animEffect>
                                    <p:anim calcmode="lin" valueType="num">
                                      <p:cBhvr>
                                        <p:cTn id="13" dur="1000" fill="hold"/>
                                        <p:tgtEl>
                                          <p:spTgt spid="43012"/>
                                        </p:tgtEl>
                                        <p:attrNameLst>
                                          <p:attrName>ppt_x</p:attrName>
                                        </p:attrNameLst>
                                      </p:cBhvr>
                                      <p:tavLst>
                                        <p:tav tm="0">
                                          <p:val>
                                            <p:strVal val="#ppt_x"/>
                                          </p:val>
                                        </p:tav>
                                        <p:tav tm="100000">
                                          <p:val>
                                            <p:strVal val="#ppt_x"/>
                                          </p:val>
                                        </p:tav>
                                      </p:tavLst>
                                    </p:anim>
                                    <p:anim calcmode="lin" valueType="num">
                                      <p:cBhvr>
                                        <p:cTn id="14" dur="1000" fill="hold"/>
                                        <p:tgtEl>
                                          <p:spTgt spid="430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5" presetClass="entr" presetSubtype="0" fill="hold" nodeType="afterEffect">
                                  <p:stCondLst>
                                    <p:cond delay="0"/>
                                  </p:stCondLst>
                                  <p:childTnLst>
                                    <p:set>
                                      <p:cBhvr>
                                        <p:cTn id="17" dur="1" fill="hold">
                                          <p:stCondLst>
                                            <p:cond delay="0"/>
                                          </p:stCondLst>
                                        </p:cTn>
                                        <p:tgtEl>
                                          <p:spTgt spid="43013"/>
                                        </p:tgtEl>
                                        <p:attrNameLst>
                                          <p:attrName>style.visibility</p:attrName>
                                        </p:attrNameLst>
                                      </p:cBhvr>
                                      <p:to>
                                        <p:strVal val="visible"/>
                                      </p:to>
                                    </p:set>
                                    <p:anim calcmode="lin" valueType="num">
                                      <p:cBhvr>
                                        <p:cTn id="18" dur="1000" fill="hold"/>
                                        <p:tgtEl>
                                          <p:spTgt spid="43013"/>
                                        </p:tgtEl>
                                        <p:attrNameLst>
                                          <p:attrName>ppt_w</p:attrName>
                                        </p:attrNameLst>
                                      </p:cBhvr>
                                      <p:tavLst>
                                        <p:tav tm="0">
                                          <p:val>
                                            <p:fltVal val="0"/>
                                          </p:val>
                                        </p:tav>
                                        <p:tav tm="100000">
                                          <p:val>
                                            <p:strVal val="#ppt_w"/>
                                          </p:val>
                                        </p:tav>
                                      </p:tavLst>
                                    </p:anim>
                                    <p:anim calcmode="lin" valueType="num">
                                      <p:cBhvr>
                                        <p:cTn id="19" dur="1000" fill="hold"/>
                                        <p:tgtEl>
                                          <p:spTgt spid="43013"/>
                                        </p:tgtEl>
                                        <p:attrNameLst>
                                          <p:attrName>ppt_h</p:attrName>
                                        </p:attrNameLst>
                                      </p:cBhvr>
                                      <p:tavLst>
                                        <p:tav tm="0">
                                          <p:val>
                                            <p:fltVal val="0"/>
                                          </p:val>
                                        </p:tav>
                                        <p:tav tm="100000">
                                          <p:val>
                                            <p:strVal val="#ppt_h"/>
                                          </p:val>
                                        </p:tav>
                                      </p:tavLst>
                                    </p:anim>
                                    <p:anim calcmode="lin" valueType="num">
                                      <p:cBhvr>
                                        <p:cTn id="20" dur="1000" fill="hold"/>
                                        <p:tgtEl>
                                          <p:spTgt spid="43013"/>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43013"/>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43015"/>
                                        </p:tgtEl>
                                        <p:attrNameLst>
                                          <p:attrName>style.visibility</p:attrName>
                                        </p:attrNameLst>
                                      </p:cBhvr>
                                      <p:to>
                                        <p:strVal val="visible"/>
                                      </p:to>
                                    </p:set>
                                    <p:anim calcmode="lin" valueType="num">
                                      <p:cBhvr>
                                        <p:cTn id="25" dur="500" fill="hold"/>
                                        <p:tgtEl>
                                          <p:spTgt spid="43015"/>
                                        </p:tgtEl>
                                        <p:attrNameLst>
                                          <p:attrName>ppt_w</p:attrName>
                                        </p:attrNameLst>
                                      </p:cBhvr>
                                      <p:tavLst>
                                        <p:tav tm="0">
                                          <p:val>
                                            <p:fltVal val="0"/>
                                          </p:val>
                                        </p:tav>
                                        <p:tav tm="100000">
                                          <p:val>
                                            <p:strVal val="#ppt_w"/>
                                          </p:val>
                                        </p:tav>
                                      </p:tavLst>
                                    </p:anim>
                                    <p:anim calcmode="lin" valueType="num">
                                      <p:cBhvr>
                                        <p:cTn id="26" dur="500" fill="hold"/>
                                        <p:tgtEl>
                                          <p:spTgt spid="43015"/>
                                        </p:tgtEl>
                                        <p:attrNameLst>
                                          <p:attrName>ppt_h</p:attrName>
                                        </p:attrNameLst>
                                      </p:cBhvr>
                                      <p:tavLst>
                                        <p:tav tm="0">
                                          <p:val>
                                            <p:fltVal val="0"/>
                                          </p:val>
                                        </p:tav>
                                        <p:tav tm="100000">
                                          <p:val>
                                            <p:strVal val="#ppt_h"/>
                                          </p:val>
                                        </p:tav>
                                      </p:tavLst>
                                    </p:anim>
                                    <p:animEffect transition="in" filter="fade">
                                      <p:cBhvr>
                                        <p:cTn id="27" dur="500"/>
                                        <p:tgtEl>
                                          <p:spTgt spid="43015"/>
                                        </p:tgtEl>
                                      </p:cBhvr>
                                    </p:animEffect>
                                  </p:childTnLst>
                                </p:cTn>
                              </p:par>
                            </p:childTnLst>
                          </p:cTn>
                        </p:par>
                        <p:par>
                          <p:cTn id="28" fill="hold">
                            <p:stCondLst>
                              <p:cond delay="2500"/>
                            </p:stCondLst>
                            <p:childTnLst>
                              <p:par>
                                <p:cTn id="29" presetID="2" presetClass="entr" presetSubtype="2" fill="hold" nodeType="afterEffect">
                                  <p:stCondLst>
                                    <p:cond delay="0"/>
                                  </p:stCondLst>
                                  <p:childTnLst>
                                    <p:set>
                                      <p:cBhvr>
                                        <p:cTn id="30" dur="1" fill="hold">
                                          <p:stCondLst>
                                            <p:cond delay="0"/>
                                          </p:stCondLst>
                                        </p:cTn>
                                        <p:tgtEl>
                                          <p:spTgt spid="43014"/>
                                        </p:tgtEl>
                                        <p:attrNameLst>
                                          <p:attrName>style.visibility</p:attrName>
                                        </p:attrNameLst>
                                      </p:cBhvr>
                                      <p:to>
                                        <p:strVal val="visible"/>
                                      </p:to>
                                    </p:set>
                                    <p:anim calcmode="lin" valueType="num">
                                      <p:cBhvr additive="base">
                                        <p:cTn id="31" dur="1000" fill="hold"/>
                                        <p:tgtEl>
                                          <p:spTgt spid="43014"/>
                                        </p:tgtEl>
                                        <p:attrNameLst>
                                          <p:attrName>ppt_x</p:attrName>
                                        </p:attrNameLst>
                                      </p:cBhvr>
                                      <p:tavLst>
                                        <p:tav tm="0">
                                          <p:val>
                                            <p:strVal val="1+#ppt_w/2"/>
                                          </p:val>
                                        </p:tav>
                                        <p:tav tm="100000">
                                          <p:val>
                                            <p:strVal val="#ppt_x"/>
                                          </p:val>
                                        </p:tav>
                                      </p:tavLst>
                                    </p:anim>
                                    <p:anim calcmode="lin" valueType="num">
                                      <p:cBhvr additive="base">
                                        <p:cTn id="32" dur="1000" fill="hold"/>
                                        <p:tgtEl>
                                          <p:spTgt spid="43014"/>
                                        </p:tgtEl>
                                        <p:attrNameLst>
                                          <p:attrName>ppt_y</p:attrName>
                                        </p:attrNameLst>
                                      </p:cBhvr>
                                      <p:tavLst>
                                        <p:tav tm="0">
                                          <p:val>
                                            <p:strVal val="#ppt_y"/>
                                          </p:val>
                                        </p:tav>
                                        <p:tav tm="100000">
                                          <p:val>
                                            <p:strVal val="#ppt_y"/>
                                          </p:val>
                                        </p:tav>
                                      </p:tavLst>
                                    </p:anim>
                                  </p:childTnLst>
                                </p:cTn>
                              </p:par>
                            </p:childTnLst>
                          </p:cTn>
                        </p:par>
                        <p:par>
                          <p:cTn id="33" fill="hold">
                            <p:stCondLst>
                              <p:cond delay="3500"/>
                            </p:stCondLst>
                            <p:childTnLst>
                              <p:par>
                                <p:cTn id="34" presetID="29"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ppt_x</p:attrName>
                                        </p:attrNameLst>
                                      </p:cBhvr>
                                      <p:tavLst>
                                        <p:tav tm="0">
                                          <p:val>
                                            <p:strVal val="#ppt_x-.2"/>
                                          </p:val>
                                        </p:tav>
                                        <p:tav tm="100000">
                                          <p:val>
                                            <p:strVal val="#ppt_x"/>
                                          </p:val>
                                        </p:tav>
                                      </p:tavLst>
                                    </p:anim>
                                    <p:anim calcmode="lin" valueType="num">
                                      <p:cBhvr>
                                        <p:cTn id="37"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247118" fill="hold"/>
                                        <p:tgtEl>
                                          <p:spTgt spid="3"/>
                                        </p:tgtEl>
                                      </p:cBhvr>
                                    </p:cmd>
                                  </p:childTnLst>
                                </p:cTn>
                              </p:par>
                            </p:childTnLst>
                          </p:cTn>
                        </p:par>
                      </p:childTnLst>
                    </p:cTn>
                  </p:par>
                </p:childTnLst>
              </p:cTn>
              <p:nextCondLst>
                <p:cond evt="onClick" delay="0">
                  <p:tgtEl>
                    <p:spTgt spid="3"/>
                  </p:tgtEl>
                </p:cond>
              </p:nextCondLst>
            </p:seq>
            <p:audio>
              <p:cMediaNode vol="80000">
                <p:cTn id="44" fill="hold" display="0">
                  <p:stCondLst>
                    <p:cond delay="indefinite"/>
                  </p:stCondLst>
                  <p:endCondLst>
                    <p:cond evt="onStopAudio" delay="0">
                      <p:tgtEl>
                        <p:sldTgt/>
                      </p:tgtEl>
                    </p:cond>
                  </p:endCondLst>
                </p:cTn>
                <p:tgtEl>
                  <p:spTgt spid="3"/>
                </p:tgtEl>
              </p:cMediaNode>
            </p:audio>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图片 43011" descr="1-17"/>
          <p:cNvPicPr>
            <a:picLocks noChangeAspect="1"/>
          </p:cNvPicPr>
          <p:nvPr/>
        </p:nvPicPr>
        <p:blipFill>
          <a:blip r:embed="rId7"/>
          <a:stretch>
            <a:fillRect/>
          </a:stretch>
        </p:blipFill>
        <p:spPr>
          <a:xfrm>
            <a:off x="-107950" y="5622925"/>
            <a:ext cx="16886238" cy="3852863"/>
          </a:xfrm>
          <a:prstGeom prst="rect">
            <a:avLst/>
          </a:prstGeom>
          <a:noFill/>
          <a:ln w="9525">
            <a:noFill/>
          </a:ln>
        </p:spPr>
      </p:pic>
      <p:pic>
        <p:nvPicPr>
          <p:cNvPr id="43013" name="图片 43012" descr="1-31"/>
          <p:cNvPicPr>
            <a:picLocks noChangeAspect="1"/>
          </p:cNvPicPr>
          <p:nvPr/>
        </p:nvPicPr>
        <p:blipFill>
          <a:blip r:embed="rId8"/>
          <a:stretch>
            <a:fillRect/>
          </a:stretch>
        </p:blipFill>
        <p:spPr>
          <a:xfrm>
            <a:off x="2412480" y="1351557"/>
            <a:ext cx="10514012" cy="8570913"/>
          </a:xfrm>
          <a:prstGeom prst="rect">
            <a:avLst/>
          </a:prstGeom>
          <a:noFill/>
          <a:ln w="9525">
            <a:noFill/>
          </a:ln>
        </p:spPr>
      </p:pic>
      <p:pic>
        <p:nvPicPr>
          <p:cNvPr id="43014" name="图片 43013" descr="1-36"/>
          <p:cNvPicPr>
            <a:picLocks noChangeAspect="1"/>
          </p:cNvPicPr>
          <p:nvPr/>
        </p:nvPicPr>
        <p:blipFill>
          <a:blip r:embed="rId9"/>
          <a:stretch>
            <a:fillRect/>
          </a:stretch>
        </p:blipFill>
        <p:spPr>
          <a:xfrm>
            <a:off x="11288218" y="467718"/>
            <a:ext cx="6229350" cy="9167812"/>
          </a:xfrm>
          <a:prstGeom prst="rect">
            <a:avLst/>
          </a:prstGeom>
          <a:noFill/>
          <a:ln w="9525">
            <a:noFill/>
          </a:ln>
        </p:spPr>
      </p:pic>
      <p:pic>
        <p:nvPicPr>
          <p:cNvPr id="43015" name="图片 43014" descr="1-35"/>
          <p:cNvPicPr>
            <a:picLocks noChangeAspect="1"/>
          </p:cNvPicPr>
          <p:nvPr/>
        </p:nvPicPr>
        <p:blipFill>
          <a:blip r:embed="rId10"/>
          <a:stretch>
            <a:fillRect/>
          </a:stretch>
        </p:blipFill>
        <p:spPr>
          <a:xfrm>
            <a:off x="-320467" y="2680465"/>
            <a:ext cx="4209348" cy="5457974"/>
          </a:xfrm>
          <a:prstGeom prst="rect">
            <a:avLst/>
          </a:prstGeom>
          <a:noFill/>
          <a:ln w="9525">
            <a:noFill/>
          </a:ln>
        </p:spPr>
      </p:pic>
      <p:pic>
        <p:nvPicPr>
          <p:cNvPr id="8" name="图片 3081" descr="10"/>
          <p:cNvPicPr>
            <a:picLocks noChangeAspect="1"/>
          </p:cNvPicPr>
          <p:nvPr/>
        </p:nvPicPr>
        <p:blipFill>
          <a:blip r:embed="rId11"/>
          <a:stretch>
            <a:fillRect/>
          </a:stretch>
        </p:blipFill>
        <p:spPr>
          <a:xfrm>
            <a:off x="3277816" y="360438"/>
            <a:ext cx="9505950" cy="1619250"/>
          </a:xfrm>
          <a:prstGeom prst="rect">
            <a:avLst/>
          </a:prstGeom>
          <a:noFill/>
          <a:ln w="9525">
            <a:noFill/>
          </a:ln>
        </p:spPr>
      </p:pic>
      <p:sp>
        <p:nvSpPr>
          <p:cNvPr id="9" name="文本框 3085"/>
          <p:cNvSpPr txBox="1"/>
          <p:nvPr/>
        </p:nvSpPr>
        <p:spPr>
          <a:xfrm>
            <a:off x="3636616" y="467718"/>
            <a:ext cx="8064896" cy="1077218"/>
          </a:xfrm>
          <a:prstGeom prst="rect">
            <a:avLst/>
          </a:prstGeom>
          <a:noFill/>
          <a:ln w="9525">
            <a:noFill/>
          </a:ln>
        </p:spPr>
        <p:txBody>
          <a:bodyPr wrap="square">
            <a:spAutoFit/>
          </a:bodyPr>
          <a:lstStyle/>
          <a:p>
            <a:pPr lvl="0" defTabSz="1500505">
              <a:spcBef>
                <a:spcPct val="50000"/>
              </a:spcBef>
            </a:pPr>
            <a:r>
              <a:rPr lang="en-US" altLang="zh-CN" sz="3200" b="1" dirty="0" smtClean="0">
                <a:solidFill>
                  <a:srgbClr val="FF0066"/>
                </a:solidFill>
              </a:rPr>
              <a:t>- HS </a:t>
            </a:r>
            <a:r>
              <a:rPr lang="en-US" altLang="zh-CN" sz="3200" b="1" dirty="0" err="1" smtClean="0">
                <a:solidFill>
                  <a:srgbClr val="FF0066"/>
                </a:solidFill>
              </a:rPr>
              <a:t>hào</a:t>
            </a:r>
            <a:r>
              <a:rPr lang="en-US" altLang="zh-CN" sz="3200" b="1" dirty="0" smtClean="0">
                <a:solidFill>
                  <a:srgbClr val="FF0066"/>
                </a:solidFill>
              </a:rPr>
              <a:t> </a:t>
            </a:r>
            <a:r>
              <a:rPr lang="en-US" altLang="zh-CN" sz="3200" b="1" dirty="0" err="1" smtClean="0">
                <a:solidFill>
                  <a:srgbClr val="FF0066"/>
                </a:solidFill>
              </a:rPr>
              <a:t>hứng</a:t>
            </a:r>
            <a:r>
              <a:rPr lang="en-US" altLang="zh-CN" sz="3200" b="1" dirty="0" smtClean="0">
                <a:solidFill>
                  <a:srgbClr val="FF0066"/>
                </a:solidFill>
              </a:rPr>
              <a:t> </a:t>
            </a:r>
            <a:r>
              <a:rPr lang="en-US" altLang="zh-CN" sz="3200" b="1" dirty="0" err="1" smtClean="0">
                <a:solidFill>
                  <a:srgbClr val="FF0066"/>
                </a:solidFill>
              </a:rPr>
              <a:t>học</a:t>
            </a:r>
            <a:r>
              <a:rPr lang="en-US" altLang="zh-CN" sz="3200" b="1" dirty="0" smtClean="0">
                <a:solidFill>
                  <a:srgbClr val="FF0066"/>
                </a:solidFill>
              </a:rPr>
              <a:t> </a:t>
            </a:r>
            <a:r>
              <a:rPr lang="en-US" altLang="zh-CN" sz="3200" b="1" dirty="0" err="1" smtClean="0">
                <a:solidFill>
                  <a:srgbClr val="FF0066"/>
                </a:solidFill>
              </a:rPr>
              <a:t>tiếng</a:t>
            </a:r>
            <a:r>
              <a:rPr lang="en-US" altLang="zh-CN" sz="3200" b="1" dirty="0" smtClean="0">
                <a:solidFill>
                  <a:srgbClr val="FF0066"/>
                </a:solidFill>
              </a:rPr>
              <a:t> </a:t>
            </a:r>
            <a:r>
              <a:rPr lang="en-US" altLang="zh-CN" sz="3200" b="1" dirty="0" err="1" smtClean="0">
                <a:solidFill>
                  <a:srgbClr val="FF0066"/>
                </a:solidFill>
              </a:rPr>
              <a:t>anh</a:t>
            </a:r>
            <a:r>
              <a:rPr lang="en-US" altLang="zh-CN" sz="3200" b="1" dirty="0" smtClean="0">
                <a:solidFill>
                  <a:srgbClr val="FF0066"/>
                </a:solidFill>
              </a:rPr>
              <a:t> </a:t>
            </a:r>
            <a:r>
              <a:rPr lang="en-US" altLang="zh-CN" sz="3200" b="1" dirty="0" err="1" smtClean="0">
                <a:solidFill>
                  <a:srgbClr val="FF0066"/>
                </a:solidFill>
              </a:rPr>
              <a:t>với</a:t>
            </a:r>
            <a:r>
              <a:rPr lang="en-US" altLang="zh-CN" sz="3200" b="1" dirty="0" smtClean="0">
                <a:solidFill>
                  <a:srgbClr val="FF0066"/>
                </a:solidFill>
              </a:rPr>
              <a:t> </a:t>
            </a:r>
            <a:r>
              <a:rPr lang="en-US" altLang="zh-CN" sz="3200" b="1" dirty="0" err="1" smtClean="0">
                <a:solidFill>
                  <a:srgbClr val="FF0066"/>
                </a:solidFill>
              </a:rPr>
              <a:t>cô</a:t>
            </a:r>
            <a:r>
              <a:rPr lang="en-US" altLang="zh-CN" sz="3200" b="1" dirty="0" smtClean="0">
                <a:solidFill>
                  <a:srgbClr val="FF0066"/>
                </a:solidFill>
              </a:rPr>
              <a:t> </a:t>
            </a:r>
            <a:r>
              <a:rPr lang="en-US" altLang="zh-CN" sz="3200" b="1" dirty="0" err="1" smtClean="0">
                <a:solidFill>
                  <a:srgbClr val="FF0066"/>
                </a:solidFill>
              </a:rPr>
              <a:t>giáo</a:t>
            </a:r>
            <a:r>
              <a:rPr lang="en-US" altLang="zh-CN" sz="3200" b="1" dirty="0" smtClean="0">
                <a:solidFill>
                  <a:srgbClr val="FF0066"/>
                </a:solidFill>
              </a:rPr>
              <a:t> </a:t>
            </a:r>
            <a:r>
              <a:rPr lang="en-US" altLang="zh-CN" sz="3200" b="1" dirty="0" err="1" smtClean="0">
                <a:solidFill>
                  <a:srgbClr val="FF0066"/>
                </a:solidFill>
              </a:rPr>
              <a:t>nước</a:t>
            </a:r>
            <a:r>
              <a:rPr lang="en-US" altLang="zh-CN" sz="3200" b="1" dirty="0" smtClean="0">
                <a:solidFill>
                  <a:srgbClr val="FF0066"/>
                </a:solidFill>
              </a:rPr>
              <a:t> </a:t>
            </a:r>
            <a:r>
              <a:rPr lang="en-US" altLang="zh-CN" sz="3200" b="1" dirty="0" err="1" smtClean="0">
                <a:solidFill>
                  <a:srgbClr val="FF0066"/>
                </a:solidFill>
              </a:rPr>
              <a:t>ngoài</a:t>
            </a:r>
            <a:r>
              <a:rPr lang="en-US" altLang="zh-CN" sz="3200" b="1" dirty="0" smtClean="0">
                <a:solidFill>
                  <a:srgbClr val="FF0066"/>
                </a:solidFill>
              </a:rPr>
              <a:t>.</a:t>
            </a:r>
            <a:endParaRPr lang="zh-CN" altLang="en-US" sz="3200" dirty="0">
              <a:solidFill>
                <a:srgbClr val="FF0066"/>
              </a:solidFill>
              <a:latin typeface="黑体" panose="02010609060101010101" pitchFamily="2" charset="-122"/>
              <a:ea typeface="黑体" panose="02010609060101010101" pitchFamily="2" charset="-122"/>
            </a:endParaRPr>
          </a:p>
        </p:txBody>
      </p:sp>
      <p:pic>
        <p:nvPicPr>
          <p:cNvPr id="3" name="YeuEmDaiKhoPianoCover-AnCoong-588639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415188" y="8528935"/>
            <a:ext cx="406400" cy="406400"/>
          </a:xfrm>
          <a:prstGeom prst="rect">
            <a:avLst/>
          </a:prstGeom>
        </p:spPr>
      </p:pic>
      <p:pic>
        <p:nvPicPr>
          <p:cNvPr id="4" name="283256811911990186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rot="5400000">
            <a:off x="4800550" y="2301431"/>
            <a:ext cx="5989292" cy="7812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par>
                                <p:cTn id="10" presetID="42" presetClass="entr" presetSubtype="0" fill="hold" nodeType="withEffect">
                                  <p:stCondLst>
                                    <p:cond delay="0"/>
                                  </p:stCondLst>
                                  <p:childTnLst>
                                    <p:set>
                                      <p:cBhvr>
                                        <p:cTn id="11" dur="1" fill="hold">
                                          <p:stCondLst>
                                            <p:cond delay="0"/>
                                          </p:stCondLst>
                                        </p:cTn>
                                        <p:tgtEl>
                                          <p:spTgt spid="43012"/>
                                        </p:tgtEl>
                                        <p:attrNameLst>
                                          <p:attrName>style.visibility</p:attrName>
                                        </p:attrNameLst>
                                      </p:cBhvr>
                                      <p:to>
                                        <p:strVal val="visible"/>
                                      </p:to>
                                    </p:set>
                                    <p:animEffect transition="in" filter="fade">
                                      <p:cBhvr>
                                        <p:cTn id="12" dur="1000"/>
                                        <p:tgtEl>
                                          <p:spTgt spid="43012"/>
                                        </p:tgtEl>
                                      </p:cBhvr>
                                    </p:animEffect>
                                    <p:anim calcmode="lin" valueType="num">
                                      <p:cBhvr>
                                        <p:cTn id="13" dur="1000" fill="hold"/>
                                        <p:tgtEl>
                                          <p:spTgt spid="43012"/>
                                        </p:tgtEl>
                                        <p:attrNameLst>
                                          <p:attrName>ppt_x</p:attrName>
                                        </p:attrNameLst>
                                      </p:cBhvr>
                                      <p:tavLst>
                                        <p:tav tm="0">
                                          <p:val>
                                            <p:strVal val="#ppt_x"/>
                                          </p:val>
                                        </p:tav>
                                        <p:tav tm="100000">
                                          <p:val>
                                            <p:strVal val="#ppt_x"/>
                                          </p:val>
                                        </p:tav>
                                      </p:tavLst>
                                    </p:anim>
                                    <p:anim calcmode="lin" valueType="num">
                                      <p:cBhvr>
                                        <p:cTn id="14" dur="1000" fill="hold"/>
                                        <p:tgtEl>
                                          <p:spTgt spid="430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5" presetClass="entr" presetSubtype="0" fill="hold" nodeType="afterEffect">
                                  <p:stCondLst>
                                    <p:cond delay="0"/>
                                  </p:stCondLst>
                                  <p:childTnLst>
                                    <p:set>
                                      <p:cBhvr>
                                        <p:cTn id="17" dur="1" fill="hold">
                                          <p:stCondLst>
                                            <p:cond delay="0"/>
                                          </p:stCondLst>
                                        </p:cTn>
                                        <p:tgtEl>
                                          <p:spTgt spid="43013"/>
                                        </p:tgtEl>
                                        <p:attrNameLst>
                                          <p:attrName>style.visibility</p:attrName>
                                        </p:attrNameLst>
                                      </p:cBhvr>
                                      <p:to>
                                        <p:strVal val="visible"/>
                                      </p:to>
                                    </p:set>
                                    <p:anim calcmode="lin" valueType="num">
                                      <p:cBhvr>
                                        <p:cTn id="18" dur="1000" fill="hold"/>
                                        <p:tgtEl>
                                          <p:spTgt spid="43013"/>
                                        </p:tgtEl>
                                        <p:attrNameLst>
                                          <p:attrName>ppt_w</p:attrName>
                                        </p:attrNameLst>
                                      </p:cBhvr>
                                      <p:tavLst>
                                        <p:tav tm="0">
                                          <p:val>
                                            <p:fltVal val="0"/>
                                          </p:val>
                                        </p:tav>
                                        <p:tav tm="100000">
                                          <p:val>
                                            <p:strVal val="#ppt_w"/>
                                          </p:val>
                                        </p:tav>
                                      </p:tavLst>
                                    </p:anim>
                                    <p:anim calcmode="lin" valueType="num">
                                      <p:cBhvr>
                                        <p:cTn id="19" dur="1000" fill="hold"/>
                                        <p:tgtEl>
                                          <p:spTgt spid="43013"/>
                                        </p:tgtEl>
                                        <p:attrNameLst>
                                          <p:attrName>ppt_h</p:attrName>
                                        </p:attrNameLst>
                                      </p:cBhvr>
                                      <p:tavLst>
                                        <p:tav tm="0">
                                          <p:val>
                                            <p:fltVal val="0"/>
                                          </p:val>
                                        </p:tav>
                                        <p:tav tm="100000">
                                          <p:val>
                                            <p:strVal val="#ppt_h"/>
                                          </p:val>
                                        </p:tav>
                                      </p:tavLst>
                                    </p:anim>
                                    <p:anim calcmode="lin" valueType="num">
                                      <p:cBhvr>
                                        <p:cTn id="20" dur="1000" fill="hold"/>
                                        <p:tgtEl>
                                          <p:spTgt spid="43013"/>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43013"/>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43015"/>
                                        </p:tgtEl>
                                        <p:attrNameLst>
                                          <p:attrName>style.visibility</p:attrName>
                                        </p:attrNameLst>
                                      </p:cBhvr>
                                      <p:to>
                                        <p:strVal val="visible"/>
                                      </p:to>
                                    </p:set>
                                    <p:anim calcmode="lin" valueType="num">
                                      <p:cBhvr>
                                        <p:cTn id="25" dur="500" fill="hold"/>
                                        <p:tgtEl>
                                          <p:spTgt spid="43015"/>
                                        </p:tgtEl>
                                        <p:attrNameLst>
                                          <p:attrName>ppt_w</p:attrName>
                                        </p:attrNameLst>
                                      </p:cBhvr>
                                      <p:tavLst>
                                        <p:tav tm="0">
                                          <p:val>
                                            <p:fltVal val="0"/>
                                          </p:val>
                                        </p:tav>
                                        <p:tav tm="100000">
                                          <p:val>
                                            <p:strVal val="#ppt_w"/>
                                          </p:val>
                                        </p:tav>
                                      </p:tavLst>
                                    </p:anim>
                                    <p:anim calcmode="lin" valueType="num">
                                      <p:cBhvr>
                                        <p:cTn id="26" dur="500" fill="hold"/>
                                        <p:tgtEl>
                                          <p:spTgt spid="43015"/>
                                        </p:tgtEl>
                                        <p:attrNameLst>
                                          <p:attrName>ppt_h</p:attrName>
                                        </p:attrNameLst>
                                      </p:cBhvr>
                                      <p:tavLst>
                                        <p:tav tm="0">
                                          <p:val>
                                            <p:fltVal val="0"/>
                                          </p:val>
                                        </p:tav>
                                        <p:tav tm="100000">
                                          <p:val>
                                            <p:strVal val="#ppt_h"/>
                                          </p:val>
                                        </p:tav>
                                      </p:tavLst>
                                    </p:anim>
                                    <p:animEffect transition="in" filter="fade">
                                      <p:cBhvr>
                                        <p:cTn id="27" dur="500"/>
                                        <p:tgtEl>
                                          <p:spTgt spid="43015"/>
                                        </p:tgtEl>
                                      </p:cBhvr>
                                    </p:animEffect>
                                  </p:childTnLst>
                                </p:cTn>
                              </p:par>
                            </p:childTnLst>
                          </p:cTn>
                        </p:par>
                        <p:par>
                          <p:cTn id="28" fill="hold">
                            <p:stCondLst>
                              <p:cond delay="2500"/>
                            </p:stCondLst>
                            <p:childTnLst>
                              <p:par>
                                <p:cTn id="29" presetID="2" presetClass="entr" presetSubtype="2" fill="hold" nodeType="afterEffect">
                                  <p:stCondLst>
                                    <p:cond delay="0"/>
                                  </p:stCondLst>
                                  <p:childTnLst>
                                    <p:set>
                                      <p:cBhvr>
                                        <p:cTn id="30" dur="1" fill="hold">
                                          <p:stCondLst>
                                            <p:cond delay="0"/>
                                          </p:stCondLst>
                                        </p:cTn>
                                        <p:tgtEl>
                                          <p:spTgt spid="43014"/>
                                        </p:tgtEl>
                                        <p:attrNameLst>
                                          <p:attrName>style.visibility</p:attrName>
                                        </p:attrNameLst>
                                      </p:cBhvr>
                                      <p:to>
                                        <p:strVal val="visible"/>
                                      </p:to>
                                    </p:set>
                                    <p:anim calcmode="lin" valueType="num">
                                      <p:cBhvr additive="base">
                                        <p:cTn id="31" dur="1000" fill="hold"/>
                                        <p:tgtEl>
                                          <p:spTgt spid="43014"/>
                                        </p:tgtEl>
                                        <p:attrNameLst>
                                          <p:attrName>ppt_x</p:attrName>
                                        </p:attrNameLst>
                                      </p:cBhvr>
                                      <p:tavLst>
                                        <p:tav tm="0">
                                          <p:val>
                                            <p:strVal val="1+#ppt_w/2"/>
                                          </p:val>
                                        </p:tav>
                                        <p:tav tm="100000">
                                          <p:val>
                                            <p:strVal val="#ppt_x"/>
                                          </p:val>
                                        </p:tav>
                                      </p:tavLst>
                                    </p:anim>
                                    <p:anim calcmode="lin" valueType="num">
                                      <p:cBhvr additive="base">
                                        <p:cTn id="32" dur="1000" fill="hold"/>
                                        <p:tgtEl>
                                          <p:spTgt spid="43014"/>
                                        </p:tgtEl>
                                        <p:attrNameLst>
                                          <p:attrName>ppt_y</p:attrName>
                                        </p:attrNameLst>
                                      </p:cBhvr>
                                      <p:tavLst>
                                        <p:tav tm="0">
                                          <p:val>
                                            <p:strVal val="#ppt_y"/>
                                          </p:val>
                                        </p:tav>
                                        <p:tav tm="100000">
                                          <p:val>
                                            <p:strVal val="#ppt_y"/>
                                          </p:val>
                                        </p:tav>
                                      </p:tavLst>
                                    </p:anim>
                                  </p:childTnLst>
                                </p:cTn>
                              </p:par>
                            </p:childTnLst>
                          </p:cTn>
                        </p:par>
                        <p:par>
                          <p:cTn id="33" fill="hold">
                            <p:stCondLst>
                              <p:cond delay="3500"/>
                            </p:stCondLst>
                            <p:childTnLst>
                              <p:par>
                                <p:cTn id="34" presetID="29"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ppt_x</p:attrName>
                                        </p:attrNameLst>
                                      </p:cBhvr>
                                      <p:tavLst>
                                        <p:tav tm="0">
                                          <p:val>
                                            <p:strVal val="#ppt_x-.2"/>
                                          </p:val>
                                        </p:tav>
                                        <p:tav tm="100000">
                                          <p:val>
                                            <p:strVal val="#ppt_x"/>
                                          </p:val>
                                        </p:tav>
                                      </p:tavLst>
                                    </p:anim>
                                    <p:anim calcmode="lin" valueType="num">
                                      <p:cBhvr>
                                        <p:cTn id="37"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247118" fill="hold"/>
                                        <p:tgtEl>
                                          <p:spTgt spid="3"/>
                                        </p:tgtEl>
                                      </p:cBhvr>
                                    </p:cmd>
                                  </p:childTnLst>
                                </p:cTn>
                              </p:par>
                            </p:childTnLst>
                          </p:cTn>
                        </p:par>
                      </p:childTnLst>
                    </p:cTn>
                  </p:par>
                </p:childTnLst>
              </p:cTn>
              <p:nextCondLst>
                <p:cond evt="onClick" delay="0">
                  <p:tgtEl>
                    <p:spTgt spid="3"/>
                  </p:tgtEl>
                </p:cond>
              </p:nextCondLst>
            </p:seq>
            <p:audio>
              <p:cMediaNode vol="80000">
                <p:cTn id="44" fill="hold" display="0">
                  <p:stCondLst>
                    <p:cond delay="indefinite"/>
                  </p:stCondLst>
                  <p:endCondLst>
                    <p:cond evt="onStopAudio" delay="0">
                      <p:tgtEl>
                        <p:sldTgt/>
                      </p:tgtEl>
                    </p:cond>
                  </p:endCondLst>
                </p:cTn>
                <p:tgtEl>
                  <p:spTgt spid="3"/>
                </p:tgtEl>
              </p:cMediaNode>
            </p:audio>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4"/>
                                        </p:tgtEl>
                                      </p:cBhvr>
                                    </p:cmd>
                                  </p:childTnLst>
                                </p:cTn>
                              </p:par>
                            </p:childTnLst>
                          </p:cTn>
                        </p:par>
                      </p:childTnLst>
                    </p:cTn>
                  </p:par>
                </p:childTnLst>
              </p:cTn>
              <p:nextCondLst>
                <p:cond evt="onClick" delay="0">
                  <p:tgtEl>
                    <p:spTgt spid="4"/>
                  </p:tgtEl>
                </p:cond>
              </p:nextCondLst>
            </p:seq>
            <p:video>
              <p:cMediaNode vol="80000">
                <p:cTn id="50" fill="hold" display="0">
                  <p:stCondLst>
                    <p:cond delay="indefinite"/>
                  </p:stCondLst>
                </p:cTn>
                <p:tgtEl>
                  <p:spTgt spid="4"/>
                </p:tgtEl>
              </p:cMediaNode>
            </p:video>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图片 43011" descr="1-17"/>
          <p:cNvPicPr>
            <a:picLocks noChangeAspect="1"/>
          </p:cNvPicPr>
          <p:nvPr/>
        </p:nvPicPr>
        <p:blipFill>
          <a:blip r:embed="rId7"/>
          <a:stretch>
            <a:fillRect/>
          </a:stretch>
        </p:blipFill>
        <p:spPr>
          <a:xfrm>
            <a:off x="-107950" y="5622925"/>
            <a:ext cx="16886238" cy="3852863"/>
          </a:xfrm>
          <a:prstGeom prst="rect">
            <a:avLst/>
          </a:prstGeom>
          <a:noFill/>
          <a:ln w="9525">
            <a:noFill/>
          </a:ln>
        </p:spPr>
      </p:pic>
      <p:pic>
        <p:nvPicPr>
          <p:cNvPr id="43013" name="图片 43012" descr="1-31"/>
          <p:cNvPicPr>
            <a:picLocks noChangeAspect="1"/>
          </p:cNvPicPr>
          <p:nvPr/>
        </p:nvPicPr>
        <p:blipFill>
          <a:blip r:embed="rId8"/>
          <a:stretch>
            <a:fillRect/>
          </a:stretch>
        </p:blipFill>
        <p:spPr>
          <a:xfrm>
            <a:off x="2412058" y="364629"/>
            <a:ext cx="10514012" cy="9373989"/>
          </a:xfrm>
          <a:prstGeom prst="rect">
            <a:avLst/>
          </a:prstGeom>
          <a:noFill/>
          <a:ln w="9525">
            <a:noFill/>
          </a:ln>
        </p:spPr>
      </p:pic>
      <p:pic>
        <p:nvPicPr>
          <p:cNvPr id="43014" name="图片 43013" descr="1-36"/>
          <p:cNvPicPr>
            <a:picLocks noChangeAspect="1"/>
          </p:cNvPicPr>
          <p:nvPr/>
        </p:nvPicPr>
        <p:blipFill>
          <a:blip r:embed="rId9"/>
          <a:stretch>
            <a:fillRect/>
          </a:stretch>
        </p:blipFill>
        <p:spPr>
          <a:xfrm>
            <a:off x="12421592" y="467718"/>
            <a:ext cx="5214032" cy="9167812"/>
          </a:xfrm>
          <a:prstGeom prst="rect">
            <a:avLst/>
          </a:prstGeom>
          <a:noFill/>
          <a:ln w="9525">
            <a:noFill/>
          </a:ln>
        </p:spPr>
      </p:pic>
      <p:pic>
        <p:nvPicPr>
          <p:cNvPr id="43015" name="图片 43014" descr="1-35"/>
          <p:cNvPicPr>
            <a:picLocks noChangeAspect="1"/>
          </p:cNvPicPr>
          <p:nvPr/>
        </p:nvPicPr>
        <p:blipFill>
          <a:blip r:embed="rId10"/>
          <a:stretch>
            <a:fillRect/>
          </a:stretch>
        </p:blipFill>
        <p:spPr>
          <a:xfrm>
            <a:off x="-320467" y="2680465"/>
            <a:ext cx="4209348" cy="5457974"/>
          </a:xfrm>
          <a:prstGeom prst="rect">
            <a:avLst/>
          </a:prstGeom>
          <a:noFill/>
          <a:ln w="9525">
            <a:noFill/>
          </a:ln>
        </p:spPr>
      </p:pic>
      <p:pic>
        <p:nvPicPr>
          <p:cNvPr id="8" name="图片 3081" descr="10"/>
          <p:cNvPicPr>
            <a:picLocks noChangeAspect="1"/>
          </p:cNvPicPr>
          <p:nvPr/>
        </p:nvPicPr>
        <p:blipFill>
          <a:blip r:embed="rId11"/>
          <a:stretch>
            <a:fillRect/>
          </a:stretch>
        </p:blipFill>
        <p:spPr>
          <a:xfrm>
            <a:off x="3277816" y="41685"/>
            <a:ext cx="9505950" cy="1619250"/>
          </a:xfrm>
          <a:prstGeom prst="rect">
            <a:avLst/>
          </a:prstGeom>
          <a:noFill/>
          <a:ln w="9525">
            <a:noFill/>
          </a:ln>
        </p:spPr>
      </p:pic>
      <p:sp>
        <p:nvSpPr>
          <p:cNvPr id="9" name="文本框 3085"/>
          <p:cNvSpPr txBox="1"/>
          <p:nvPr/>
        </p:nvSpPr>
        <p:spPr>
          <a:xfrm>
            <a:off x="3636616" y="148965"/>
            <a:ext cx="8064896" cy="1077218"/>
          </a:xfrm>
          <a:prstGeom prst="rect">
            <a:avLst/>
          </a:prstGeom>
          <a:noFill/>
          <a:ln w="9525">
            <a:noFill/>
          </a:ln>
        </p:spPr>
        <p:txBody>
          <a:bodyPr wrap="square">
            <a:spAutoFit/>
          </a:bodyPr>
          <a:lstStyle/>
          <a:p>
            <a:pPr lvl="0" defTabSz="1500505">
              <a:spcBef>
                <a:spcPct val="50000"/>
              </a:spcBef>
            </a:pPr>
            <a:r>
              <a:rPr lang="en-US" altLang="zh-CN" sz="3200" b="1" dirty="0" smtClean="0">
                <a:solidFill>
                  <a:srgbClr val="FF0066"/>
                </a:solidFill>
              </a:rPr>
              <a:t>- HS </a:t>
            </a:r>
            <a:r>
              <a:rPr lang="en-US" altLang="zh-CN" sz="3200" b="1" dirty="0" err="1" smtClean="0">
                <a:solidFill>
                  <a:srgbClr val="FF0066"/>
                </a:solidFill>
              </a:rPr>
              <a:t>tự</a:t>
            </a:r>
            <a:r>
              <a:rPr lang="en-US" altLang="zh-CN" sz="3200" b="1" dirty="0" smtClean="0">
                <a:solidFill>
                  <a:srgbClr val="FF0066"/>
                </a:solidFill>
              </a:rPr>
              <a:t> tin </a:t>
            </a:r>
            <a:r>
              <a:rPr lang="en-US" altLang="zh-CN" sz="3200" b="1" dirty="0" err="1" smtClean="0">
                <a:solidFill>
                  <a:srgbClr val="FF0066"/>
                </a:solidFill>
              </a:rPr>
              <a:t>giao</a:t>
            </a:r>
            <a:r>
              <a:rPr lang="en-US" altLang="zh-CN" sz="3200" b="1" dirty="0" smtClean="0">
                <a:solidFill>
                  <a:srgbClr val="FF0066"/>
                </a:solidFill>
              </a:rPr>
              <a:t> </a:t>
            </a:r>
            <a:r>
              <a:rPr lang="en-US" altLang="zh-CN" sz="3200" b="1" dirty="0" err="1" smtClean="0">
                <a:solidFill>
                  <a:srgbClr val="FF0066"/>
                </a:solidFill>
              </a:rPr>
              <a:t>tiếp</a:t>
            </a:r>
            <a:r>
              <a:rPr lang="en-US" altLang="zh-CN" sz="3200" b="1" dirty="0" smtClean="0">
                <a:solidFill>
                  <a:srgbClr val="FF0066"/>
                </a:solidFill>
              </a:rPr>
              <a:t> </a:t>
            </a:r>
            <a:r>
              <a:rPr lang="en-US" altLang="zh-CN" sz="3200" b="1" dirty="0" err="1" smtClean="0">
                <a:solidFill>
                  <a:srgbClr val="FF0066"/>
                </a:solidFill>
              </a:rPr>
              <a:t>với</a:t>
            </a:r>
            <a:r>
              <a:rPr lang="en-US" altLang="zh-CN" sz="3200" b="1" dirty="0" smtClean="0">
                <a:solidFill>
                  <a:srgbClr val="FF0066"/>
                </a:solidFill>
              </a:rPr>
              <a:t> </a:t>
            </a:r>
            <a:r>
              <a:rPr lang="en-US" altLang="zh-CN" sz="3200" b="1" dirty="0" err="1" smtClean="0">
                <a:solidFill>
                  <a:srgbClr val="FF0066"/>
                </a:solidFill>
              </a:rPr>
              <a:t>cô</a:t>
            </a:r>
            <a:r>
              <a:rPr lang="en-US" altLang="zh-CN" sz="3200" b="1" dirty="0" smtClean="0">
                <a:solidFill>
                  <a:srgbClr val="FF0066"/>
                </a:solidFill>
              </a:rPr>
              <a:t> </a:t>
            </a:r>
            <a:r>
              <a:rPr lang="en-US" altLang="zh-CN" sz="3200" b="1" dirty="0" err="1" smtClean="0">
                <a:solidFill>
                  <a:srgbClr val="FF0066"/>
                </a:solidFill>
              </a:rPr>
              <a:t>giáo</a:t>
            </a:r>
            <a:r>
              <a:rPr lang="en-US" altLang="zh-CN" sz="3200" b="1" dirty="0" smtClean="0">
                <a:solidFill>
                  <a:srgbClr val="FF0066"/>
                </a:solidFill>
              </a:rPr>
              <a:t> </a:t>
            </a:r>
            <a:r>
              <a:rPr lang="en-US" altLang="zh-CN" sz="3200" b="1" dirty="0" err="1" smtClean="0">
                <a:solidFill>
                  <a:srgbClr val="FF0066"/>
                </a:solidFill>
              </a:rPr>
              <a:t>người</a:t>
            </a:r>
            <a:r>
              <a:rPr lang="en-US" altLang="zh-CN" sz="3200" b="1" dirty="0" smtClean="0">
                <a:solidFill>
                  <a:srgbClr val="FF0066"/>
                </a:solidFill>
              </a:rPr>
              <a:t> Philippines.</a:t>
            </a:r>
            <a:endParaRPr lang="zh-CN" altLang="en-US" sz="3200" dirty="0">
              <a:solidFill>
                <a:srgbClr val="FF0066"/>
              </a:solidFill>
              <a:latin typeface="黑体" panose="02010609060101010101" pitchFamily="2" charset="-122"/>
              <a:ea typeface="黑体" panose="02010609060101010101" pitchFamily="2" charset="-122"/>
            </a:endParaRPr>
          </a:p>
        </p:txBody>
      </p:sp>
      <p:pic>
        <p:nvPicPr>
          <p:cNvPr id="3" name="YeuEmDaiKhoPianoCover-AnCoong-588639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415188" y="8528935"/>
            <a:ext cx="406400" cy="406400"/>
          </a:xfrm>
          <a:prstGeom prst="rect">
            <a:avLst/>
          </a:prstGeom>
        </p:spPr>
      </p:pic>
      <p:pic>
        <p:nvPicPr>
          <p:cNvPr id="2" name="278695000596641565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4356696" y="2145606"/>
            <a:ext cx="6768752" cy="7330182"/>
          </a:xfrm>
          <a:prstGeom prst="rect">
            <a:avLst/>
          </a:prstGeom>
        </p:spPr>
      </p:pic>
    </p:spTree>
    <p:extLst>
      <p:ext uri="{BB962C8B-B14F-4D97-AF65-F5344CB8AC3E}">
        <p14:creationId xmlns:p14="http://schemas.microsoft.com/office/powerpoint/2010/main" val="402375479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par>
                                <p:cTn id="10" presetID="42" presetClass="entr" presetSubtype="0" fill="hold" nodeType="withEffect">
                                  <p:stCondLst>
                                    <p:cond delay="0"/>
                                  </p:stCondLst>
                                  <p:childTnLst>
                                    <p:set>
                                      <p:cBhvr>
                                        <p:cTn id="11" dur="1" fill="hold">
                                          <p:stCondLst>
                                            <p:cond delay="0"/>
                                          </p:stCondLst>
                                        </p:cTn>
                                        <p:tgtEl>
                                          <p:spTgt spid="43012"/>
                                        </p:tgtEl>
                                        <p:attrNameLst>
                                          <p:attrName>style.visibility</p:attrName>
                                        </p:attrNameLst>
                                      </p:cBhvr>
                                      <p:to>
                                        <p:strVal val="visible"/>
                                      </p:to>
                                    </p:set>
                                    <p:animEffect transition="in" filter="fade">
                                      <p:cBhvr>
                                        <p:cTn id="12" dur="1000"/>
                                        <p:tgtEl>
                                          <p:spTgt spid="43012"/>
                                        </p:tgtEl>
                                      </p:cBhvr>
                                    </p:animEffect>
                                    <p:anim calcmode="lin" valueType="num">
                                      <p:cBhvr>
                                        <p:cTn id="13" dur="1000" fill="hold"/>
                                        <p:tgtEl>
                                          <p:spTgt spid="43012"/>
                                        </p:tgtEl>
                                        <p:attrNameLst>
                                          <p:attrName>ppt_x</p:attrName>
                                        </p:attrNameLst>
                                      </p:cBhvr>
                                      <p:tavLst>
                                        <p:tav tm="0">
                                          <p:val>
                                            <p:strVal val="#ppt_x"/>
                                          </p:val>
                                        </p:tav>
                                        <p:tav tm="100000">
                                          <p:val>
                                            <p:strVal val="#ppt_x"/>
                                          </p:val>
                                        </p:tav>
                                      </p:tavLst>
                                    </p:anim>
                                    <p:anim calcmode="lin" valueType="num">
                                      <p:cBhvr>
                                        <p:cTn id="14" dur="1000" fill="hold"/>
                                        <p:tgtEl>
                                          <p:spTgt spid="430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5" presetClass="entr" presetSubtype="0" fill="hold" nodeType="afterEffect">
                                  <p:stCondLst>
                                    <p:cond delay="0"/>
                                  </p:stCondLst>
                                  <p:childTnLst>
                                    <p:set>
                                      <p:cBhvr>
                                        <p:cTn id="17" dur="1" fill="hold">
                                          <p:stCondLst>
                                            <p:cond delay="0"/>
                                          </p:stCondLst>
                                        </p:cTn>
                                        <p:tgtEl>
                                          <p:spTgt spid="43013"/>
                                        </p:tgtEl>
                                        <p:attrNameLst>
                                          <p:attrName>style.visibility</p:attrName>
                                        </p:attrNameLst>
                                      </p:cBhvr>
                                      <p:to>
                                        <p:strVal val="visible"/>
                                      </p:to>
                                    </p:set>
                                    <p:anim calcmode="lin" valueType="num">
                                      <p:cBhvr>
                                        <p:cTn id="18" dur="1000" fill="hold"/>
                                        <p:tgtEl>
                                          <p:spTgt spid="43013"/>
                                        </p:tgtEl>
                                        <p:attrNameLst>
                                          <p:attrName>ppt_w</p:attrName>
                                        </p:attrNameLst>
                                      </p:cBhvr>
                                      <p:tavLst>
                                        <p:tav tm="0">
                                          <p:val>
                                            <p:fltVal val="0"/>
                                          </p:val>
                                        </p:tav>
                                        <p:tav tm="100000">
                                          <p:val>
                                            <p:strVal val="#ppt_w"/>
                                          </p:val>
                                        </p:tav>
                                      </p:tavLst>
                                    </p:anim>
                                    <p:anim calcmode="lin" valueType="num">
                                      <p:cBhvr>
                                        <p:cTn id="19" dur="1000" fill="hold"/>
                                        <p:tgtEl>
                                          <p:spTgt spid="43013"/>
                                        </p:tgtEl>
                                        <p:attrNameLst>
                                          <p:attrName>ppt_h</p:attrName>
                                        </p:attrNameLst>
                                      </p:cBhvr>
                                      <p:tavLst>
                                        <p:tav tm="0">
                                          <p:val>
                                            <p:fltVal val="0"/>
                                          </p:val>
                                        </p:tav>
                                        <p:tav tm="100000">
                                          <p:val>
                                            <p:strVal val="#ppt_h"/>
                                          </p:val>
                                        </p:tav>
                                      </p:tavLst>
                                    </p:anim>
                                    <p:anim calcmode="lin" valueType="num">
                                      <p:cBhvr>
                                        <p:cTn id="20" dur="1000" fill="hold"/>
                                        <p:tgtEl>
                                          <p:spTgt spid="43013"/>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43013"/>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43015"/>
                                        </p:tgtEl>
                                        <p:attrNameLst>
                                          <p:attrName>style.visibility</p:attrName>
                                        </p:attrNameLst>
                                      </p:cBhvr>
                                      <p:to>
                                        <p:strVal val="visible"/>
                                      </p:to>
                                    </p:set>
                                    <p:anim calcmode="lin" valueType="num">
                                      <p:cBhvr>
                                        <p:cTn id="25" dur="500" fill="hold"/>
                                        <p:tgtEl>
                                          <p:spTgt spid="43015"/>
                                        </p:tgtEl>
                                        <p:attrNameLst>
                                          <p:attrName>ppt_w</p:attrName>
                                        </p:attrNameLst>
                                      </p:cBhvr>
                                      <p:tavLst>
                                        <p:tav tm="0">
                                          <p:val>
                                            <p:fltVal val="0"/>
                                          </p:val>
                                        </p:tav>
                                        <p:tav tm="100000">
                                          <p:val>
                                            <p:strVal val="#ppt_w"/>
                                          </p:val>
                                        </p:tav>
                                      </p:tavLst>
                                    </p:anim>
                                    <p:anim calcmode="lin" valueType="num">
                                      <p:cBhvr>
                                        <p:cTn id="26" dur="500" fill="hold"/>
                                        <p:tgtEl>
                                          <p:spTgt spid="43015"/>
                                        </p:tgtEl>
                                        <p:attrNameLst>
                                          <p:attrName>ppt_h</p:attrName>
                                        </p:attrNameLst>
                                      </p:cBhvr>
                                      <p:tavLst>
                                        <p:tav tm="0">
                                          <p:val>
                                            <p:fltVal val="0"/>
                                          </p:val>
                                        </p:tav>
                                        <p:tav tm="100000">
                                          <p:val>
                                            <p:strVal val="#ppt_h"/>
                                          </p:val>
                                        </p:tav>
                                      </p:tavLst>
                                    </p:anim>
                                    <p:animEffect transition="in" filter="fade">
                                      <p:cBhvr>
                                        <p:cTn id="27" dur="500"/>
                                        <p:tgtEl>
                                          <p:spTgt spid="43015"/>
                                        </p:tgtEl>
                                      </p:cBhvr>
                                    </p:animEffect>
                                  </p:childTnLst>
                                </p:cTn>
                              </p:par>
                            </p:childTnLst>
                          </p:cTn>
                        </p:par>
                        <p:par>
                          <p:cTn id="28" fill="hold">
                            <p:stCondLst>
                              <p:cond delay="2500"/>
                            </p:stCondLst>
                            <p:childTnLst>
                              <p:par>
                                <p:cTn id="29" presetID="2" presetClass="entr" presetSubtype="2" fill="hold" nodeType="afterEffect">
                                  <p:stCondLst>
                                    <p:cond delay="0"/>
                                  </p:stCondLst>
                                  <p:childTnLst>
                                    <p:set>
                                      <p:cBhvr>
                                        <p:cTn id="30" dur="1" fill="hold">
                                          <p:stCondLst>
                                            <p:cond delay="0"/>
                                          </p:stCondLst>
                                        </p:cTn>
                                        <p:tgtEl>
                                          <p:spTgt spid="43014"/>
                                        </p:tgtEl>
                                        <p:attrNameLst>
                                          <p:attrName>style.visibility</p:attrName>
                                        </p:attrNameLst>
                                      </p:cBhvr>
                                      <p:to>
                                        <p:strVal val="visible"/>
                                      </p:to>
                                    </p:set>
                                    <p:anim calcmode="lin" valueType="num">
                                      <p:cBhvr additive="base">
                                        <p:cTn id="31" dur="1000" fill="hold"/>
                                        <p:tgtEl>
                                          <p:spTgt spid="43014"/>
                                        </p:tgtEl>
                                        <p:attrNameLst>
                                          <p:attrName>ppt_x</p:attrName>
                                        </p:attrNameLst>
                                      </p:cBhvr>
                                      <p:tavLst>
                                        <p:tav tm="0">
                                          <p:val>
                                            <p:strVal val="1+#ppt_w/2"/>
                                          </p:val>
                                        </p:tav>
                                        <p:tav tm="100000">
                                          <p:val>
                                            <p:strVal val="#ppt_x"/>
                                          </p:val>
                                        </p:tav>
                                      </p:tavLst>
                                    </p:anim>
                                    <p:anim calcmode="lin" valueType="num">
                                      <p:cBhvr additive="base">
                                        <p:cTn id="32" dur="1000" fill="hold"/>
                                        <p:tgtEl>
                                          <p:spTgt spid="43014"/>
                                        </p:tgtEl>
                                        <p:attrNameLst>
                                          <p:attrName>ppt_y</p:attrName>
                                        </p:attrNameLst>
                                      </p:cBhvr>
                                      <p:tavLst>
                                        <p:tav tm="0">
                                          <p:val>
                                            <p:strVal val="#ppt_y"/>
                                          </p:val>
                                        </p:tav>
                                        <p:tav tm="100000">
                                          <p:val>
                                            <p:strVal val="#ppt_y"/>
                                          </p:val>
                                        </p:tav>
                                      </p:tavLst>
                                    </p:anim>
                                  </p:childTnLst>
                                </p:cTn>
                              </p:par>
                            </p:childTnLst>
                          </p:cTn>
                        </p:par>
                        <p:par>
                          <p:cTn id="33" fill="hold">
                            <p:stCondLst>
                              <p:cond delay="3500"/>
                            </p:stCondLst>
                            <p:childTnLst>
                              <p:par>
                                <p:cTn id="34" presetID="29"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ppt_x</p:attrName>
                                        </p:attrNameLst>
                                      </p:cBhvr>
                                      <p:tavLst>
                                        <p:tav tm="0">
                                          <p:val>
                                            <p:strVal val="#ppt_x-.2"/>
                                          </p:val>
                                        </p:tav>
                                        <p:tav tm="100000">
                                          <p:val>
                                            <p:strVal val="#ppt_x"/>
                                          </p:val>
                                        </p:tav>
                                      </p:tavLst>
                                    </p:anim>
                                    <p:anim calcmode="lin" valueType="num">
                                      <p:cBhvr>
                                        <p:cTn id="37"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247118" fill="hold"/>
                                        <p:tgtEl>
                                          <p:spTgt spid="3"/>
                                        </p:tgtEl>
                                      </p:cBhvr>
                                    </p:cmd>
                                  </p:childTnLst>
                                </p:cTn>
                              </p:par>
                            </p:childTnLst>
                          </p:cTn>
                        </p:par>
                      </p:childTnLst>
                    </p:cTn>
                  </p:par>
                </p:childTnLst>
              </p:cTn>
              <p:nextCondLst>
                <p:cond evt="onClick" delay="0">
                  <p:tgtEl>
                    <p:spTgt spid="3"/>
                  </p:tgtEl>
                </p:cond>
              </p:nextCondLst>
            </p:seq>
            <p:audio>
              <p:cMediaNode vol="80000">
                <p:cTn id="44" fill="hold" display="0">
                  <p:stCondLst>
                    <p:cond delay="indefinite"/>
                  </p:stCondLst>
                  <p:endCondLst>
                    <p:cond evt="onStopAudio" delay="0">
                      <p:tgtEl>
                        <p:sldTgt/>
                      </p:tgtEl>
                    </p:cond>
                  </p:endCondLst>
                </p:cTn>
                <p:tgtEl>
                  <p:spTgt spid="3"/>
                </p:tgtEl>
              </p:cMediaNode>
            </p:audio>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2"/>
                                        </p:tgtEl>
                                      </p:cBhvr>
                                    </p:cmd>
                                  </p:childTnLst>
                                </p:cTn>
                              </p:par>
                            </p:childTnLst>
                          </p:cTn>
                        </p:par>
                      </p:childTnLst>
                    </p:cTn>
                  </p:par>
                </p:childTnLst>
              </p:cTn>
              <p:nextCondLst>
                <p:cond evt="onClick" delay="0">
                  <p:tgtEl>
                    <p:spTgt spid="2"/>
                  </p:tgtEl>
                </p:cond>
              </p:nextCondLst>
            </p:seq>
            <p:video>
              <p:cMediaNode vol="80000">
                <p:cTn id="50" fill="hold" display="0">
                  <p:stCondLst>
                    <p:cond delay="indefinite"/>
                  </p:stCondLst>
                </p:cTn>
                <p:tgtEl>
                  <p:spTgt spid="2"/>
                </p:tgtEl>
              </p:cMediaNode>
            </p:video>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图片 5124" descr="12"/>
          <p:cNvPicPr>
            <a:picLocks noChangeAspect="1"/>
          </p:cNvPicPr>
          <p:nvPr/>
        </p:nvPicPr>
        <p:blipFill>
          <a:blip r:embed="rId5"/>
          <a:stretch>
            <a:fillRect/>
          </a:stretch>
        </p:blipFill>
        <p:spPr>
          <a:xfrm>
            <a:off x="0" y="8004522"/>
            <a:ext cx="16778288" cy="1485900"/>
          </a:xfrm>
          <a:prstGeom prst="rect">
            <a:avLst/>
          </a:prstGeom>
          <a:noFill/>
          <a:ln w="9525">
            <a:noFill/>
          </a:ln>
        </p:spPr>
      </p:pic>
      <p:pic>
        <p:nvPicPr>
          <p:cNvPr id="5126" name="图片 5125" descr="15"/>
          <p:cNvPicPr>
            <a:picLocks noChangeAspect="1"/>
          </p:cNvPicPr>
          <p:nvPr/>
        </p:nvPicPr>
        <p:blipFill>
          <a:blip r:embed="rId6"/>
          <a:stretch>
            <a:fillRect/>
          </a:stretch>
        </p:blipFill>
        <p:spPr>
          <a:xfrm>
            <a:off x="755650" y="333375"/>
            <a:ext cx="15554325" cy="9142413"/>
          </a:xfrm>
          <a:prstGeom prst="rect">
            <a:avLst/>
          </a:prstGeom>
          <a:noFill/>
          <a:ln w="9525">
            <a:noFill/>
          </a:ln>
        </p:spPr>
      </p:pic>
      <p:sp>
        <p:nvSpPr>
          <p:cNvPr id="5128" name="文本框 5127"/>
          <p:cNvSpPr txBox="1"/>
          <p:nvPr/>
        </p:nvSpPr>
        <p:spPr>
          <a:xfrm>
            <a:off x="3276576" y="3011755"/>
            <a:ext cx="10801350" cy="553998"/>
          </a:xfrm>
          <a:prstGeom prst="rect">
            <a:avLst/>
          </a:prstGeom>
          <a:noFill/>
          <a:ln w="9525">
            <a:noFill/>
          </a:ln>
        </p:spPr>
        <p:txBody>
          <a:bodyPr>
            <a:spAutoFit/>
          </a:bodyPr>
          <a:lstStyle/>
          <a:p>
            <a:endParaRPr lang="en-US" dirty="0"/>
          </a:p>
        </p:txBody>
      </p:sp>
      <p:pic>
        <p:nvPicPr>
          <p:cNvPr id="8" name="图片 3078" descr="11"/>
          <p:cNvPicPr>
            <a:picLocks noChangeAspect="1"/>
          </p:cNvPicPr>
          <p:nvPr/>
        </p:nvPicPr>
        <p:blipFill>
          <a:blip r:embed="rId7"/>
          <a:stretch>
            <a:fillRect/>
          </a:stretch>
        </p:blipFill>
        <p:spPr>
          <a:xfrm>
            <a:off x="2412480" y="1569542"/>
            <a:ext cx="11953328" cy="8280920"/>
          </a:xfrm>
          <a:prstGeom prst="rect">
            <a:avLst/>
          </a:prstGeom>
          <a:noFill/>
          <a:ln w="9525">
            <a:noFill/>
          </a:ln>
        </p:spPr>
      </p:pic>
      <p:sp>
        <p:nvSpPr>
          <p:cNvPr id="9" name="文本框 3086"/>
          <p:cNvSpPr txBox="1"/>
          <p:nvPr/>
        </p:nvSpPr>
        <p:spPr>
          <a:xfrm>
            <a:off x="4392352" y="2361630"/>
            <a:ext cx="8280920" cy="7417415"/>
          </a:xfrm>
          <a:prstGeom prst="rect">
            <a:avLst/>
          </a:prstGeom>
          <a:noFill/>
          <a:ln w="9525">
            <a:noFill/>
          </a:ln>
        </p:spPr>
        <p:txBody>
          <a:bodyPr wrap="square">
            <a:spAutoFit/>
          </a:bodyPr>
          <a:lstStyle/>
          <a:p>
            <a:pPr algn="ctr" defTabSz="1500505">
              <a:spcBef>
                <a:spcPct val="50000"/>
              </a:spcBef>
            </a:pPr>
            <a:r>
              <a:rPr lang="en-US" sz="3200" b="1" dirty="0">
                <a:solidFill>
                  <a:srgbClr val="7030A0"/>
                </a:solidFill>
              </a:rPr>
              <a:t>IV. </a:t>
            </a:r>
            <a:r>
              <a:rPr lang="en-US" sz="3200" b="1" dirty="0" err="1">
                <a:solidFill>
                  <a:srgbClr val="7030A0"/>
                </a:solidFill>
              </a:rPr>
              <a:t>Kết</a:t>
            </a:r>
            <a:r>
              <a:rPr lang="en-US" sz="3200" b="1" dirty="0">
                <a:solidFill>
                  <a:srgbClr val="7030A0"/>
                </a:solidFill>
              </a:rPr>
              <a:t> </a:t>
            </a:r>
            <a:r>
              <a:rPr lang="en-US" sz="3200" b="1" dirty="0" err="1">
                <a:solidFill>
                  <a:srgbClr val="7030A0"/>
                </a:solidFill>
              </a:rPr>
              <a:t>luận</a:t>
            </a:r>
            <a:r>
              <a:rPr lang="en-US" sz="3200" b="1" dirty="0">
                <a:solidFill>
                  <a:srgbClr val="7030A0"/>
                </a:solidFill>
              </a:rPr>
              <a:t> </a:t>
            </a:r>
            <a:r>
              <a:rPr lang="en-US" sz="3200" b="1" dirty="0" err="1">
                <a:solidFill>
                  <a:srgbClr val="7030A0"/>
                </a:solidFill>
              </a:rPr>
              <a:t>của</a:t>
            </a:r>
            <a:r>
              <a:rPr lang="en-US" sz="3200" b="1" dirty="0">
                <a:solidFill>
                  <a:srgbClr val="7030A0"/>
                </a:solidFill>
              </a:rPr>
              <a:t> </a:t>
            </a:r>
            <a:r>
              <a:rPr lang="en-US" sz="3200" b="1" dirty="0" err="1">
                <a:solidFill>
                  <a:srgbClr val="7030A0"/>
                </a:solidFill>
              </a:rPr>
              <a:t>biện</a:t>
            </a:r>
            <a:r>
              <a:rPr lang="en-US" sz="3200" b="1" dirty="0">
                <a:solidFill>
                  <a:srgbClr val="7030A0"/>
                </a:solidFill>
              </a:rPr>
              <a:t> </a:t>
            </a:r>
            <a:r>
              <a:rPr lang="en-US" sz="3200" b="1" dirty="0" err="1" smtClean="0">
                <a:solidFill>
                  <a:srgbClr val="7030A0"/>
                </a:solidFill>
              </a:rPr>
              <a:t>pháp</a:t>
            </a:r>
            <a:endParaRPr lang="en-US" sz="3200" b="1" dirty="0" smtClean="0">
              <a:solidFill>
                <a:srgbClr val="7030A0"/>
              </a:solidFill>
            </a:endParaRPr>
          </a:p>
          <a:p>
            <a:pPr algn="just" defTabSz="1500505">
              <a:spcBef>
                <a:spcPct val="50000"/>
              </a:spcBef>
            </a:pPr>
            <a:r>
              <a:rPr lang="vi-VN" sz="2400" dirty="0" smtClean="0"/>
              <a:t>- Áp </a:t>
            </a:r>
            <a:r>
              <a:rPr lang="vi-VN" sz="2400" dirty="0"/>
              <a:t>dụng sáng kiến song song với việc thực hiện đề án tăng cường kĩ năng nghe, nói cho học sinh TH, THCS do giáo viên người nước ngoài giảng dạy tôi thấy kết quả đạt được rất khả quan; các em học sinh không còn sợ sệt, trốn tránh khi gặp giáo viên người nước ngoài, mà tìm mọi cách để được giao tiếp với các thầy cô, có thể nghe hiểu được các câu nói đơn giản của các thầy cô và trả lời rất tự nhiên, chính xác giúp các em yêu thích môn học hơn</a:t>
            </a:r>
            <a:r>
              <a:rPr lang="vi-VN" sz="2400" dirty="0" smtClean="0"/>
              <a:t>……</a:t>
            </a:r>
            <a:endParaRPr lang="en-US" sz="2400" dirty="0" smtClean="0"/>
          </a:p>
          <a:p>
            <a:r>
              <a:rPr lang="en-US" sz="2400" b="1" i="1" dirty="0"/>
              <a:t>* </a:t>
            </a:r>
            <a:r>
              <a:rPr lang="en-US" sz="2400" b="1" i="1" dirty="0" err="1"/>
              <a:t>Đề</a:t>
            </a:r>
            <a:r>
              <a:rPr lang="en-US" sz="2400" b="1" i="1" dirty="0"/>
              <a:t> </a:t>
            </a:r>
            <a:r>
              <a:rPr lang="en-US" sz="2400" b="1" i="1" dirty="0" err="1"/>
              <a:t>xuất</a:t>
            </a:r>
            <a:r>
              <a:rPr lang="en-US" sz="2400" b="1" i="1" dirty="0"/>
              <a:t>, </a:t>
            </a:r>
            <a:r>
              <a:rPr lang="en-US" sz="2400" b="1" i="1" dirty="0" err="1"/>
              <a:t>kiến</a:t>
            </a:r>
            <a:r>
              <a:rPr lang="en-US" sz="2400" b="1" i="1" dirty="0"/>
              <a:t> </a:t>
            </a:r>
            <a:r>
              <a:rPr lang="en-US" sz="2400" b="1" i="1" dirty="0" err="1"/>
              <a:t>nghị</a:t>
            </a:r>
            <a:endParaRPr lang="en-US" sz="2400" dirty="0"/>
          </a:p>
          <a:p>
            <a:r>
              <a:rPr lang="pt-BR" sz="2400" dirty="0"/>
              <a:t>- Kính đề nghị nhà trường xây dựng thêm một hoặc hai phòng học ngoại ngữ với đủ các điều kiện thiết yếu cho HS học ngoại ngữ một cách thuận tiện nhất.</a:t>
            </a:r>
            <a:endParaRPr lang="en-US" sz="2400" dirty="0"/>
          </a:p>
          <a:p>
            <a:pPr algn="just" defTabSz="1500505">
              <a:spcBef>
                <a:spcPct val="50000"/>
              </a:spcBef>
            </a:pPr>
            <a:endParaRPr lang="en-US" sz="3200" dirty="0"/>
          </a:p>
          <a:p>
            <a:pPr algn="ctr" defTabSz="1500505">
              <a:spcBef>
                <a:spcPct val="50000"/>
              </a:spcBef>
            </a:pPr>
            <a:endParaRPr lang="en-US" sz="3200" dirty="0">
              <a:solidFill>
                <a:srgbClr val="7030A0"/>
              </a:solidFill>
            </a:endParaRPr>
          </a:p>
          <a:p>
            <a:pPr lvl="0" defTabSz="1500505">
              <a:spcBef>
                <a:spcPct val="50000"/>
              </a:spcBef>
            </a:pPr>
            <a:endParaRPr lang="zh-CN" altLang="en-US" sz="3200" dirty="0">
              <a:solidFill>
                <a:schemeClr val="bg1"/>
              </a:solidFill>
              <a:latin typeface="黑体" panose="02010609060101010101" pitchFamily="2" charset="-122"/>
              <a:ea typeface="黑体" panose="02010609060101010101" pitchFamily="2" charset="-122"/>
            </a:endParaRPr>
          </a:p>
        </p:txBody>
      </p:sp>
      <p:pic>
        <p:nvPicPr>
          <p:cNvPr id="2" name="HaNoiMuaVangNhungConMua-HoaTau_4h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25248" y="8767592"/>
            <a:ext cx="406400" cy="4064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125"/>
                                        </p:tgtEl>
                                        <p:attrNameLst>
                                          <p:attrName>style.visibility</p:attrName>
                                        </p:attrNameLst>
                                      </p:cBhvr>
                                      <p:to>
                                        <p:strVal val="visible"/>
                                      </p:to>
                                    </p:set>
                                    <p:anim calcmode="lin" valueType="num">
                                      <p:cBhvr additive="base">
                                        <p:cTn id="7" dur="500" fill="hold"/>
                                        <p:tgtEl>
                                          <p:spTgt spid="5125"/>
                                        </p:tgtEl>
                                        <p:attrNameLst>
                                          <p:attrName>ppt_x</p:attrName>
                                        </p:attrNameLst>
                                      </p:cBhvr>
                                      <p:tavLst>
                                        <p:tav tm="0">
                                          <p:val>
                                            <p:strVal val="#ppt_x"/>
                                          </p:val>
                                        </p:tav>
                                        <p:tav tm="100000">
                                          <p:val>
                                            <p:strVal val="#ppt_x"/>
                                          </p:val>
                                        </p:tav>
                                      </p:tavLst>
                                    </p:anim>
                                    <p:anim calcmode="lin" valueType="num">
                                      <p:cBhvr additive="base">
                                        <p:cTn id="8" dur="500" fill="hold"/>
                                        <p:tgtEl>
                                          <p:spTgt spid="51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9" presetClass="entr" presetSubtype="0" fill="hold" nodeType="afterEffect">
                                  <p:stCondLst>
                                    <p:cond delay="0"/>
                                  </p:stCondLst>
                                  <p:childTnLst>
                                    <p:set>
                                      <p:cBhvr>
                                        <p:cTn id="11" dur="1" fill="hold">
                                          <p:stCondLst>
                                            <p:cond delay="0"/>
                                          </p:stCondLst>
                                        </p:cTn>
                                        <p:tgtEl>
                                          <p:spTgt spid="5126"/>
                                        </p:tgtEl>
                                        <p:attrNameLst>
                                          <p:attrName>style.visibility</p:attrName>
                                        </p:attrNameLst>
                                      </p:cBhvr>
                                      <p:to>
                                        <p:strVal val="visible"/>
                                      </p:to>
                                    </p:set>
                                    <p:anim calcmode="lin" valueType="num">
                                      <p:cBhvr>
                                        <p:cTn id="12" dur="1000" fill="hold"/>
                                        <p:tgtEl>
                                          <p:spTgt spid="5126"/>
                                        </p:tgtEl>
                                        <p:attrNameLst>
                                          <p:attrName>ppt_x</p:attrName>
                                        </p:attrNameLst>
                                      </p:cBhvr>
                                      <p:tavLst>
                                        <p:tav tm="0">
                                          <p:val>
                                            <p:strVal val="#ppt_x-.2"/>
                                          </p:val>
                                        </p:tav>
                                        <p:tav tm="100000">
                                          <p:val>
                                            <p:strVal val="#ppt_x"/>
                                          </p:val>
                                        </p:tav>
                                      </p:tavLst>
                                    </p:anim>
                                    <p:anim calcmode="lin" valueType="num">
                                      <p:cBhvr>
                                        <p:cTn id="13" dur="1000" fill="hold"/>
                                        <p:tgtEl>
                                          <p:spTgt spid="512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126"/>
                                        </p:tgtEl>
                                      </p:cBhvr>
                                    </p:animEffect>
                                  </p:childTnLst>
                                </p:cTn>
                              </p:par>
                            </p:childTnLst>
                          </p:cTn>
                        </p:par>
                        <p:par>
                          <p:cTn id="15" fill="hold">
                            <p:stCondLst>
                              <p:cond delay="1500"/>
                            </p:stCondLst>
                            <p:childTnLst>
                              <p:par>
                                <p:cTn id="16" presetID="27" presetClass="entr" presetSubtype="0" fill="hold" grpId="0" nodeType="afterEffect" nodePh="1">
                                  <p:stCondLst>
                                    <p:cond delay="0"/>
                                  </p:stCondLst>
                                  <p:endCondLst>
                                    <p:cond evt="begin" delay="0">
                                      <p:tn val="16"/>
                                    </p:cond>
                                  </p:endCondLst>
                                  <p:iterate type="lt">
                                    <p:tmPct val="50000"/>
                                  </p:iterate>
                                  <p:childTnLst>
                                    <p:set>
                                      <p:cBhvr>
                                        <p:cTn id="17" dur="1" fill="hold">
                                          <p:stCondLst>
                                            <p:cond delay="0"/>
                                          </p:stCondLst>
                                        </p:cTn>
                                        <p:tgtEl>
                                          <p:spTgt spid="5128">
                                            <p:txEl>
                                              <p:pRg st="0" end="0"/>
                                            </p:txEl>
                                          </p:spTgt>
                                        </p:tgtEl>
                                        <p:attrNameLst>
                                          <p:attrName>style.visibility</p:attrName>
                                        </p:attrNameLst>
                                      </p:cBhvr>
                                      <p:to>
                                        <p:strVal val="visible"/>
                                      </p:to>
                                    </p:set>
                                    <p:anim calcmode="discrete" valueType="clr">
                                      <p:cBhvr override="childStyle">
                                        <p:cTn id="18" dur="80"/>
                                        <p:tgtEl>
                                          <p:spTgt spid="512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128">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5128">
                                            <p:txEl>
                                              <p:pRg st="0" end="0"/>
                                            </p:txEl>
                                          </p:spTgt>
                                        </p:tgtEl>
                                        <p:attrNameLst>
                                          <p:attrName>fill.type</p:attrName>
                                        </p:attrNameLst>
                                      </p:cBhvr>
                                      <p:to>
                                        <p:strVal val="solid"/>
                                      </p:to>
                                    </p:set>
                                  </p:childTnLst>
                                </p:cTn>
                              </p:par>
                            </p:childTnLst>
                          </p:cTn>
                        </p:par>
                        <p:par>
                          <p:cTn id="21" fill="hold">
                            <p:stCondLst>
                              <p:cond delay="15460"/>
                            </p:stCondLst>
                            <p:childTnLst>
                              <p:par>
                                <p:cTn id="22" presetID="29"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ppt_x</p:attrName>
                                        </p:attrNameLst>
                                      </p:cBhvr>
                                      <p:tavLst>
                                        <p:tav tm="0">
                                          <p:val>
                                            <p:strVal val="#ppt_x-.2"/>
                                          </p:val>
                                        </p:tav>
                                        <p:tav tm="100000">
                                          <p:val>
                                            <p:strVal val="#ppt_x"/>
                                          </p:val>
                                        </p:tav>
                                      </p:tavLst>
                                    </p:anim>
                                    <p:anim calcmode="lin" valueType="num">
                                      <p:cBhvr>
                                        <p:cTn id="25"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6" dur="1000"/>
                                        <p:tgtEl>
                                          <p:spTgt spid="8"/>
                                        </p:tgtEl>
                                      </p:cBhvr>
                                    </p:animEffect>
                                  </p:childTnLst>
                                </p:cTn>
                              </p:par>
                            </p:childTnLst>
                          </p:cTn>
                        </p:par>
                        <p:par>
                          <p:cTn id="27" fill="hold">
                            <p:stCondLst>
                              <p:cond delay="16460"/>
                            </p:stCondLst>
                            <p:childTnLst>
                              <p:par>
                                <p:cTn id="28" presetID="29"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ppt_x</p:attrName>
                                        </p:attrNameLst>
                                      </p:cBhvr>
                                      <p:tavLst>
                                        <p:tav tm="0">
                                          <p:val>
                                            <p:strVal val="#ppt_x-.2"/>
                                          </p:val>
                                        </p:tav>
                                        <p:tav tm="100000">
                                          <p:val>
                                            <p:strVal val="#ppt_x"/>
                                          </p:val>
                                        </p:tav>
                                      </p:tavLst>
                                    </p:anim>
                                    <p:anim calcmode="lin" valueType="num">
                                      <p:cBhvr>
                                        <p:cTn id="31"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315715"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5128" grpId="0" build="allAtOnce"/>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02" name="图片 15401" descr="2"/>
          <p:cNvPicPr>
            <a:picLocks noChangeAspect="1"/>
          </p:cNvPicPr>
          <p:nvPr/>
        </p:nvPicPr>
        <p:blipFill>
          <a:blip r:embed="rId5"/>
          <a:stretch>
            <a:fillRect/>
          </a:stretch>
        </p:blipFill>
        <p:spPr>
          <a:xfrm>
            <a:off x="1331913" y="965200"/>
            <a:ext cx="13465175" cy="8434388"/>
          </a:xfrm>
          <a:prstGeom prst="rect">
            <a:avLst/>
          </a:prstGeom>
          <a:noFill/>
          <a:ln w="9525">
            <a:noFill/>
          </a:ln>
        </p:spPr>
      </p:pic>
      <p:pic>
        <p:nvPicPr>
          <p:cNvPr id="15403" name="图片 15402" descr="4"/>
          <p:cNvPicPr>
            <a:picLocks noChangeAspect="1"/>
          </p:cNvPicPr>
          <p:nvPr/>
        </p:nvPicPr>
        <p:blipFill>
          <a:blip r:embed="rId6"/>
          <a:stretch>
            <a:fillRect/>
          </a:stretch>
        </p:blipFill>
        <p:spPr>
          <a:xfrm>
            <a:off x="0" y="4579938"/>
            <a:ext cx="16778288" cy="4895850"/>
          </a:xfrm>
          <a:prstGeom prst="rect">
            <a:avLst/>
          </a:prstGeom>
          <a:noFill/>
          <a:ln w="9525">
            <a:noFill/>
          </a:ln>
        </p:spPr>
      </p:pic>
      <p:pic>
        <p:nvPicPr>
          <p:cNvPr id="15406" name="图片 15405" descr="3"/>
          <p:cNvPicPr>
            <a:picLocks noChangeAspect="1"/>
          </p:cNvPicPr>
          <p:nvPr/>
        </p:nvPicPr>
        <p:blipFill>
          <a:blip r:embed="rId7"/>
          <a:stretch>
            <a:fillRect/>
          </a:stretch>
        </p:blipFill>
        <p:spPr>
          <a:xfrm>
            <a:off x="2052638" y="4089400"/>
            <a:ext cx="12749212" cy="4897438"/>
          </a:xfrm>
          <a:prstGeom prst="rect">
            <a:avLst/>
          </a:prstGeom>
          <a:noFill/>
          <a:ln w="9525">
            <a:noFill/>
          </a:ln>
        </p:spPr>
      </p:pic>
      <p:sp>
        <p:nvSpPr>
          <p:cNvPr id="2" name="Rectangle 1"/>
          <p:cNvSpPr/>
          <p:nvPr/>
        </p:nvSpPr>
        <p:spPr>
          <a:xfrm>
            <a:off x="-258091" y="984574"/>
            <a:ext cx="17294470" cy="3046988"/>
          </a:xfrm>
          <a:prstGeom prst="rect">
            <a:avLst/>
          </a:prstGeom>
          <a:noFill/>
        </p:spPr>
        <p:txBody>
          <a:bodyPr wrap="square" lIns="91440" tIns="45720" rIns="91440" bIns="45720">
            <a:spAutoFit/>
          </a:bodyPr>
          <a:lstStyle/>
          <a:p>
            <a:pPr algn="ctr" defTabSz="1500505">
              <a:spcBef>
                <a:spcPct val="50000"/>
              </a:spcBef>
            </a:pPr>
            <a:r>
              <a:rPr lang="pt-BR" sz="4800" b="1" cap="none" spc="0" dirty="0" smtClean="0">
                <a:ln w="22225">
                  <a:solidFill>
                    <a:schemeClr val="accent2"/>
                  </a:solidFill>
                  <a:prstDash val="solid"/>
                </a:ln>
                <a:solidFill>
                  <a:srgbClr val="FF0066"/>
                </a:solidFill>
                <a:effectLst/>
              </a:rPr>
              <a:t>Xin chân thành cảm ơn </a:t>
            </a:r>
          </a:p>
          <a:p>
            <a:pPr algn="ctr" defTabSz="1500505">
              <a:spcBef>
                <a:spcPct val="50000"/>
              </a:spcBef>
            </a:pPr>
            <a:r>
              <a:rPr lang="pt-BR" sz="4800" b="1" cap="none" spc="0" dirty="0" smtClean="0">
                <a:ln w="22225">
                  <a:solidFill>
                    <a:schemeClr val="accent2"/>
                  </a:solidFill>
                  <a:prstDash val="solid"/>
                </a:ln>
                <a:solidFill>
                  <a:srgbClr val="FF0066"/>
                </a:solidFill>
                <a:effectLst/>
              </a:rPr>
              <a:t>quí ban giám khảo và toàn thể hội thi! </a:t>
            </a:r>
          </a:p>
          <a:p>
            <a:pPr algn="ctr" defTabSz="1500505">
              <a:spcBef>
                <a:spcPct val="50000"/>
              </a:spcBef>
            </a:pPr>
            <a:r>
              <a:rPr lang="nl-NL" sz="4800" b="1" cap="none" spc="0" dirty="0" smtClean="0">
                <a:ln w="22225">
                  <a:solidFill>
                    <a:schemeClr val="accent2"/>
                  </a:solidFill>
                  <a:prstDash val="solid"/>
                </a:ln>
                <a:solidFill>
                  <a:srgbClr val="FF0066"/>
                </a:solidFill>
                <a:effectLst/>
              </a:rPr>
              <a:t>Chúc các đồng chí sức khoẻ, hội thi thành công rực rỡ!</a:t>
            </a:r>
            <a:endParaRPr lang="en-US" sz="4800" b="1" cap="none" spc="0" dirty="0">
              <a:ln w="22225">
                <a:solidFill>
                  <a:schemeClr val="accent2"/>
                </a:solidFill>
                <a:prstDash val="solid"/>
              </a:ln>
              <a:solidFill>
                <a:srgbClr val="FF0066"/>
              </a:solidFill>
              <a:effectLst/>
            </a:endParaRPr>
          </a:p>
        </p:txBody>
      </p:sp>
      <p:pic>
        <p:nvPicPr>
          <p:cNvPr id="4" name="YeuEmDaiKhoPianoCover-AnCoong-588639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93400" y="8574054"/>
            <a:ext cx="406400" cy="4064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403"/>
                                        </p:tgtEl>
                                        <p:attrNameLst>
                                          <p:attrName>style.visibility</p:attrName>
                                        </p:attrNameLst>
                                      </p:cBhvr>
                                      <p:to>
                                        <p:strVal val="visible"/>
                                      </p:to>
                                    </p:set>
                                    <p:animEffect transition="in" filter="fade">
                                      <p:cBhvr>
                                        <p:cTn id="7" dur="1000"/>
                                        <p:tgtEl>
                                          <p:spTgt spid="15403"/>
                                        </p:tgtEl>
                                      </p:cBhvr>
                                    </p:animEffect>
                                    <p:anim calcmode="lin" valueType="num">
                                      <p:cBhvr>
                                        <p:cTn id="8" dur="1000" fill="hold"/>
                                        <p:tgtEl>
                                          <p:spTgt spid="15403"/>
                                        </p:tgtEl>
                                        <p:attrNameLst>
                                          <p:attrName>ppt_x</p:attrName>
                                        </p:attrNameLst>
                                      </p:cBhvr>
                                      <p:tavLst>
                                        <p:tav tm="0">
                                          <p:val>
                                            <p:strVal val="#ppt_x"/>
                                          </p:val>
                                        </p:tav>
                                        <p:tav tm="100000">
                                          <p:val>
                                            <p:strVal val="#ppt_x"/>
                                          </p:val>
                                        </p:tav>
                                      </p:tavLst>
                                    </p:anim>
                                    <p:anim calcmode="lin" valueType="num">
                                      <p:cBhvr>
                                        <p:cTn id="9" dur="1000" fill="hold"/>
                                        <p:tgtEl>
                                          <p:spTgt spid="1540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5406"/>
                                        </p:tgtEl>
                                        <p:attrNameLst>
                                          <p:attrName>style.visibility</p:attrName>
                                        </p:attrNameLst>
                                      </p:cBhvr>
                                      <p:to>
                                        <p:strVal val="visible"/>
                                      </p:to>
                                    </p:set>
                                    <p:animEffect transition="in" filter="fade">
                                      <p:cBhvr>
                                        <p:cTn id="13" dur="1000"/>
                                        <p:tgtEl>
                                          <p:spTgt spid="15406"/>
                                        </p:tgtEl>
                                      </p:cBhvr>
                                    </p:animEffect>
                                    <p:anim calcmode="lin" valueType="num">
                                      <p:cBhvr>
                                        <p:cTn id="14" dur="1000" fill="hold"/>
                                        <p:tgtEl>
                                          <p:spTgt spid="15406"/>
                                        </p:tgtEl>
                                        <p:attrNameLst>
                                          <p:attrName>ppt_x</p:attrName>
                                        </p:attrNameLst>
                                      </p:cBhvr>
                                      <p:tavLst>
                                        <p:tav tm="0">
                                          <p:val>
                                            <p:strVal val="#ppt_x"/>
                                          </p:val>
                                        </p:tav>
                                        <p:tav tm="100000">
                                          <p:val>
                                            <p:strVal val="#ppt_x"/>
                                          </p:val>
                                        </p:tav>
                                      </p:tavLst>
                                    </p:anim>
                                    <p:anim calcmode="lin" valueType="num">
                                      <p:cBhvr>
                                        <p:cTn id="15" dur="1000" fill="hold"/>
                                        <p:tgtEl>
                                          <p:spTgt spid="154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47118" fill="hold"/>
                                        <p:tgtEl>
                                          <p:spTgt spid="4"/>
                                        </p:tgtEl>
                                      </p:cBhvr>
                                    </p:cmd>
                                  </p:childTnLst>
                                </p:cTn>
                              </p:par>
                            </p:childTnLst>
                          </p:cTn>
                        </p:par>
                      </p:childTnLst>
                    </p:cTn>
                  </p:par>
                </p:childTnLst>
              </p:cTn>
              <p:nextCondLst>
                <p:cond evt="onClick" delay="0">
                  <p:tgtEl>
                    <p:spTgt spid="4"/>
                  </p:tgtEl>
                </p:cond>
              </p:nextCondLst>
            </p:seq>
            <p:audio>
              <p:cMediaNode vol="80000">
                <p:cTn id="21"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5"/>
          <a:stretch>
            <a:fillRect/>
          </a:stretch>
        </p:blipFill>
        <p:spPr>
          <a:xfrm>
            <a:off x="971550" y="273050"/>
            <a:ext cx="14978063" cy="9029700"/>
          </a:xfrm>
          <a:prstGeom prst="rect">
            <a:avLst/>
          </a:prstGeom>
          <a:noFill/>
          <a:ln w="9525">
            <a:noFill/>
          </a:ln>
        </p:spPr>
      </p:pic>
      <p:pic>
        <p:nvPicPr>
          <p:cNvPr id="3079" name="图片 3078" descr="11"/>
          <p:cNvPicPr>
            <a:picLocks noChangeAspect="1"/>
          </p:cNvPicPr>
          <p:nvPr/>
        </p:nvPicPr>
        <p:blipFill>
          <a:blip r:embed="rId6"/>
          <a:stretch>
            <a:fillRect/>
          </a:stretch>
        </p:blipFill>
        <p:spPr>
          <a:xfrm>
            <a:off x="3995738" y="6575425"/>
            <a:ext cx="9505950" cy="1619250"/>
          </a:xfrm>
          <a:prstGeom prst="rect">
            <a:avLst/>
          </a:prstGeom>
          <a:noFill/>
          <a:ln w="9525">
            <a:noFill/>
          </a:ln>
        </p:spPr>
      </p:pic>
      <p:pic>
        <p:nvPicPr>
          <p:cNvPr id="3080" name="图片 3079" descr="8"/>
          <p:cNvPicPr>
            <a:picLocks noChangeAspect="1"/>
          </p:cNvPicPr>
          <p:nvPr/>
        </p:nvPicPr>
        <p:blipFill>
          <a:blip r:embed="rId7"/>
          <a:stretch>
            <a:fillRect/>
          </a:stretch>
        </p:blipFill>
        <p:spPr>
          <a:xfrm>
            <a:off x="3997325" y="1390650"/>
            <a:ext cx="9505950" cy="1619250"/>
          </a:xfrm>
          <a:prstGeom prst="rect">
            <a:avLst/>
          </a:prstGeom>
          <a:noFill/>
          <a:ln w="9525">
            <a:noFill/>
          </a:ln>
        </p:spPr>
      </p:pic>
      <p:pic>
        <p:nvPicPr>
          <p:cNvPr id="3081" name="图片 3080" descr="9"/>
          <p:cNvPicPr>
            <a:picLocks noChangeAspect="1"/>
          </p:cNvPicPr>
          <p:nvPr/>
        </p:nvPicPr>
        <p:blipFill>
          <a:blip r:embed="rId8"/>
          <a:stretch>
            <a:fillRect/>
          </a:stretch>
        </p:blipFill>
        <p:spPr>
          <a:xfrm>
            <a:off x="3997325" y="3119438"/>
            <a:ext cx="9505950" cy="1619250"/>
          </a:xfrm>
          <a:prstGeom prst="rect">
            <a:avLst/>
          </a:prstGeom>
          <a:noFill/>
          <a:ln w="9525">
            <a:noFill/>
          </a:ln>
        </p:spPr>
      </p:pic>
      <p:pic>
        <p:nvPicPr>
          <p:cNvPr id="3082" name="图片 3081" descr="10"/>
          <p:cNvPicPr>
            <a:picLocks noChangeAspect="1"/>
          </p:cNvPicPr>
          <p:nvPr/>
        </p:nvPicPr>
        <p:blipFill>
          <a:blip r:embed="rId9"/>
          <a:stretch>
            <a:fillRect/>
          </a:stretch>
        </p:blipFill>
        <p:spPr>
          <a:xfrm>
            <a:off x="3925888" y="4846638"/>
            <a:ext cx="9505950" cy="1619250"/>
          </a:xfrm>
          <a:prstGeom prst="rect">
            <a:avLst/>
          </a:prstGeom>
          <a:noFill/>
          <a:ln w="9525">
            <a:noFill/>
          </a:ln>
        </p:spPr>
      </p:pic>
      <p:pic>
        <p:nvPicPr>
          <p:cNvPr id="3077" name="图片 3076" descr="6"/>
          <p:cNvPicPr>
            <a:picLocks noChangeAspect="1"/>
          </p:cNvPicPr>
          <p:nvPr/>
        </p:nvPicPr>
        <p:blipFill>
          <a:blip r:embed="rId10"/>
          <a:stretch>
            <a:fillRect/>
          </a:stretch>
        </p:blipFill>
        <p:spPr>
          <a:xfrm>
            <a:off x="8391525" y="4321175"/>
            <a:ext cx="8386763" cy="5154613"/>
          </a:xfrm>
          <a:prstGeom prst="rect">
            <a:avLst/>
          </a:prstGeom>
          <a:noFill/>
          <a:ln w="9525">
            <a:noFill/>
          </a:ln>
        </p:spPr>
      </p:pic>
      <p:sp>
        <p:nvSpPr>
          <p:cNvPr id="3083" name="文本框 3082"/>
          <p:cNvSpPr txBox="1"/>
          <p:nvPr/>
        </p:nvSpPr>
        <p:spPr>
          <a:xfrm>
            <a:off x="4500712" y="1712913"/>
            <a:ext cx="7128792" cy="584775"/>
          </a:xfrm>
          <a:prstGeom prst="rect">
            <a:avLst/>
          </a:prstGeom>
          <a:noFill/>
          <a:ln w="9525">
            <a:noFill/>
          </a:ln>
        </p:spPr>
        <p:txBody>
          <a:bodyPr wrap="square">
            <a:spAutoFit/>
          </a:bodyPr>
          <a:lstStyle/>
          <a:p>
            <a:pPr lvl="0"/>
            <a:r>
              <a:rPr lang="en-US" sz="3200" b="1" dirty="0" smtClean="0">
                <a:solidFill>
                  <a:srgbClr val="FFFF00"/>
                </a:solidFill>
              </a:rPr>
              <a:t>I. </a:t>
            </a:r>
            <a:r>
              <a:rPr lang="en-US" sz="3200" b="1" dirty="0" err="1">
                <a:solidFill>
                  <a:srgbClr val="FFFF00"/>
                </a:solidFill>
              </a:rPr>
              <a:t>Lý</a:t>
            </a:r>
            <a:r>
              <a:rPr lang="en-US" sz="3200" b="1" dirty="0">
                <a:solidFill>
                  <a:srgbClr val="FFFF00"/>
                </a:solidFill>
              </a:rPr>
              <a:t> do </a:t>
            </a:r>
            <a:r>
              <a:rPr lang="en-US" sz="3200" b="1" dirty="0" err="1">
                <a:solidFill>
                  <a:srgbClr val="FFFF00"/>
                </a:solidFill>
              </a:rPr>
              <a:t>hình</a:t>
            </a:r>
            <a:r>
              <a:rPr lang="en-US" sz="3200" b="1" dirty="0">
                <a:solidFill>
                  <a:srgbClr val="FFFF00"/>
                </a:solidFill>
              </a:rPr>
              <a:t> </a:t>
            </a:r>
            <a:r>
              <a:rPr lang="en-US" sz="3200" b="1" dirty="0" err="1">
                <a:solidFill>
                  <a:srgbClr val="FFFF00"/>
                </a:solidFill>
              </a:rPr>
              <a:t>thành</a:t>
            </a:r>
            <a:r>
              <a:rPr lang="en-US" sz="3200" b="1" dirty="0">
                <a:solidFill>
                  <a:srgbClr val="FFFF00"/>
                </a:solidFill>
              </a:rPr>
              <a:t> </a:t>
            </a:r>
            <a:r>
              <a:rPr lang="en-US" sz="3200" b="1" dirty="0" err="1">
                <a:solidFill>
                  <a:srgbClr val="FFFF00"/>
                </a:solidFill>
              </a:rPr>
              <a:t>biện</a:t>
            </a:r>
            <a:r>
              <a:rPr lang="en-US" sz="3200" b="1" dirty="0">
                <a:solidFill>
                  <a:srgbClr val="FFFF00"/>
                </a:solidFill>
              </a:rPr>
              <a:t> </a:t>
            </a:r>
            <a:r>
              <a:rPr lang="en-US" sz="3200" b="1" dirty="0" err="1">
                <a:solidFill>
                  <a:srgbClr val="FFFF00"/>
                </a:solidFill>
              </a:rPr>
              <a:t>pháp</a:t>
            </a:r>
            <a:endParaRPr lang="en-US" sz="3200" dirty="0">
              <a:solidFill>
                <a:srgbClr val="FFFF00"/>
              </a:solidFill>
            </a:endParaRPr>
          </a:p>
        </p:txBody>
      </p:sp>
      <p:sp>
        <p:nvSpPr>
          <p:cNvPr id="3084" name="文本框 3083"/>
          <p:cNvSpPr txBox="1"/>
          <p:nvPr/>
        </p:nvSpPr>
        <p:spPr>
          <a:xfrm>
            <a:off x="2628900" y="3513138"/>
            <a:ext cx="1368425" cy="1200329"/>
          </a:xfrm>
          <a:prstGeom prst="rect">
            <a:avLst/>
          </a:prstGeom>
          <a:noFill/>
          <a:ln w="9525">
            <a:noFill/>
          </a:ln>
        </p:spPr>
        <p:txBody>
          <a:bodyPr>
            <a:spAutoFit/>
          </a:bodyPr>
          <a:lstStyle/>
          <a:p>
            <a:pPr lvl="0" algn="ctr" defTabSz="1500505">
              <a:spcBef>
                <a:spcPct val="50000"/>
              </a:spcBef>
            </a:pPr>
            <a:r>
              <a:rPr lang="en-US" altLang="zh-CN" sz="7200" b="1" dirty="0">
                <a:solidFill>
                  <a:srgbClr val="3399FF"/>
                </a:solidFill>
                <a:latin typeface="黑体" panose="02010609060101010101" pitchFamily="2" charset="-122"/>
                <a:ea typeface="黑体" panose="02010609060101010101" pitchFamily="2" charset="-122"/>
              </a:rPr>
              <a:t>4</a:t>
            </a:r>
            <a:endParaRPr lang="zh-CN" altLang="en-US" sz="7200" b="1" dirty="0">
              <a:solidFill>
                <a:srgbClr val="3399FF"/>
              </a:solidFill>
              <a:latin typeface="黑体" panose="02010609060101010101" pitchFamily="2" charset="-122"/>
              <a:ea typeface="黑体" panose="02010609060101010101" pitchFamily="2" charset="-122"/>
            </a:endParaRPr>
          </a:p>
        </p:txBody>
      </p:sp>
      <p:sp>
        <p:nvSpPr>
          <p:cNvPr id="3085" name="文本框 3084"/>
          <p:cNvSpPr txBox="1"/>
          <p:nvPr/>
        </p:nvSpPr>
        <p:spPr>
          <a:xfrm>
            <a:off x="4500712" y="3441700"/>
            <a:ext cx="5544988" cy="584775"/>
          </a:xfrm>
          <a:prstGeom prst="rect">
            <a:avLst/>
          </a:prstGeom>
          <a:noFill/>
          <a:ln w="9525">
            <a:noFill/>
          </a:ln>
        </p:spPr>
        <p:txBody>
          <a:bodyPr wrap="square">
            <a:spAutoFit/>
          </a:bodyPr>
          <a:lstStyle/>
          <a:p>
            <a:pPr lvl="0" defTabSz="1500505">
              <a:spcBef>
                <a:spcPct val="50000"/>
              </a:spcBef>
            </a:pPr>
            <a:r>
              <a:rPr lang="vi-VN" sz="3200" b="1" dirty="0">
                <a:solidFill>
                  <a:srgbClr val="00B050"/>
                </a:solidFill>
              </a:rPr>
              <a:t>II. Nội dung biện pháp</a:t>
            </a:r>
            <a:endParaRPr lang="zh-CN" altLang="en-US" sz="3200" dirty="0">
              <a:solidFill>
                <a:srgbClr val="00B050"/>
              </a:solidFill>
              <a:latin typeface="黑体" panose="02010609060101010101" pitchFamily="2" charset="-122"/>
              <a:ea typeface="黑体" panose="02010609060101010101" pitchFamily="2" charset="-122"/>
            </a:endParaRPr>
          </a:p>
        </p:txBody>
      </p:sp>
      <p:sp>
        <p:nvSpPr>
          <p:cNvPr id="3086" name="文本框 3085"/>
          <p:cNvSpPr txBox="1"/>
          <p:nvPr/>
        </p:nvSpPr>
        <p:spPr>
          <a:xfrm>
            <a:off x="4284688" y="4953918"/>
            <a:ext cx="8064896" cy="1077218"/>
          </a:xfrm>
          <a:prstGeom prst="rect">
            <a:avLst/>
          </a:prstGeom>
          <a:noFill/>
          <a:ln w="9525">
            <a:noFill/>
          </a:ln>
        </p:spPr>
        <p:txBody>
          <a:bodyPr wrap="square">
            <a:spAutoFit/>
          </a:bodyPr>
          <a:lstStyle/>
          <a:p>
            <a:pPr lvl="0" defTabSz="1500505">
              <a:spcBef>
                <a:spcPct val="50000"/>
              </a:spcBef>
            </a:pPr>
            <a:r>
              <a:rPr lang="vi-VN" sz="3200" b="1" dirty="0">
                <a:solidFill>
                  <a:srgbClr val="FF0066"/>
                </a:solidFill>
              </a:rPr>
              <a:t>III. Hiệu quả thực hiện của việc áp dụng biện pháp trong thực tế dạy học</a:t>
            </a:r>
            <a:endParaRPr lang="zh-CN" altLang="en-US" sz="3200" dirty="0">
              <a:solidFill>
                <a:srgbClr val="FF0066"/>
              </a:solidFill>
              <a:latin typeface="黑体" panose="02010609060101010101" pitchFamily="2" charset="-122"/>
              <a:ea typeface="黑体" panose="02010609060101010101" pitchFamily="2" charset="-122"/>
            </a:endParaRPr>
          </a:p>
        </p:txBody>
      </p:sp>
      <p:sp>
        <p:nvSpPr>
          <p:cNvPr id="3087" name="文本框 3086"/>
          <p:cNvSpPr txBox="1"/>
          <p:nvPr/>
        </p:nvSpPr>
        <p:spPr>
          <a:xfrm>
            <a:off x="4428704" y="6970713"/>
            <a:ext cx="5688434" cy="1323439"/>
          </a:xfrm>
          <a:prstGeom prst="rect">
            <a:avLst/>
          </a:prstGeom>
          <a:noFill/>
          <a:ln w="9525">
            <a:noFill/>
          </a:ln>
        </p:spPr>
        <p:txBody>
          <a:bodyPr wrap="square">
            <a:spAutoFit/>
          </a:bodyPr>
          <a:lstStyle/>
          <a:p>
            <a:pPr defTabSz="1500505">
              <a:spcBef>
                <a:spcPct val="50000"/>
              </a:spcBef>
            </a:pPr>
            <a:r>
              <a:rPr lang="en-US" sz="3200" b="1" dirty="0">
                <a:solidFill>
                  <a:srgbClr val="7030A0"/>
                </a:solidFill>
              </a:rPr>
              <a:t>IV. </a:t>
            </a:r>
            <a:r>
              <a:rPr lang="en-US" sz="3200" b="1" dirty="0" err="1">
                <a:solidFill>
                  <a:srgbClr val="7030A0"/>
                </a:solidFill>
              </a:rPr>
              <a:t>Kết</a:t>
            </a:r>
            <a:r>
              <a:rPr lang="en-US" sz="3200" b="1" dirty="0">
                <a:solidFill>
                  <a:srgbClr val="7030A0"/>
                </a:solidFill>
              </a:rPr>
              <a:t> </a:t>
            </a:r>
            <a:r>
              <a:rPr lang="en-US" sz="3200" b="1" dirty="0" err="1">
                <a:solidFill>
                  <a:srgbClr val="7030A0"/>
                </a:solidFill>
              </a:rPr>
              <a:t>luận</a:t>
            </a:r>
            <a:r>
              <a:rPr lang="en-US" sz="3200" b="1" dirty="0">
                <a:solidFill>
                  <a:srgbClr val="7030A0"/>
                </a:solidFill>
              </a:rPr>
              <a:t> </a:t>
            </a:r>
            <a:r>
              <a:rPr lang="en-US" sz="3200" b="1" dirty="0" err="1">
                <a:solidFill>
                  <a:srgbClr val="7030A0"/>
                </a:solidFill>
              </a:rPr>
              <a:t>của</a:t>
            </a:r>
            <a:r>
              <a:rPr lang="en-US" sz="3200" b="1" dirty="0">
                <a:solidFill>
                  <a:srgbClr val="7030A0"/>
                </a:solidFill>
              </a:rPr>
              <a:t> </a:t>
            </a:r>
            <a:r>
              <a:rPr lang="en-US" sz="3200" b="1" dirty="0" err="1">
                <a:solidFill>
                  <a:srgbClr val="7030A0"/>
                </a:solidFill>
              </a:rPr>
              <a:t>biện</a:t>
            </a:r>
            <a:r>
              <a:rPr lang="en-US" sz="3200" b="1" dirty="0">
                <a:solidFill>
                  <a:srgbClr val="7030A0"/>
                </a:solidFill>
              </a:rPr>
              <a:t> </a:t>
            </a:r>
            <a:r>
              <a:rPr lang="en-US" sz="3200" b="1" dirty="0" err="1">
                <a:solidFill>
                  <a:srgbClr val="7030A0"/>
                </a:solidFill>
              </a:rPr>
              <a:t>pháp</a:t>
            </a:r>
            <a:r>
              <a:rPr lang="en-US" sz="3200" b="1" dirty="0">
                <a:solidFill>
                  <a:srgbClr val="7030A0"/>
                </a:solidFill>
              </a:rPr>
              <a:t>.</a:t>
            </a:r>
            <a:endParaRPr lang="en-US" sz="3200" dirty="0">
              <a:solidFill>
                <a:srgbClr val="7030A0"/>
              </a:solidFill>
            </a:endParaRPr>
          </a:p>
          <a:p>
            <a:pPr lvl="0" defTabSz="1500505">
              <a:spcBef>
                <a:spcPct val="50000"/>
              </a:spcBef>
            </a:pPr>
            <a:endParaRPr lang="zh-CN" altLang="en-US" sz="3200" dirty="0">
              <a:solidFill>
                <a:schemeClr val="bg1"/>
              </a:solidFill>
              <a:latin typeface="黑体" panose="02010609060101010101" pitchFamily="2" charset="-122"/>
              <a:ea typeface="黑体" panose="02010609060101010101" pitchFamily="2" charset="-122"/>
            </a:endParaRPr>
          </a:p>
        </p:txBody>
      </p:sp>
      <p:pic>
        <p:nvPicPr>
          <p:cNvPr id="2" name="HaNoiMuaVangNhungConMua-HoaTau_4h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96256" y="8626326"/>
            <a:ext cx="406400" cy="4064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715" fill="hold"/>
                                        <p:tgtEl>
                                          <p:spTgt spid="2"/>
                                        </p:tgtEl>
                                      </p:cBhvr>
                                    </p:cmd>
                                  </p:childTnLst>
                                </p:cTn>
                              </p:par>
                              <p:par>
                                <p:cTn id="7" presetID="2" presetClass="entr" presetSubtype="8"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anim calcmode="lin" valueType="num">
                                      <p:cBhvr additive="base">
                                        <p:cTn id="9" dur="500" fill="hold"/>
                                        <p:tgtEl>
                                          <p:spTgt spid="3076"/>
                                        </p:tgtEl>
                                        <p:attrNameLst>
                                          <p:attrName>ppt_x</p:attrName>
                                        </p:attrNameLst>
                                      </p:cBhvr>
                                      <p:tavLst>
                                        <p:tav tm="0">
                                          <p:val>
                                            <p:strVal val="0-#ppt_w/2"/>
                                          </p:val>
                                        </p:tav>
                                        <p:tav tm="100000">
                                          <p:val>
                                            <p:strVal val="#ppt_x"/>
                                          </p:val>
                                        </p:tav>
                                      </p:tavLst>
                                    </p:anim>
                                    <p:anim calcmode="lin" valueType="num">
                                      <p:cBhvr additive="base">
                                        <p:cTn id="10" dur="500" fill="hold"/>
                                        <p:tgtEl>
                                          <p:spTgt spid="3076"/>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3077"/>
                                        </p:tgtEl>
                                        <p:attrNameLst>
                                          <p:attrName>style.visibility</p:attrName>
                                        </p:attrNameLst>
                                      </p:cBhvr>
                                      <p:to>
                                        <p:strVal val="visible"/>
                                      </p:to>
                                    </p:set>
                                    <p:anim calcmode="lin" valueType="num">
                                      <p:cBhvr additive="base">
                                        <p:cTn id="14" dur="500" fill="hold"/>
                                        <p:tgtEl>
                                          <p:spTgt spid="3077"/>
                                        </p:tgtEl>
                                        <p:attrNameLst>
                                          <p:attrName>ppt_x</p:attrName>
                                        </p:attrNameLst>
                                      </p:cBhvr>
                                      <p:tavLst>
                                        <p:tav tm="0">
                                          <p:val>
                                            <p:strVal val="#ppt_x"/>
                                          </p:val>
                                        </p:tav>
                                        <p:tav tm="100000">
                                          <p:val>
                                            <p:strVal val="#ppt_x"/>
                                          </p:val>
                                        </p:tav>
                                      </p:tavLst>
                                    </p:anim>
                                    <p:anim calcmode="lin" valueType="num">
                                      <p:cBhvr additive="base">
                                        <p:cTn id="15" dur="500" fill="hold"/>
                                        <p:tgtEl>
                                          <p:spTgt spid="3077"/>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3084"/>
                                        </p:tgtEl>
                                        <p:attrNameLst>
                                          <p:attrName>style.visibility</p:attrName>
                                        </p:attrNameLst>
                                      </p:cBhvr>
                                      <p:to>
                                        <p:strVal val="visible"/>
                                      </p:to>
                                    </p:set>
                                    <p:animEffect transition="in" filter="fade">
                                      <p:cBhvr>
                                        <p:cTn id="19" dur="1000"/>
                                        <p:tgtEl>
                                          <p:spTgt spid="3084"/>
                                        </p:tgtEl>
                                      </p:cBhvr>
                                    </p:animEffect>
                                    <p:anim calcmode="lin" valueType="num">
                                      <p:cBhvr>
                                        <p:cTn id="20" dur="1000" fill="hold"/>
                                        <p:tgtEl>
                                          <p:spTgt spid="3084"/>
                                        </p:tgtEl>
                                        <p:attrNameLst>
                                          <p:attrName>ppt_x</p:attrName>
                                        </p:attrNameLst>
                                      </p:cBhvr>
                                      <p:tavLst>
                                        <p:tav tm="0">
                                          <p:val>
                                            <p:strVal val="#ppt_x"/>
                                          </p:val>
                                        </p:tav>
                                        <p:tav tm="100000">
                                          <p:val>
                                            <p:strVal val="#ppt_x"/>
                                          </p:val>
                                        </p:tav>
                                      </p:tavLst>
                                    </p:anim>
                                    <p:anim calcmode="lin" valueType="num">
                                      <p:cBhvr>
                                        <p:cTn id="21" dur="1000" fill="hold"/>
                                        <p:tgtEl>
                                          <p:spTgt spid="3084"/>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29" presetClass="entr" presetSubtype="0" fill="hold" nodeType="afterEffect">
                                  <p:stCondLst>
                                    <p:cond delay="0"/>
                                  </p:stCondLst>
                                  <p:childTnLst>
                                    <p:set>
                                      <p:cBhvr>
                                        <p:cTn id="24" dur="1" fill="hold">
                                          <p:stCondLst>
                                            <p:cond delay="0"/>
                                          </p:stCondLst>
                                        </p:cTn>
                                        <p:tgtEl>
                                          <p:spTgt spid="3080"/>
                                        </p:tgtEl>
                                        <p:attrNameLst>
                                          <p:attrName>style.visibility</p:attrName>
                                        </p:attrNameLst>
                                      </p:cBhvr>
                                      <p:to>
                                        <p:strVal val="visible"/>
                                      </p:to>
                                    </p:set>
                                    <p:anim calcmode="lin" valueType="num">
                                      <p:cBhvr>
                                        <p:cTn id="25" dur="1000" fill="hold"/>
                                        <p:tgtEl>
                                          <p:spTgt spid="3080"/>
                                        </p:tgtEl>
                                        <p:attrNameLst>
                                          <p:attrName>ppt_x</p:attrName>
                                        </p:attrNameLst>
                                      </p:cBhvr>
                                      <p:tavLst>
                                        <p:tav tm="0">
                                          <p:val>
                                            <p:strVal val="#ppt_x-.2"/>
                                          </p:val>
                                        </p:tav>
                                        <p:tav tm="100000">
                                          <p:val>
                                            <p:strVal val="#ppt_x"/>
                                          </p:val>
                                        </p:tav>
                                      </p:tavLst>
                                    </p:anim>
                                    <p:anim calcmode="lin" valueType="num">
                                      <p:cBhvr>
                                        <p:cTn id="26" dur="1000" fill="hold"/>
                                        <p:tgtEl>
                                          <p:spTgt spid="3080"/>
                                        </p:tgtEl>
                                        <p:attrNameLst>
                                          <p:attrName>ppt_y</p:attrName>
                                        </p:attrNameLst>
                                      </p:cBhvr>
                                      <p:tavLst>
                                        <p:tav tm="0">
                                          <p:val>
                                            <p:strVal val="#ppt_y"/>
                                          </p:val>
                                        </p:tav>
                                        <p:tav tm="100000">
                                          <p:val>
                                            <p:strVal val="#ppt_y"/>
                                          </p:val>
                                        </p:tav>
                                      </p:tavLst>
                                    </p:anim>
                                    <p:animEffect transition="in" filter="wipe(right)" prLst="gradientSize: 0.1">
                                      <p:cBhvr>
                                        <p:cTn id="27" dur="1000"/>
                                        <p:tgtEl>
                                          <p:spTgt spid="3080"/>
                                        </p:tgtEl>
                                      </p:cBhvr>
                                    </p:animEffect>
                                  </p:childTnLst>
                                </p:cTn>
                              </p:par>
                            </p:childTnLst>
                          </p:cTn>
                        </p:par>
                        <p:par>
                          <p:cTn id="28" fill="hold">
                            <p:stCondLst>
                              <p:cond delay="3000"/>
                            </p:stCondLst>
                            <p:childTnLst>
                              <p:par>
                                <p:cTn id="29" presetID="29" presetClass="entr" presetSubtype="0" fill="hold" grpId="0" nodeType="afterEffect">
                                  <p:stCondLst>
                                    <p:cond delay="0"/>
                                  </p:stCondLst>
                                  <p:childTnLst>
                                    <p:set>
                                      <p:cBhvr>
                                        <p:cTn id="30" dur="1" fill="hold">
                                          <p:stCondLst>
                                            <p:cond delay="0"/>
                                          </p:stCondLst>
                                        </p:cTn>
                                        <p:tgtEl>
                                          <p:spTgt spid="3083"/>
                                        </p:tgtEl>
                                        <p:attrNameLst>
                                          <p:attrName>style.visibility</p:attrName>
                                        </p:attrNameLst>
                                      </p:cBhvr>
                                      <p:to>
                                        <p:strVal val="visible"/>
                                      </p:to>
                                    </p:set>
                                    <p:anim calcmode="lin" valueType="num">
                                      <p:cBhvr>
                                        <p:cTn id="31" dur="1000" fill="hold"/>
                                        <p:tgtEl>
                                          <p:spTgt spid="3083"/>
                                        </p:tgtEl>
                                        <p:attrNameLst>
                                          <p:attrName>ppt_x</p:attrName>
                                        </p:attrNameLst>
                                      </p:cBhvr>
                                      <p:tavLst>
                                        <p:tav tm="0">
                                          <p:val>
                                            <p:strVal val="#ppt_x-.2"/>
                                          </p:val>
                                        </p:tav>
                                        <p:tav tm="100000">
                                          <p:val>
                                            <p:strVal val="#ppt_x"/>
                                          </p:val>
                                        </p:tav>
                                      </p:tavLst>
                                    </p:anim>
                                    <p:anim calcmode="lin" valueType="num">
                                      <p:cBhvr>
                                        <p:cTn id="32" dur="1000" fill="hold"/>
                                        <p:tgtEl>
                                          <p:spTgt spid="3083"/>
                                        </p:tgtEl>
                                        <p:attrNameLst>
                                          <p:attrName>ppt_y</p:attrName>
                                        </p:attrNameLst>
                                      </p:cBhvr>
                                      <p:tavLst>
                                        <p:tav tm="0">
                                          <p:val>
                                            <p:strVal val="#ppt_y"/>
                                          </p:val>
                                        </p:tav>
                                        <p:tav tm="100000">
                                          <p:val>
                                            <p:strVal val="#ppt_y"/>
                                          </p:val>
                                        </p:tav>
                                      </p:tavLst>
                                    </p:anim>
                                    <p:animEffect transition="in" filter="wipe(right)" prLst="gradientSize: 0.1">
                                      <p:cBhvr>
                                        <p:cTn id="33" dur="1000"/>
                                        <p:tgtEl>
                                          <p:spTgt spid="3083"/>
                                        </p:tgtEl>
                                      </p:cBhvr>
                                    </p:animEffect>
                                  </p:childTnLst>
                                </p:cTn>
                              </p:par>
                            </p:childTnLst>
                          </p:cTn>
                        </p:par>
                        <p:par>
                          <p:cTn id="34" fill="hold">
                            <p:stCondLst>
                              <p:cond delay="4000"/>
                            </p:stCondLst>
                            <p:childTnLst>
                              <p:par>
                                <p:cTn id="35" presetID="29" presetClass="entr" presetSubtype="0" fill="hold" nodeType="afterEffect">
                                  <p:stCondLst>
                                    <p:cond delay="0"/>
                                  </p:stCondLst>
                                  <p:childTnLst>
                                    <p:set>
                                      <p:cBhvr>
                                        <p:cTn id="36" dur="1" fill="hold">
                                          <p:stCondLst>
                                            <p:cond delay="0"/>
                                          </p:stCondLst>
                                        </p:cTn>
                                        <p:tgtEl>
                                          <p:spTgt spid="3081"/>
                                        </p:tgtEl>
                                        <p:attrNameLst>
                                          <p:attrName>style.visibility</p:attrName>
                                        </p:attrNameLst>
                                      </p:cBhvr>
                                      <p:to>
                                        <p:strVal val="visible"/>
                                      </p:to>
                                    </p:set>
                                    <p:anim calcmode="lin" valueType="num">
                                      <p:cBhvr>
                                        <p:cTn id="37" dur="1000" fill="hold"/>
                                        <p:tgtEl>
                                          <p:spTgt spid="3081"/>
                                        </p:tgtEl>
                                        <p:attrNameLst>
                                          <p:attrName>ppt_x</p:attrName>
                                        </p:attrNameLst>
                                      </p:cBhvr>
                                      <p:tavLst>
                                        <p:tav tm="0">
                                          <p:val>
                                            <p:strVal val="#ppt_x-.2"/>
                                          </p:val>
                                        </p:tav>
                                        <p:tav tm="100000">
                                          <p:val>
                                            <p:strVal val="#ppt_x"/>
                                          </p:val>
                                        </p:tav>
                                      </p:tavLst>
                                    </p:anim>
                                    <p:anim calcmode="lin" valueType="num">
                                      <p:cBhvr>
                                        <p:cTn id="38" dur="1000" fill="hold"/>
                                        <p:tgtEl>
                                          <p:spTgt spid="3081"/>
                                        </p:tgtEl>
                                        <p:attrNameLst>
                                          <p:attrName>ppt_y</p:attrName>
                                        </p:attrNameLst>
                                      </p:cBhvr>
                                      <p:tavLst>
                                        <p:tav tm="0">
                                          <p:val>
                                            <p:strVal val="#ppt_y"/>
                                          </p:val>
                                        </p:tav>
                                        <p:tav tm="100000">
                                          <p:val>
                                            <p:strVal val="#ppt_y"/>
                                          </p:val>
                                        </p:tav>
                                      </p:tavLst>
                                    </p:anim>
                                    <p:animEffect transition="in" filter="wipe(right)" prLst="gradientSize: 0.1">
                                      <p:cBhvr>
                                        <p:cTn id="39" dur="1000"/>
                                        <p:tgtEl>
                                          <p:spTgt spid="3081"/>
                                        </p:tgtEl>
                                      </p:cBhvr>
                                    </p:animEffect>
                                  </p:childTnLst>
                                </p:cTn>
                              </p:par>
                            </p:childTnLst>
                          </p:cTn>
                        </p:par>
                        <p:par>
                          <p:cTn id="40" fill="hold">
                            <p:stCondLst>
                              <p:cond delay="5000"/>
                            </p:stCondLst>
                            <p:childTnLst>
                              <p:par>
                                <p:cTn id="41" presetID="29" presetClass="entr" presetSubtype="0" fill="hold" grpId="0" nodeType="afterEffect">
                                  <p:stCondLst>
                                    <p:cond delay="0"/>
                                  </p:stCondLst>
                                  <p:childTnLst>
                                    <p:set>
                                      <p:cBhvr>
                                        <p:cTn id="42" dur="1" fill="hold">
                                          <p:stCondLst>
                                            <p:cond delay="0"/>
                                          </p:stCondLst>
                                        </p:cTn>
                                        <p:tgtEl>
                                          <p:spTgt spid="3085"/>
                                        </p:tgtEl>
                                        <p:attrNameLst>
                                          <p:attrName>style.visibility</p:attrName>
                                        </p:attrNameLst>
                                      </p:cBhvr>
                                      <p:to>
                                        <p:strVal val="visible"/>
                                      </p:to>
                                    </p:set>
                                    <p:anim calcmode="lin" valueType="num">
                                      <p:cBhvr>
                                        <p:cTn id="43" dur="1000" fill="hold"/>
                                        <p:tgtEl>
                                          <p:spTgt spid="3085"/>
                                        </p:tgtEl>
                                        <p:attrNameLst>
                                          <p:attrName>ppt_x</p:attrName>
                                        </p:attrNameLst>
                                      </p:cBhvr>
                                      <p:tavLst>
                                        <p:tav tm="0">
                                          <p:val>
                                            <p:strVal val="#ppt_x-.2"/>
                                          </p:val>
                                        </p:tav>
                                        <p:tav tm="100000">
                                          <p:val>
                                            <p:strVal val="#ppt_x"/>
                                          </p:val>
                                        </p:tav>
                                      </p:tavLst>
                                    </p:anim>
                                    <p:anim calcmode="lin" valueType="num">
                                      <p:cBhvr>
                                        <p:cTn id="44" dur="1000" fill="hold"/>
                                        <p:tgtEl>
                                          <p:spTgt spid="3085"/>
                                        </p:tgtEl>
                                        <p:attrNameLst>
                                          <p:attrName>ppt_y</p:attrName>
                                        </p:attrNameLst>
                                      </p:cBhvr>
                                      <p:tavLst>
                                        <p:tav tm="0">
                                          <p:val>
                                            <p:strVal val="#ppt_y"/>
                                          </p:val>
                                        </p:tav>
                                        <p:tav tm="100000">
                                          <p:val>
                                            <p:strVal val="#ppt_y"/>
                                          </p:val>
                                        </p:tav>
                                      </p:tavLst>
                                    </p:anim>
                                    <p:animEffect transition="in" filter="wipe(right)" prLst="gradientSize: 0.1">
                                      <p:cBhvr>
                                        <p:cTn id="45" dur="1000"/>
                                        <p:tgtEl>
                                          <p:spTgt spid="3085"/>
                                        </p:tgtEl>
                                      </p:cBhvr>
                                    </p:animEffect>
                                  </p:childTnLst>
                                </p:cTn>
                              </p:par>
                            </p:childTnLst>
                          </p:cTn>
                        </p:par>
                        <p:par>
                          <p:cTn id="46" fill="hold">
                            <p:stCondLst>
                              <p:cond delay="6000"/>
                            </p:stCondLst>
                            <p:childTnLst>
                              <p:par>
                                <p:cTn id="47" presetID="29" presetClass="entr" presetSubtype="0" fill="hold" nodeType="afterEffect">
                                  <p:stCondLst>
                                    <p:cond delay="0"/>
                                  </p:stCondLst>
                                  <p:childTnLst>
                                    <p:set>
                                      <p:cBhvr>
                                        <p:cTn id="48" dur="1" fill="hold">
                                          <p:stCondLst>
                                            <p:cond delay="0"/>
                                          </p:stCondLst>
                                        </p:cTn>
                                        <p:tgtEl>
                                          <p:spTgt spid="3082"/>
                                        </p:tgtEl>
                                        <p:attrNameLst>
                                          <p:attrName>style.visibility</p:attrName>
                                        </p:attrNameLst>
                                      </p:cBhvr>
                                      <p:to>
                                        <p:strVal val="visible"/>
                                      </p:to>
                                    </p:set>
                                    <p:anim calcmode="lin" valueType="num">
                                      <p:cBhvr>
                                        <p:cTn id="49" dur="1000" fill="hold"/>
                                        <p:tgtEl>
                                          <p:spTgt spid="3082"/>
                                        </p:tgtEl>
                                        <p:attrNameLst>
                                          <p:attrName>ppt_x</p:attrName>
                                        </p:attrNameLst>
                                      </p:cBhvr>
                                      <p:tavLst>
                                        <p:tav tm="0">
                                          <p:val>
                                            <p:strVal val="#ppt_x-.2"/>
                                          </p:val>
                                        </p:tav>
                                        <p:tav tm="100000">
                                          <p:val>
                                            <p:strVal val="#ppt_x"/>
                                          </p:val>
                                        </p:tav>
                                      </p:tavLst>
                                    </p:anim>
                                    <p:anim calcmode="lin" valueType="num">
                                      <p:cBhvr>
                                        <p:cTn id="50" dur="1000" fill="hold"/>
                                        <p:tgtEl>
                                          <p:spTgt spid="3082"/>
                                        </p:tgtEl>
                                        <p:attrNameLst>
                                          <p:attrName>ppt_y</p:attrName>
                                        </p:attrNameLst>
                                      </p:cBhvr>
                                      <p:tavLst>
                                        <p:tav tm="0">
                                          <p:val>
                                            <p:strVal val="#ppt_y"/>
                                          </p:val>
                                        </p:tav>
                                        <p:tav tm="100000">
                                          <p:val>
                                            <p:strVal val="#ppt_y"/>
                                          </p:val>
                                        </p:tav>
                                      </p:tavLst>
                                    </p:anim>
                                    <p:animEffect transition="in" filter="wipe(right)" prLst="gradientSize: 0.1">
                                      <p:cBhvr>
                                        <p:cTn id="51" dur="1000"/>
                                        <p:tgtEl>
                                          <p:spTgt spid="3082"/>
                                        </p:tgtEl>
                                      </p:cBhvr>
                                    </p:animEffect>
                                  </p:childTnLst>
                                </p:cTn>
                              </p:par>
                            </p:childTnLst>
                          </p:cTn>
                        </p:par>
                        <p:par>
                          <p:cTn id="52" fill="hold">
                            <p:stCondLst>
                              <p:cond delay="7000"/>
                            </p:stCondLst>
                            <p:childTnLst>
                              <p:par>
                                <p:cTn id="53" presetID="29" presetClass="entr" presetSubtype="0" fill="hold" grpId="0" nodeType="afterEffect">
                                  <p:stCondLst>
                                    <p:cond delay="0"/>
                                  </p:stCondLst>
                                  <p:childTnLst>
                                    <p:set>
                                      <p:cBhvr>
                                        <p:cTn id="54" dur="1" fill="hold">
                                          <p:stCondLst>
                                            <p:cond delay="0"/>
                                          </p:stCondLst>
                                        </p:cTn>
                                        <p:tgtEl>
                                          <p:spTgt spid="3086"/>
                                        </p:tgtEl>
                                        <p:attrNameLst>
                                          <p:attrName>style.visibility</p:attrName>
                                        </p:attrNameLst>
                                      </p:cBhvr>
                                      <p:to>
                                        <p:strVal val="visible"/>
                                      </p:to>
                                    </p:set>
                                    <p:anim calcmode="lin" valueType="num">
                                      <p:cBhvr>
                                        <p:cTn id="55" dur="1000" fill="hold"/>
                                        <p:tgtEl>
                                          <p:spTgt spid="3086"/>
                                        </p:tgtEl>
                                        <p:attrNameLst>
                                          <p:attrName>ppt_x</p:attrName>
                                        </p:attrNameLst>
                                      </p:cBhvr>
                                      <p:tavLst>
                                        <p:tav tm="0">
                                          <p:val>
                                            <p:strVal val="#ppt_x-.2"/>
                                          </p:val>
                                        </p:tav>
                                        <p:tav tm="100000">
                                          <p:val>
                                            <p:strVal val="#ppt_x"/>
                                          </p:val>
                                        </p:tav>
                                      </p:tavLst>
                                    </p:anim>
                                    <p:anim calcmode="lin" valueType="num">
                                      <p:cBhvr>
                                        <p:cTn id="56" dur="1000" fill="hold"/>
                                        <p:tgtEl>
                                          <p:spTgt spid="3086"/>
                                        </p:tgtEl>
                                        <p:attrNameLst>
                                          <p:attrName>ppt_y</p:attrName>
                                        </p:attrNameLst>
                                      </p:cBhvr>
                                      <p:tavLst>
                                        <p:tav tm="0">
                                          <p:val>
                                            <p:strVal val="#ppt_y"/>
                                          </p:val>
                                        </p:tav>
                                        <p:tav tm="100000">
                                          <p:val>
                                            <p:strVal val="#ppt_y"/>
                                          </p:val>
                                        </p:tav>
                                      </p:tavLst>
                                    </p:anim>
                                    <p:animEffect transition="in" filter="wipe(right)" prLst="gradientSize: 0.1">
                                      <p:cBhvr>
                                        <p:cTn id="57" dur="1000"/>
                                        <p:tgtEl>
                                          <p:spTgt spid="3086"/>
                                        </p:tgtEl>
                                      </p:cBhvr>
                                    </p:animEffect>
                                  </p:childTnLst>
                                </p:cTn>
                              </p:par>
                            </p:childTnLst>
                          </p:cTn>
                        </p:par>
                        <p:par>
                          <p:cTn id="58" fill="hold">
                            <p:stCondLst>
                              <p:cond delay="8000"/>
                            </p:stCondLst>
                            <p:childTnLst>
                              <p:par>
                                <p:cTn id="59" presetID="29" presetClass="entr" presetSubtype="0" fill="hold" nodeType="afterEffect">
                                  <p:stCondLst>
                                    <p:cond delay="0"/>
                                  </p:stCondLst>
                                  <p:childTnLst>
                                    <p:set>
                                      <p:cBhvr>
                                        <p:cTn id="60" dur="1" fill="hold">
                                          <p:stCondLst>
                                            <p:cond delay="0"/>
                                          </p:stCondLst>
                                        </p:cTn>
                                        <p:tgtEl>
                                          <p:spTgt spid="3079"/>
                                        </p:tgtEl>
                                        <p:attrNameLst>
                                          <p:attrName>style.visibility</p:attrName>
                                        </p:attrNameLst>
                                      </p:cBhvr>
                                      <p:to>
                                        <p:strVal val="visible"/>
                                      </p:to>
                                    </p:set>
                                    <p:anim calcmode="lin" valueType="num">
                                      <p:cBhvr>
                                        <p:cTn id="61" dur="1000" fill="hold"/>
                                        <p:tgtEl>
                                          <p:spTgt spid="3079"/>
                                        </p:tgtEl>
                                        <p:attrNameLst>
                                          <p:attrName>ppt_x</p:attrName>
                                        </p:attrNameLst>
                                      </p:cBhvr>
                                      <p:tavLst>
                                        <p:tav tm="0">
                                          <p:val>
                                            <p:strVal val="#ppt_x-.2"/>
                                          </p:val>
                                        </p:tav>
                                        <p:tav tm="100000">
                                          <p:val>
                                            <p:strVal val="#ppt_x"/>
                                          </p:val>
                                        </p:tav>
                                      </p:tavLst>
                                    </p:anim>
                                    <p:anim calcmode="lin" valueType="num">
                                      <p:cBhvr>
                                        <p:cTn id="62" dur="1000" fill="hold"/>
                                        <p:tgtEl>
                                          <p:spTgt spid="3079"/>
                                        </p:tgtEl>
                                        <p:attrNameLst>
                                          <p:attrName>ppt_y</p:attrName>
                                        </p:attrNameLst>
                                      </p:cBhvr>
                                      <p:tavLst>
                                        <p:tav tm="0">
                                          <p:val>
                                            <p:strVal val="#ppt_y"/>
                                          </p:val>
                                        </p:tav>
                                        <p:tav tm="100000">
                                          <p:val>
                                            <p:strVal val="#ppt_y"/>
                                          </p:val>
                                        </p:tav>
                                      </p:tavLst>
                                    </p:anim>
                                    <p:animEffect transition="in" filter="wipe(right)" prLst="gradientSize: 0.1">
                                      <p:cBhvr>
                                        <p:cTn id="63" dur="1000"/>
                                        <p:tgtEl>
                                          <p:spTgt spid="3079"/>
                                        </p:tgtEl>
                                      </p:cBhvr>
                                    </p:animEffect>
                                  </p:childTnLst>
                                </p:cTn>
                              </p:par>
                            </p:childTnLst>
                          </p:cTn>
                        </p:par>
                        <p:par>
                          <p:cTn id="64" fill="hold">
                            <p:stCondLst>
                              <p:cond delay="9000"/>
                            </p:stCondLst>
                            <p:childTnLst>
                              <p:par>
                                <p:cTn id="65" presetID="29" presetClass="entr" presetSubtype="0" fill="hold" grpId="0" nodeType="afterEffect">
                                  <p:stCondLst>
                                    <p:cond delay="0"/>
                                  </p:stCondLst>
                                  <p:childTnLst>
                                    <p:set>
                                      <p:cBhvr>
                                        <p:cTn id="66" dur="1" fill="hold">
                                          <p:stCondLst>
                                            <p:cond delay="0"/>
                                          </p:stCondLst>
                                        </p:cTn>
                                        <p:tgtEl>
                                          <p:spTgt spid="3087"/>
                                        </p:tgtEl>
                                        <p:attrNameLst>
                                          <p:attrName>style.visibility</p:attrName>
                                        </p:attrNameLst>
                                      </p:cBhvr>
                                      <p:to>
                                        <p:strVal val="visible"/>
                                      </p:to>
                                    </p:set>
                                    <p:anim calcmode="lin" valueType="num">
                                      <p:cBhvr>
                                        <p:cTn id="67" dur="1000" fill="hold"/>
                                        <p:tgtEl>
                                          <p:spTgt spid="3087"/>
                                        </p:tgtEl>
                                        <p:attrNameLst>
                                          <p:attrName>ppt_x</p:attrName>
                                        </p:attrNameLst>
                                      </p:cBhvr>
                                      <p:tavLst>
                                        <p:tav tm="0">
                                          <p:val>
                                            <p:strVal val="#ppt_x-.2"/>
                                          </p:val>
                                        </p:tav>
                                        <p:tav tm="100000">
                                          <p:val>
                                            <p:strVal val="#ppt_x"/>
                                          </p:val>
                                        </p:tav>
                                      </p:tavLst>
                                    </p:anim>
                                    <p:anim calcmode="lin" valueType="num">
                                      <p:cBhvr>
                                        <p:cTn id="68" dur="1000" fill="hold"/>
                                        <p:tgtEl>
                                          <p:spTgt spid="3087"/>
                                        </p:tgtEl>
                                        <p:attrNameLst>
                                          <p:attrName>ppt_y</p:attrName>
                                        </p:attrNameLst>
                                      </p:cBhvr>
                                      <p:tavLst>
                                        <p:tav tm="0">
                                          <p:val>
                                            <p:strVal val="#ppt_y"/>
                                          </p:val>
                                        </p:tav>
                                        <p:tav tm="100000">
                                          <p:val>
                                            <p:strVal val="#ppt_y"/>
                                          </p:val>
                                        </p:tav>
                                      </p:tavLst>
                                    </p:anim>
                                    <p:animEffect transition="in" filter="wipe(right)" prLst="gradientSize: 0.1">
                                      <p:cBhvr>
                                        <p:cTn id="69" dur="1000"/>
                                        <p:tgtEl>
                                          <p:spTgt spid="308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2"/>
                </p:tgtEl>
              </p:cMediaNode>
            </p:audio>
          </p:childTnLst>
        </p:cTn>
      </p:par>
    </p:tnLst>
    <p:bldLst>
      <p:bldP spid="3083" grpId="0"/>
      <p:bldP spid="3084" grpId="0"/>
      <p:bldP spid="3085" grpId="0"/>
      <p:bldP spid="3086" grpId="0"/>
      <p:bldP spid="308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图片 31747" descr="1-17"/>
          <p:cNvPicPr>
            <a:picLocks noChangeAspect="1"/>
          </p:cNvPicPr>
          <p:nvPr/>
        </p:nvPicPr>
        <p:blipFill>
          <a:blip r:embed="rId5"/>
          <a:stretch>
            <a:fillRect/>
          </a:stretch>
        </p:blipFill>
        <p:spPr>
          <a:xfrm>
            <a:off x="3175" y="5710238"/>
            <a:ext cx="16775113" cy="3852862"/>
          </a:xfrm>
          <a:prstGeom prst="rect">
            <a:avLst/>
          </a:prstGeom>
          <a:noFill/>
          <a:ln w="9525">
            <a:noFill/>
          </a:ln>
        </p:spPr>
      </p:pic>
      <p:pic>
        <p:nvPicPr>
          <p:cNvPr id="31750" name="图片 31749" descr="1-19"/>
          <p:cNvPicPr>
            <a:picLocks noChangeAspect="1"/>
          </p:cNvPicPr>
          <p:nvPr/>
        </p:nvPicPr>
        <p:blipFill>
          <a:blip r:embed="rId6"/>
          <a:stretch>
            <a:fillRect/>
          </a:stretch>
        </p:blipFill>
        <p:spPr>
          <a:xfrm>
            <a:off x="900312" y="722046"/>
            <a:ext cx="15695613" cy="6729412"/>
          </a:xfrm>
          <a:prstGeom prst="rect">
            <a:avLst/>
          </a:prstGeom>
          <a:noFill/>
          <a:ln w="9525">
            <a:noFill/>
          </a:ln>
        </p:spPr>
      </p:pic>
      <p:pic>
        <p:nvPicPr>
          <p:cNvPr id="31749" name="图片 31748" descr="1-18"/>
          <p:cNvPicPr>
            <a:picLocks noChangeAspect="1"/>
          </p:cNvPicPr>
          <p:nvPr/>
        </p:nvPicPr>
        <p:blipFill>
          <a:blip r:embed="rId7"/>
          <a:stretch>
            <a:fillRect/>
          </a:stretch>
        </p:blipFill>
        <p:spPr>
          <a:xfrm>
            <a:off x="-36512" y="131763"/>
            <a:ext cx="4394200" cy="9502775"/>
          </a:xfrm>
          <a:prstGeom prst="rect">
            <a:avLst/>
          </a:prstGeom>
          <a:noFill/>
          <a:ln w="9525">
            <a:noFill/>
          </a:ln>
        </p:spPr>
      </p:pic>
      <p:pic>
        <p:nvPicPr>
          <p:cNvPr id="31753" name="图片 31752" descr="1-21"/>
          <p:cNvPicPr>
            <a:picLocks noChangeAspect="1"/>
          </p:cNvPicPr>
          <p:nvPr/>
        </p:nvPicPr>
        <p:blipFill>
          <a:blip r:embed="rId8"/>
          <a:stretch>
            <a:fillRect/>
          </a:stretch>
        </p:blipFill>
        <p:spPr>
          <a:xfrm>
            <a:off x="11701463" y="5056188"/>
            <a:ext cx="4724400" cy="4419600"/>
          </a:xfrm>
          <a:prstGeom prst="rect">
            <a:avLst/>
          </a:prstGeom>
          <a:noFill/>
          <a:ln w="9525">
            <a:noFill/>
          </a:ln>
        </p:spPr>
      </p:pic>
      <p:pic>
        <p:nvPicPr>
          <p:cNvPr id="31754" name="图片 31753" descr="1-20"/>
          <p:cNvPicPr>
            <a:picLocks noChangeAspect="1"/>
          </p:cNvPicPr>
          <p:nvPr/>
        </p:nvPicPr>
        <p:blipFill>
          <a:blip r:embed="rId9"/>
          <a:stretch>
            <a:fillRect/>
          </a:stretch>
        </p:blipFill>
        <p:spPr>
          <a:xfrm>
            <a:off x="0" y="5794375"/>
            <a:ext cx="4370388" cy="3681413"/>
          </a:xfrm>
          <a:prstGeom prst="rect">
            <a:avLst/>
          </a:prstGeom>
          <a:noFill/>
          <a:ln w="9525">
            <a:noFill/>
          </a:ln>
        </p:spPr>
      </p:pic>
      <p:pic>
        <p:nvPicPr>
          <p:cNvPr id="31756" name="图片 31755" descr="1-22"/>
          <p:cNvPicPr>
            <a:picLocks noChangeAspect="1"/>
          </p:cNvPicPr>
          <p:nvPr/>
        </p:nvPicPr>
        <p:blipFill>
          <a:blip r:embed="rId10"/>
          <a:stretch>
            <a:fillRect/>
          </a:stretch>
        </p:blipFill>
        <p:spPr>
          <a:xfrm>
            <a:off x="4123280" y="4559677"/>
            <a:ext cx="7972425" cy="1408113"/>
          </a:xfrm>
          <a:prstGeom prst="rect">
            <a:avLst/>
          </a:prstGeom>
          <a:noFill/>
          <a:ln w="9525">
            <a:noFill/>
          </a:ln>
        </p:spPr>
      </p:pic>
      <p:pic>
        <p:nvPicPr>
          <p:cNvPr id="31757" name="图片 31756" descr="1-22"/>
          <p:cNvPicPr>
            <a:picLocks noChangeAspect="1"/>
          </p:cNvPicPr>
          <p:nvPr/>
        </p:nvPicPr>
        <p:blipFill>
          <a:blip r:embed="rId10"/>
          <a:stretch>
            <a:fillRect/>
          </a:stretch>
        </p:blipFill>
        <p:spPr>
          <a:xfrm>
            <a:off x="3953218" y="5731367"/>
            <a:ext cx="7972425" cy="1408112"/>
          </a:xfrm>
          <a:prstGeom prst="rect">
            <a:avLst/>
          </a:prstGeom>
          <a:noFill/>
          <a:ln w="9525">
            <a:noFill/>
          </a:ln>
        </p:spPr>
      </p:pic>
      <p:sp>
        <p:nvSpPr>
          <p:cNvPr id="14" name="文本框 13"/>
          <p:cNvSpPr txBox="1"/>
          <p:nvPr/>
        </p:nvSpPr>
        <p:spPr>
          <a:xfrm>
            <a:off x="5643210" y="4904563"/>
            <a:ext cx="7920806" cy="553998"/>
          </a:xfrm>
          <a:prstGeom prst="rect">
            <a:avLst/>
          </a:prstGeom>
          <a:noFill/>
          <a:ln w="9525">
            <a:noFill/>
          </a:ln>
        </p:spPr>
        <p:txBody>
          <a:bodyPr wrap="square">
            <a:spAutoFit/>
          </a:bodyPr>
          <a:lstStyle/>
          <a:p>
            <a:pPr lvl="0" defTabSz="1500505">
              <a:spcBef>
                <a:spcPct val="50000"/>
              </a:spcBef>
            </a:pPr>
            <a:r>
              <a:rPr lang="en-US" altLang="zh-CN" dirty="0" smtClean="0">
                <a:solidFill>
                  <a:srgbClr val="FF0000"/>
                </a:solidFill>
              </a:rPr>
              <a:t>2. </a:t>
            </a:r>
            <a:r>
              <a:rPr lang="en-US" altLang="zh-CN" dirty="0" err="1" smtClean="0">
                <a:solidFill>
                  <a:srgbClr val="FF0000"/>
                </a:solidFill>
              </a:rPr>
              <a:t>Thực</a:t>
            </a:r>
            <a:r>
              <a:rPr lang="en-US" altLang="zh-CN" dirty="0" smtClean="0">
                <a:solidFill>
                  <a:srgbClr val="FF0000"/>
                </a:solidFill>
              </a:rPr>
              <a:t> </a:t>
            </a:r>
            <a:r>
              <a:rPr lang="en-US" altLang="zh-CN" dirty="0" err="1" smtClean="0">
                <a:solidFill>
                  <a:srgbClr val="FF0000"/>
                </a:solidFill>
              </a:rPr>
              <a:t>trạng</a:t>
            </a:r>
            <a:endParaRPr lang="zh-CN" altLang="en-US" sz="3000" dirty="0">
              <a:solidFill>
                <a:srgbClr val="FF0000"/>
              </a:solidFill>
            </a:endParaRPr>
          </a:p>
        </p:txBody>
      </p:sp>
      <p:sp>
        <p:nvSpPr>
          <p:cNvPr id="15" name="文本框 14"/>
          <p:cNvSpPr txBox="1"/>
          <p:nvPr/>
        </p:nvSpPr>
        <p:spPr>
          <a:xfrm>
            <a:off x="5647006" y="6072039"/>
            <a:ext cx="7920806" cy="553998"/>
          </a:xfrm>
          <a:prstGeom prst="rect">
            <a:avLst/>
          </a:prstGeom>
          <a:noFill/>
          <a:ln w="9525">
            <a:noFill/>
          </a:ln>
        </p:spPr>
        <p:txBody>
          <a:bodyPr wrap="square">
            <a:spAutoFit/>
          </a:bodyPr>
          <a:lstStyle/>
          <a:p>
            <a:pPr lvl="0" defTabSz="1500505">
              <a:spcBef>
                <a:spcPct val="50000"/>
              </a:spcBef>
            </a:pPr>
            <a:r>
              <a:rPr lang="en-US" altLang="zh-CN" sz="3000" dirty="0" smtClean="0">
                <a:solidFill>
                  <a:srgbClr val="FF0000"/>
                </a:solidFill>
                <a:latin typeface="Arial" panose="020B0604020202020204" pitchFamily="34" charset="0"/>
                <a:ea typeface="宋体" panose="02010600030101010101" pitchFamily="2" charset="-122"/>
              </a:rPr>
              <a:t>3. </a:t>
            </a:r>
            <a:r>
              <a:rPr lang="en-US" altLang="zh-CN" sz="3000" dirty="0" err="1" smtClean="0">
                <a:solidFill>
                  <a:srgbClr val="FF0000"/>
                </a:solidFill>
                <a:latin typeface="Arial" panose="020B0604020202020204" pitchFamily="34" charset="0"/>
                <a:ea typeface="宋体" panose="02010600030101010101" pitchFamily="2" charset="-122"/>
              </a:rPr>
              <a:t>Lý</a:t>
            </a:r>
            <a:r>
              <a:rPr lang="en-US" altLang="zh-CN" sz="3000" dirty="0" smtClean="0">
                <a:solidFill>
                  <a:srgbClr val="FF0000"/>
                </a:solidFill>
                <a:latin typeface="Arial" panose="020B0604020202020204" pitchFamily="34" charset="0"/>
                <a:ea typeface="宋体" panose="02010600030101010101" pitchFamily="2" charset="-122"/>
              </a:rPr>
              <a:t> do </a:t>
            </a:r>
            <a:r>
              <a:rPr lang="en-US" altLang="zh-CN" sz="3000" dirty="0" err="1" smtClean="0">
                <a:solidFill>
                  <a:srgbClr val="FF0000"/>
                </a:solidFill>
                <a:latin typeface="Arial" panose="020B0604020202020204" pitchFamily="34" charset="0"/>
                <a:ea typeface="宋体" panose="02010600030101010101" pitchFamily="2" charset="-122"/>
              </a:rPr>
              <a:t>chọn</a:t>
            </a:r>
            <a:r>
              <a:rPr lang="en-US" altLang="zh-CN" sz="3000" dirty="0" smtClean="0">
                <a:solidFill>
                  <a:srgbClr val="FF0000"/>
                </a:solidFill>
                <a:latin typeface="Arial" panose="020B0604020202020204" pitchFamily="34" charset="0"/>
                <a:ea typeface="宋体" panose="02010600030101010101" pitchFamily="2" charset="-122"/>
              </a:rPr>
              <a:t> </a:t>
            </a:r>
            <a:r>
              <a:rPr lang="en-US" altLang="zh-CN" sz="3000" dirty="0" err="1" smtClean="0">
                <a:solidFill>
                  <a:srgbClr val="FF0000"/>
                </a:solidFill>
                <a:latin typeface="Arial" panose="020B0604020202020204" pitchFamily="34" charset="0"/>
                <a:ea typeface="宋体" panose="02010600030101010101" pitchFamily="2" charset="-122"/>
              </a:rPr>
              <a:t>đề</a:t>
            </a:r>
            <a:r>
              <a:rPr lang="en-US" altLang="zh-CN" sz="3000" dirty="0" smtClean="0">
                <a:solidFill>
                  <a:srgbClr val="FF0000"/>
                </a:solidFill>
                <a:latin typeface="Arial" panose="020B0604020202020204" pitchFamily="34" charset="0"/>
                <a:ea typeface="宋体" panose="02010600030101010101" pitchFamily="2" charset="-122"/>
              </a:rPr>
              <a:t> </a:t>
            </a:r>
            <a:r>
              <a:rPr lang="en-US" altLang="zh-CN" sz="3000" dirty="0" err="1" smtClean="0">
                <a:solidFill>
                  <a:srgbClr val="FF0000"/>
                </a:solidFill>
                <a:latin typeface="Arial" panose="020B0604020202020204" pitchFamily="34" charset="0"/>
                <a:ea typeface="宋体" panose="02010600030101010101" pitchFamily="2" charset="-122"/>
              </a:rPr>
              <a:t>tài</a:t>
            </a:r>
            <a:endParaRPr lang="zh-CN" altLang="en-US" sz="3000" dirty="0">
              <a:solidFill>
                <a:srgbClr val="FF0000"/>
              </a:solidFill>
              <a:latin typeface="Arial" panose="020B0604020202020204" pitchFamily="34" charset="0"/>
              <a:ea typeface="宋体" panose="02010600030101010101" pitchFamily="2" charset="-122"/>
            </a:endParaRPr>
          </a:p>
        </p:txBody>
      </p:sp>
      <p:pic>
        <p:nvPicPr>
          <p:cNvPr id="16" name="图片 31754" descr="1-22"/>
          <p:cNvPicPr>
            <a:picLocks noChangeAspect="1"/>
          </p:cNvPicPr>
          <p:nvPr/>
        </p:nvPicPr>
        <p:blipFill>
          <a:blip r:embed="rId10"/>
          <a:stretch>
            <a:fillRect/>
          </a:stretch>
        </p:blipFill>
        <p:spPr>
          <a:xfrm>
            <a:off x="4123281" y="3297734"/>
            <a:ext cx="7972425" cy="1408112"/>
          </a:xfrm>
          <a:prstGeom prst="rect">
            <a:avLst/>
          </a:prstGeom>
          <a:noFill/>
          <a:ln w="9525">
            <a:noFill/>
          </a:ln>
        </p:spPr>
      </p:pic>
      <p:sp>
        <p:nvSpPr>
          <p:cNvPr id="17" name="文本框 11"/>
          <p:cNvSpPr txBox="1"/>
          <p:nvPr/>
        </p:nvSpPr>
        <p:spPr>
          <a:xfrm>
            <a:off x="5643210" y="3691142"/>
            <a:ext cx="7920806" cy="553998"/>
          </a:xfrm>
          <a:prstGeom prst="rect">
            <a:avLst/>
          </a:prstGeom>
          <a:noFill/>
          <a:ln w="9525">
            <a:noFill/>
          </a:ln>
        </p:spPr>
        <p:txBody>
          <a:bodyPr wrap="square">
            <a:spAutoFit/>
          </a:bodyPr>
          <a:lstStyle/>
          <a:p>
            <a:pPr lvl="0" defTabSz="1500505">
              <a:spcBef>
                <a:spcPct val="50000"/>
              </a:spcBef>
            </a:pPr>
            <a:r>
              <a:rPr lang="en-US" altLang="zh-CN" dirty="0" smtClean="0"/>
              <a:t>1. </a:t>
            </a:r>
            <a:r>
              <a:rPr lang="en-US" altLang="zh-CN" dirty="0" err="1" smtClean="0">
                <a:solidFill>
                  <a:srgbClr val="FF0000"/>
                </a:solidFill>
              </a:rPr>
              <a:t>Tầm</a:t>
            </a:r>
            <a:r>
              <a:rPr lang="en-US" altLang="zh-CN" dirty="0" smtClean="0">
                <a:solidFill>
                  <a:srgbClr val="FF0000"/>
                </a:solidFill>
              </a:rPr>
              <a:t> </a:t>
            </a:r>
            <a:r>
              <a:rPr lang="en-US" altLang="zh-CN" dirty="0" err="1" smtClean="0">
                <a:solidFill>
                  <a:srgbClr val="FF0000"/>
                </a:solidFill>
              </a:rPr>
              <a:t>quan</a:t>
            </a:r>
            <a:r>
              <a:rPr lang="en-US" altLang="zh-CN" dirty="0" smtClean="0">
                <a:solidFill>
                  <a:srgbClr val="FF0000"/>
                </a:solidFill>
              </a:rPr>
              <a:t> </a:t>
            </a:r>
            <a:r>
              <a:rPr lang="en-US" altLang="zh-CN" dirty="0" err="1" smtClean="0">
                <a:solidFill>
                  <a:srgbClr val="FF0000"/>
                </a:solidFill>
              </a:rPr>
              <a:t>trọng</a:t>
            </a:r>
            <a:endParaRPr lang="zh-CN" altLang="en-US" sz="3000" dirty="0">
              <a:solidFill>
                <a:srgbClr val="FF0000"/>
              </a:solidFill>
            </a:endParaRPr>
          </a:p>
        </p:txBody>
      </p:sp>
      <p:pic>
        <p:nvPicPr>
          <p:cNvPr id="18" name="图片 3079" descr="8"/>
          <p:cNvPicPr>
            <a:picLocks noChangeAspect="1"/>
          </p:cNvPicPr>
          <p:nvPr/>
        </p:nvPicPr>
        <p:blipFill>
          <a:blip r:embed="rId11"/>
          <a:stretch>
            <a:fillRect/>
          </a:stretch>
        </p:blipFill>
        <p:spPr>
          <a:xfrm>
            <a:off x="4462227" y="1724932"/>
            <a:ext cx="9505950" cy="1619250"/>
          </a:xfrm>
          <a:prstGeom prst="rect">
            <a:avLst/>
          </a:prstGeom>
          <a:noFill/>
          <a:ln w="9525">
            <a:noFill/>
          </a:ln>
        </p:spPr>
      </p:pic>
      <p:sp>
        <p:nvSpPr>
          <p:cNvPr id="19" name="文本框 3082"/>
          <p:cNvSpPr txBox="1"/>
          <p:nvPr/>
        </p:nvSpPr>
        <p:spPr>
          <a:xfrm>
            <a:off x="5723831" y="2047586"/>
            <a:ext cx="7128792" cy="646331"/>
          </a:xfrm>
          <a:prstGeom prst="rect">
            <a:avLst/>
          </a:prstGeom>
          <a:noFill/>
          <a:ln w="9525">
            <a:noFill/>
          </a:ln>
        </p:spPr>
        <p:txBody>
          <a:bodyPr wrap="square">
            <a:spAutoFit/>
          </a:bodyPr>
          <a:lstStyle/>
          <a:p>
            <a:pPr lvl="0"/>
            <a:r>
              <a:rPr lang="en-US" sz="3600" b="1" dirty="0" smtClean="0">
                <a:solidFill>
                  <a:srgbClr val="FFFF00"/>
                </a:solidFill>
              </a:rPr>
              <a:t>I. </a:t>
            </a:r>
            <a:r>
              <a:rPr lang="en-US" sz="3600" b="1" dirty="0" err="1">
                <a:solidFill>
                  <a:srgbClr val="FFFF00"/>
                </a:solidFill>
              </a:rPr>
              <a:t>Lý</a:t>
            </a:r>
            <a:r>
              <a:rPr lang="en-US" sz="3600" b="1" dirty="0">
                <a:solidFill>
                  <a:srgbClr val="FFFF00"/>
                </a:solidFill>
              </a:rPr>
              <a:t> do </a:t>
            </a:r>
            <a:r>
              <a:rPr lang="en-US" sz="3600" b="1" dirty="0" err="1">
                <a:solidFill>
                  <a:srgbClr val="FFFF00"/>
                </a:solidFill>
              </a:rPr>
              <a:t>hình</a:t>
            </a:r>
            <a:r>
              <a:rPr lang="en-US" sz="3600" b="1" dirty="0">
                <a:solidFill>
                  <a:srgbClr val="FFFF00"/>
                </a:solidFill>
              </a:rPr>
              <a:t> </a:t>
            </a:r>
            <a:r>
              <a:rPr lang="en-US" sz="3600" b="1" dirty="0" err="1">
                <a:solidFill>
                  <a:srgbClr val="FFFF00"/>
                </a:solidFill>
              </a:rPr>
              <a:t>thành</a:t>
            </a:r>
            <a:r>
              <a:rPr lang="en-US" sz="3600" b="1" dirty="0">
                <a:solidFill>
                  <a:srgbClr val="FFFF00"/>
                </a:solidFill>
              </a:rPr>
              <a:t> </a:t>
            </a:r>
            <a:r>
              <a:rPr lang="en-US" sz="3600" b="1" dirty="0" err="1">
                <a:solidFill>
                  <a:srgbClr val="FFFF00"/>
                </a:solidFill>
              </a:rPr>
              <a:t>biện</a:t>
            </a:r>
            <a:r>
              <a:rPr lang="en-US" sz="3600" b="1" dirty="0">
                <a:solidFill>
                  <a:srgbClr val="FFFF00"/>
                </a:solidFill>
              </a:rPr>
              <a:t> </a:t>
            </a:r>
            <a:r>
              <a:rPr lang="en-US" sz="3600" b="1" dirty="0" err="1">
                <a:solidFill>
                  <a:srgbClr val="FFFF00"/>
                </a:solidFill>
              </a:rPr>
              <a:t>pháp</a:t>
            </a:r>
            <a:endParaRPr lang="en-US" sz="3600" dirty="0">
              <a:solidFill>
                <a:srgbClr val="FFFF00"/>
              </a:solidFill>
            </a:endParaRPr>
          </a:p>
        </p:txBody>
      </p:sp>
      <p:pic>
        <p:nvPicPr>
          <p:cNvPr id="2" name="RiverFlowsInYou-AnCoong-27449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90731" y="8195619"/>
            <a:ext cx="406400" cy="4064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1000"/>
                                        <p:tgtEl>
                                          <p:spTgt spid="31748"/>
                                        </p:tgtEl>
                                      </p:cBhvr>
                                    </p:animEffect>
                                    <p:anim calcmode="lin" valueType="num">
                                      <p:cBhvr>
                                        <p:cTn id="8" dur="1000" fill="hold"/>
                                        <p:tgtEl>
                                          <p:spTgt spid="31748"/>
                                        </p:tgtEl>
                                        <p:attrNameLst>
                                          <p:attrName>ppt_x</p:attrName>
                                        </p:attrNameLst>
                                      </p:cBhvr>
                                      <p:tavLst>
                                        <p:tav tm="0">
                                          <p:val>
                                            <p:strVal val="#ppt_x"/>
                                          </p:val>
                                        </p:tav>
                                        <p:tav tm="100000">
                                          <p:val>
                                            <p:strVal val="#ppt_x"/>
                                          </p:val>
                                        </p:tav>
                                      </p:tavLst>
                                    </p:anim>
                                    <p:anim calcmode="lin" valueType="num">
                                      <p:cBhvr>
                                        <p:cTn id="9" dur="1000" fill="hold"/>
                                        <p:tgtEl>
                                          <p:spTgt spid="317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1749"/>
                                        </p:tgtEl>
                                        <p:attrNameLst>
                                          <p:attrName>style.visibility</p:attrName>
                                        </p:attrNameLst>
                                      </p:cBhvr>
                                      <p:to>
                                        <p:strVal val="visible"/>
                                      </p:to>
                                    </p:set>
                                    <p:anim calcmode="lin" valueType="num">
                                      <p:cBhvr additive="base">
                                        <p:cTn id="13" dur="1000" fill="hold"/>
                                        <p:tgtEl>
                                          <p:spTgt spid="31749"/>
                                        </p:tgtEl>
                                        <p:attrNameLst>
                                          <p:attrName>ppt_x</p:attrName>
                                        </p:attrNameLst>
                                      </p:cBhvr>
                                      <p:tavLst>
                                        <p:tav tm="0">
                                          <p:val>
                                            <p:strVal val="0-#ppt_w/2"/>
                                          </p:val>
                                        </p:tav>
                                        <p:tav tm="100000">
                                          <p:val>
                                            <p:strVal val="#ppt_x"/>
                                          </p:val>
                                        </p:tav>
                                      </p:tavLst>
                                    </p:anim>
                                    <p:anim calcmode="lin" valueType="num">
                                      <p:cBhvr additive="base">
                                        <p:cTn id="14" dur="1000" fill="hold"/>
                                        <p:tgtEl>
                                          <p:spTgt spid="31749"/>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8" fill="hold" nodeType="afterEffect">
                                  <p:stCondLst>
                                    <p:cond delay="0"/>
                                  </p:stCondLst>
                                  <p:childTnLst>
                                    <p:set>
                                      <p:cBhvr>
                                        <p:cTn id="17" dur="1" fill="hold">
                                          <p:stCondLst>
                                            <p:cond delay="0"/>
                                          </p:stCondLst>
                                        </p:cTn>
                                        <p:tgtEl>
                                          <p:spTgt spid="31750"/>
                                        </p:tgtEl>
                                        <p:attrNameLst>
                                          <p:attrName>style.visibility</p:attrName>
                                        </p:attrNameLst>
                                      </p:cBhvr>
                                      <p:to>
                                        <p:strVal val="visible"/>
                                      </p:to>
                                    </p:set>
                                    <p:anim calcmode="lin" valueType="num">
                                      <p:cBhvr additive="base">
                                        <p:cTn id="18" dur="1000" fill="hold"/>
                                        <p:tgtEl>
                                          <p:spTgt spid="31750"/>
                                        </p:tgtEl>
                                        <p:attrNameLst>
                                          <p:attrName>ppt_x</p:attrName>
                                        </p:attrNameLst>
                                      </p:cBhvr>
                                      <p:tavLst>
                                        <p:tav tm="0">
                                          <p:val>
                                            <p:strVal val="0-#ppt_w/2"/>
                                          </p:val>
                                        </p:tav>
                                        <p:tav tm="100000">
                                          <p:val>
                                            <p:strVal val="#ppt_x"/>
                                          </p:val>
                                        </p:tav>
                                      </p:tavLst>
                                    </p:anim>
                                    <p:anim calcmode="lin" valueType="num">
                                      <p:cBhvr additive="base">
                                        <p:cTn id="19" dur="1000" fill="hold"/>
                                        <p:tgtEl>
                                          <p:spTgt spid="3175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nodeType="clickEffect">
                                  <p:stCondLst>
                                    <p:cond delay="0"/>
                                  </p:stCondLst>
                                  <p:childTnLst>
                                    <p:set>
                                      <p:cBhvr>
                                        <p:cTn id="23" dur="1" fill="hold">
                                          <p:stCondLst>
                                            <p:cond delay="0"/>
                                          </p:stCondLst>
                                        </p:cTn>
                                        <p:tgtEl>
                                          <p:spTgt spid="31754"/>
                                        </p:tgtEl>
                                        <p:attrNameLst>
                                          <p:attrName>style.visibility</p:attrName>
                                        </p:attrNameLst>
                                      </p:cBhvr>
                                      <p:to>
                                        <p:strVal val="visible"/>
                                      </p:to>
                                    </p:set>
                                    <p:anim calcmode="lin" valueType="num">
                                      <p:cBhvr>
                                        <p:cTn id="24" dur="1000" fill="hold"/>
                                        <p:tgtEl>
                                          <p:spTgt spid="31754"/>
                                        </p:tgtEl>
                                        <p:attrNameLst>
                                          <p:attrName>ppt_w</p:attrName>
                                        </p:attrNameLst>
                                      </p:cBhvr>
                                      <p:tavLst>
                                        <p:tav tm="0">
                                          <p:val>
                                            <p:fltVal val="0"/>
                                          </p:val>
                                        </p:tav>
                                        <p:tav tm="100000">
                                          <p:val>
                                            <p:strVal val="#ppt_w"/>
                                          </p:val>
                                        </p:tav>
                                      </p:tavLst>
                                    </p:anim>
                                    <p:anim calcmode="lin" valueType="num">
                                      <p:cBhvr>
                                        <p:cTn id="25" dur="1000" fill="hold"/>
                                        <p:tgtEl>
                                          <p:spTgt spid="31754"/>
                                        </p:tgtEl>
                                        <p:attrNameLst>
                                          <p:attrName>ppt_h</p:attrName>
                                        </p:attrNameLst>
                                      </p:cBhvr>
                                      <p:tavLst>
                                        <p:tav tm="0">
                                          <p:val>
                                            <p:fltVal val="0"/>
                                          </p:val>
                                        </p:tav>
                                        <p:tav tm="100000">
                                          <p:val>
                                            <p:strVal val="#ppt_h"/>
                                          </p:val>
                                        </p:tav>
                                      </p:tavLst>
                                    </p:anim>
                                    <p:anim calcmode="lin" valueType="num">
                                      <p:cBhvr>
                                        <p:cTn id="26" dur="1000" fill="hold"/>
                                        <p:tgtEl>
                                          <p:spTgt spid="31754"/>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31754"/>
                                        </p:tgtEl>
                                        <p:attrNameLst>
                                          <p:attrName>ppt_y</p:attrName>
                                        </p:attrNameLst>
                                      </p:cBhvr>
                                      <p:tavLst>
                                        <p:tav tm="0" fmla="#ppt_y+(sin(-2*pi*(1-$))*-#ppt_x+cos(-2*pi*(1-$))*(1-#ppt_y))*(1-$)">
                                          <p:val>
                                            <p:fltVal val="0"/>
                                          </p:val>
                                        </p:tav>
                                        <p:tav tm="100000">
                                          <p:val>
                                            <p:fltVal val="1"/>
                                          </p:val>
                                        </p:tav>
                                      </p:tavLst>
                                    </p:anim>
                                  </p:childTnLst>
                                </p:cTn>
                              </p:par>
                            </p:childTnLst>
                          </p:cTn>
                        </p:par>
                        <p:par>
                          <p:cTn id="28" fill="hold">
                            <p:stCondLst>
                              <p:cond delay="1000"/>
                            </p:stCondLst>
                            <p:childTnLst>
                              <p:par>
                                <p:cTn id="29" presetID="47" presetClass="entr" presetSubtype="0" fill="hold" nodeType="afterEffect">
                                  <p:stCondLst>
                                    <p:cond delay="0"/>
                                  </p:stCondLst>
                                  <p:childTnLst>
                                    <p:set>
                                      <p:cBhvr>
                                        <p:cTn id="30" dur="1" fill="hold">
                                          <p:stCondLst>
                                            <p:cond delay="0"/>
                                          </p:stCondLst>
                                        </p:cTn>
                                        <p:tgtEl>
                                          <p:spTgt spid="31753"/>
                                        </p:tgtEl>
                                        <p:attrNameLst>
                                          <p:attrName>style.visibility</p:attrName>
                                        </p:attrNameLst>
                                      </p:cBhvr>
                                      <p:to>
                                        <p:strVal val="visible"/>
                                      </p:to>
                                    </p:set>
                                    <p:animEffect transition="in" filter="fade">
                                      <p:cBhvr>
                                        <p:cTn id="31" dur="1000"/>
                                        <p:tgtEl>
                                          <p:spTgt spid="31753"/>
                                        </p:tgtEl>
                                      </p:cBhvr>
                                    </p:animEffect>
                                    <p:anim calcmode="lin" valueType="num">
                                      <p:cBhvr>
                                        <p:cTn id="32" dur="1000" fill="hold"/>
                                        <p:tgtEl>
                                          <p:spTgt spid="31753"/>
                                        </p:tgtEl>
                                        <p:attrNameLst>
                                          <p:attrName>ppt_x</p:attrName>
                                        </p:attrNameLst>
                                      </p:cBhvr>
                                      <p:tavLst>
                                        <p:tav tm="0">
                                          <p:val>
                                            <p:strVal val="#ppt_x"/>
                                          </p:val>
                                        </p:tav>
                                        <p:tav tm="100000">
                                          <p:val>
                                            <p:strVal val="#ppt_x"/>
                                          </p:val>
                                        </p:tav>
                                      </p:tavLst>
                                    </p:anim>
                                    <p:anim calcmode="lin" valueType="num">
                                      <p:cBhvr>
                                        <p:cTn id="33" dur="1000" fill="hold"/>
                                        <p:tgtEl>
                                          <p:spTgt spid="31753"/>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29"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ppt_x</p:attrName>
                                        </p:attrNameLst>
                                      </p:cBhvr>
                                      <p:tavLst>
                                        <p:tav tm="0">
                                          <p:val>
                                            <p:strVal val="#ppt_x-.2"/>
                                          </p:val>
                                        </p:tav>
                                        <p:tav tm="100000">
                                          <p:val>
                                            <p:strVal val="#ppt_x"/>
                                          </p:val>
                                        </p:tav>
                                      </p:tavLst>
                                    </p:anim>
                                    <p:anim calcmode="lin" valueType="num">
                                      <p:cBhvr>
                                        <p:cTn id="38"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9"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1000" fill="hold"/>
                                        <p:tgtEl>
                                          <p:spTgt spid="18"/>
                                        </p:tgtEl>
                                        <p:attrNameLst>
                                          <p:attrName>ppt_x</p:attrName>
                                        </p:attrNameLst>
                                      </p:cBhvr>
                                      <p:tavLst>
                                        <p:tav tm="0">
                                          <p:val>
                                            <p:strVal val="#ppt_x-.2"/>
                                          </p:val>
                                        </p:tav>
                                        <p:tav tm="100000">
                                          <p:val>
                                            <p:strVal val="#ppt_x"/>
                                          </p:val>
                                        </p:tav>
                                      </p:tavLst>
                                    </p:anim>
                                    <p:anim calcmode="lin" valueType="num">
                                      <p:cBhvr>
                                        <p:cTn id="45"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46" dur="1000"/>
                                        <p:tgtEl>
                                          <p:spTgt spid="18"/>
                                        </p:tgtEl>
                                      </p:cBhvr>
                                    </p:animEffect>
                                  </p:childTnLst>
                                </p:cTn>
                              </p:par>
                            </p:childTnLst>
                          </p:cTn>
                        </p:par>
                        <p:par>
                          <p:cTn id="47" fill="hold">
                            <p:stCondLst>
                              <p:cond delay="1000"/>
                            </p:stCondLst>
                            <p:childTnLst>
                              <p:par>
                                <p:cTn id="48" presetID="27" presetClass="entr" presetSubtype="0" fill="hold" grpId="0" nodeType="afterEffect">
                                  <p:stCondLst>
                                    <p:cond delay="0"/>
                                  </p:stCondLst>
                                  <p:iterate type="lt">
                                    <p:tmPct val="50000"/>
                                  </p:iterate>
                                  <p:childTnLst>
                                    <p:set>
                                      <p:cBhvr>
                                        <p:cTn id="49" dur="1" fill="hold">
                                          <p:stCondLst>
                                            <p:cond delay="0"/>
                                          </p:stCondLst>
                                        </p:cTn>
                                        <p:tgtEl>
                                          <p:spTgt spid="17">
                                            <p:txEl>
                                              <p:pRg st="0" end="0"/>
                                            </p:txEl>
                                          </p:spTgt>
                                        </p:tgtEl>
                                        <p:attrNameLst>
                                          <p:attrName>style.visibility</p:attrName>
                                        </p:attrNameLst>
                                      </p:cBhvr>
                                      <p:to>
                                        <p:strVal val="visible"/>
                                      </p:to>
                                    </p:set>
                                    <p:anim calcmode="discrete" valueType="clr">
                                      <p:cBhvr override="childStyle">
                                        <p:cTn id="50" dur="80"/>
                                        <p:tgtEl>
                                          <p:spTgt spid="1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1" dur="80"/>
                                        <p:tgtEl>
                                          <p:spTgt spid="17">
                                            <p:txEl>
                                              <p:pRg st="0" end="0"/>
                                            </p:txEl>
                                          </p:spTgt>
                                        </p:tgtEl>
                                        <p:attrNameLst>
                                          <p:attrName>fillcolor</p:attrName>
                                        </p:attrNameLst>
                                      </p:cBhvr>
                                      <p:tavLst>
                                        <p:tav tm="0">
                                          <p:val>
                                            <p:clrVal>
                                              <a:schemeClr val="accent2"/>
                                            </p:clrVal>
                                          </p:val>
                                        </p:tav>
                                        <p:tav tm="50000">
                                          <p:val>
                                            <p:clrVal>
                                              <a:schemeClr val="hlink"/>
                                            </p:clrVal>
                                          </p:val>
                                        </p:tav>
                                      </p:tavLst>
                                    </p:anim>
                                    <p:set>
                                      <p:cBhvr>
                                        <p:cTn id="52" dur="80"/>
                                        <p:tgtEl>
                                          <p:spTgt spid="17">
                                            <p:txEl>
                                              <p:pRg st="0" end="0"/>
                                            </p:txEl>
                                          </p:spTgt>
                                        </p:tgtEl>
                                        <p:attrNameLst>
                                          <p:attrName>fill.type</p:attrName>
                                        </p:attrNameLst>
                                      </p:cBhvr>
                                      <p:to>
                                        <p:strVal val="solid"/>
                                      </p:to>
                                    </p:set>
                                  </p:childTnLst>
                                </p:cTn>
                              </p:par>
                            </p:childTnLst>
                          </p:cTn>
                        </p:par>
                      </p:childTnLst>
                    </p:cTn>
                  </p:par>
                  <p:par>
                    <p:cTn id="53" fill="hold">
                      <p:stCondLst>
                        <p:cond delay="indefinite"/>
                      </p:stCondLst>
                      <p:childTnLst>
                        <p:par>
                          <p:cTn id="54" fill="hold">
                            <p:stCondLst>
                              <p:cond delay="0"/>
                            </p:stCondLst>
                            <p:childTnLst>
                              <p:par>
                                <p:cTn id="55" presetID="47"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7" presetClass="entr" presetSubtype="0" fill="hold" grpId="0" nodeType="clickEffect">
                                  <p:stCondLst>
                                    <p:cond delay="0"/>
                                  </p:stCondLst>
                                  <p:iterate type="lt">
                                    <p:tmPct val="50000"/>
                                  </p:iterate>
                                  <p:childTnLst>
                                    <p:set>
                                      <p:cBhvr>
                                        <p:cTn id="63" dur="1" fill="hold">
                                          <p:stCondLst>
                                            <p:cond delay="0"/>
                                          </p:stCondLst>
                                        </p:cTn>
                                        <p:tgtEl>
                                          <p:spTgt spid="14">
                                            <p:txEl>
                                              <p:pRg st="0" end="0"/>
                                            </p:txEl>
                                          </p:spTgt>
                                        </p:tgtEl>
                                        <p:attrNameLst>
                                          <p:attrName>style.visibility</p:attrName>
                                        </p:attrNameLst>
                                      </p:cBhvr>
                                      <p:to>
                                        <p:strVal val="visible"/>
                                      </p:to>
                                    </p:set>
                                    <p:anim calcmode="discrete" valueType="clr">
                                      <p:cBhvr override="childStyle">
                                        <p:cTn id="64" dur="80"/>
                                        <p:tgtEl>
                                          <p:spTgt spid="1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5" dur="80"/>
                                        <p:tgtEl>
                                          <p:spTgt spid="14">
                                            <p:txEl>
                                              <p:pRg st="0" end="0"/>
                                            </p:txEl>
                                          </p:spTgt>
                                        </p:tgtEl>
                                        <p:attrNameLst>
                                          <p:attrName>fillcolor</p:attrName>
                                        </p:attrNameLst>
                                      </p:cBhvr>
                                      <p:tavLst>
                                        <p:tav tm="0">
                                          <p:val>
                                            <p:clrVal>
                                              <a:schemeClr val="accent2"/>
                                            </p:clrVal>
                                          </p:val>
                                        </p:tav>
                                        <p:tav tm="50000">
                                          <p:val>
                                            <p:clrVal>
                                              <a:schemeClr val="hlink"/>
                                            </p:clrVal>
                                          </p:val>
                                        </p:tav>
                                      </p:tavLst>
                                    </p:anim>
                                    <p:set>
                                      <p:cBhvr>
                                        <p:cTn id="66" dur="80"/>
                                        <p:tgtEl>
                                          <p:spTgt spid="14">
                                            <p:txEl>
                                              <p:pRg st="0" end="0"/>
                                            </p:txEl>
                                          </p:spTgt>
                                        </p:tgtEl>
                                        <p:attrNameLst>
                                          <p:attrName>fill.type</p:attrName>
                                        </p:attrNameLst>
                                      </p:cBhvr>
                                      <p:to>
                                        <p:strVal val="solid"/>
                                      </p:to>
                                    </p:set>
                                  </p:childTnLst>
                                </p:cTn>
                              </p:par>
                            </p:childTnLst>
                          </p:cTn>
                        </p:par>
                        <p:par>
                          <p:cTn id="67" fill="hold">
                            <p:stCondLst>
                              <p:cond delay="480"/>
                            </p:stCondLst>
                            <p:childTnLst>
                              <p:par>
                                <p:cTn id="68" presetID="47" presetClass="entr" presetSubtype="0" fill="hold" nodeType="afterEffect">
                                  <p:stCondLst>
                                    <p:cond delay="0"/>
                                  </p:stCondLst>
                                  <p:childTnLst>
                                    <p:set>
                                      <p:cBhvr>
                                        <p:cTn id="69" dur="1" fill="hold">
                                          <p:stCondLst>
                                            <p:cond delay="0"/>
                                          </p:stCondLst>
                                        </p:cTn>
                                        <p:tgtEl>
                                          <p:spTgt spid="31756"/>
                                        </p:tgtEl>
                                        <p:attrNameLst>
                                          <p:attrName>style.visibility</p:attrName>
                                        </p:attrNameLst>
                                      </p:cBhvr>
                                      <p:to>
                                        <p:strVal val="visible"/>
                                      </p:to>
                                    </p:set>
                                    <p:animEffect transition="in" filter="fade">
                                      <p:cBhvr>
                                        <p:cTn id="70" dur="1000"/>
                                        <p:tgtEl>
                                          <p:spTgt spid="31756"/>
                                        </p:tgtEl>
                                      </p:cBhvr>
                                    </p:animEffect>
                                    <p:anim calcmode="lin" valueType="num">
                                      <p:cBhvr>
                                        <p:cTn id="71" dur="1000" fill="hold"/>
                                        <p:tgtEl>
                                          <p:spTgt spid="31756"/>
                                        </p:tgtEl>
                                        <p:attrNameLst>
                                          <p:attrName>ppt_x</p:attrName>
                                        </p:attrNameLst>
                                      </p:cBhvr>
                                      <p:tavLst>
                                        <p:tav tm="0">
                                          <p:val>
                                            <p:strVal val="#ppt_x"/>
                                          </p:val>
                                        </p:tav>
                                        <p:tav tm="100000">
                                          <p:val>
                                            <p:strVal val="#ppt_x"/>
                                          </p:val>
                                        </p:tav>
                                      </p:tavLst>
                                    </p:anim>
                                    <p:anim calcmode="lin" valueType="num">
                                      <p:cBhvr>
                                        <p:cTn id="72" dur="1000" fill="hold"/>
                                        <p:tgtEl>
                                          <p:spTgt spid="3175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7" presetClass="entr" presetSubtype="0" fill="hold" grpId="0" nodeType="clickEffect">
                                  <p:stCondLst>
                                    <p:cond delay="0"/>
                                  </p:stCondLst>
                                  <p:iterate type="lt">
                                    <p:tmPct val="50000"/>
                                  </p:iterate>
                                  <p:childTnLst>
                                    <p:set>
                                      <p:cBhvr>
                                        <p:cTn id="76" dur="1" fill="hold">
                                          <p:stCondLst>
                                            <p:cond delay="0"/>
                                          </p:stCondLst>
                                        </p:cTn>
                                        <p:tgtEl>
                                          <p:spTgt spid="15">
                                            <p:txEl>
                                              <p:pRg st="0" end="0"/>
                                            </p:txEl>
                                          </p:spTgt>
                                        </p:tgtEl>
                                        <p:attrNameLst>
                                          <p:attrName>style.visibility</p:attrName>
                                        </p:attrNameLst>
                                      </p:cBhvr>
                                      <p:to>
                                        <p:strVal val="visible"/>
                                      </p:to>
                                    </p:set>
                                    <p:anim calcmode="discrete" valueType="clr">
                                      <p:cBhvr override="childStyle">
                                        <p:cTn id="77" dur="80"/>
                                        <p:tgtEl>
                                          <p:spTgt spid="1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15">
                                            <p:txEl>
                                              <p:pRg st="0" end="0"/>
                                            </p:txEl>
                                          </p:spTgt>
                                        </p:tgtEl>
                                        <p:attrNameLst>
                                          <p:attrName>fillcolor</p:attrName>
                                        </p:attrNameLst>
                                      </p:cBhvr>
                                      <p:tavLst>
                                        <p:tav tm="0">
                                          <p:val>
                                            <p:clrVal>
                                              <a:schemeClr val="accent2"/>
                                            </p:clrVal>
                                          </p:val>
                                        </p:tav>
                                        <p:tav tm="50000">
                                          <p:val>
                                            <p:clrVal>
                                              <a:schemeClr val="hlink"/>
                                            </p:clrVal>
                                          </p:val>
                                        </p:tav>
                                      </p:tavLst>
                                    </p:anim>
                                    <p:set>
                                      <p:cBhvr>
                                        <p:cTn id="79" dur="80"/>
                                        <p:tgtEl>
                                          <p:spTgt spid="15">
                                            <p:txEl>
                                              <p:pRg st="0" end="0"/>
                                            </p:txEl>
                                          </p:spTgt>
                                        </p:tgtEl>
                                        <p:attrNameLst>
                                          <p:attrName>fill.type</p:attrName>
                                        </p:attrNameLst>
                                      </p:cBhvr>
                                      <p:to>
                                        <p:strVal val="solid"/>
                                      </p:to>
                                    </p:set>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nodeType="clickEffect">
                                  <p:stCondLst>
                                    <p:cond delay="0"/>
                                  </p:stCondLst>
                                  <p:childTnLst>
                                    <p:set>
                                      <p:cBhvr>
                                        <p:cTn id="83" dur="1" fill="hold">
                                          <p:stCondLst>
                                            <p:cond delay="0"/>
                                          </p:stCondLst>
                                        </p:cTn>
                                        <p:tgtEl>
                                          <p:spTgt spid="31757"/>
                                        </p:tgtEl>
                                        <p:attrNameLst>
                                          <p:attrName>style.visibility</p:attrName>
                                        </p:attrNameLst>
                                      </p:cBhvr>
                                      <p:to>
                                        <p:strVal val="visible"/>
                                      </p:to>
                                    </p:set>
                                    <p:animEffect transition="in" filter="fade">
                                      <p:cBhvr>
                                        <p:cTn id="84" dur="1000"/>
                                        <p:tgtEl>
                                          <p:spTgt spid="31757"/>
                                        </p:tgtEl>
                                      </p:cBhvr>
                                    </p:animEffect>
                                    <p:anim calcmode="lin" valueType="num">
                                      <p:cBhvr>
                                        <p:cTn id="85" dur="1000" fill="hold"/>
                                        <p:tgtEl>
                                          <p:spTgt spid="31757"/>
                                        </p:tgtEl>
                                        <p:attrNameLst>
                                          <p:attrName>ppt_x</p:attrName>
                                        </p:attrNameLst>
                                      </p:cBhvr>
                                      <p:tavLst>
                                        <p:tav tm="0">
                                          <p:val>
                                            <p:strVal val="#ppt_x"/>
                                          </p:val>
                                        </p:tav>
                                        <p:tav tm="100000">
                                          <p:val>
                                            <p:strVal val="#ppt_x"/>
                                          </p:val>
                                        </p:tav>
                                      </p:tavLst>
                                    </p:anim>
                                    <p:anim calcmode="lin" valueType="num">
                                      <p:cBhvr>
                                        <p:cTn id="86" dur="1000" fill="hold"/>
                                        <p:tgtEl>
                                          <p:spTgt spid="317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7" restart="whenNotActive" fill="hold" evtFilter="cancelBubble" nodeType="interactiveSeq">
                <p:stCondLst>
                  <p:cond evt="onClick" delay="0">
                    <p:tgtEl>
                      <p:spTgt spid="2"/>
                    </p:tgtEl>
                  </p:cond>
                </p:stCondLst>
                <p:endSync evt="end" delay="0">
                  <p:rtn val="all"/>
                </p:endSync>
                <p:childTnLst>
                  <p:par>
                    <p:cTn id="88" fill="hold">
                      <p:stCondLst>
                        <p:cond delay="0"/>
                      </p:stCondLst>
                      <p:childTnLst>
                        <p:par>
                          <p:cTn id="89" fill="hold">
                            <p:stCondLst>
                              <p:cond delay="0"/>
                            </p:stCondLst>
                            <p:childTnLst>
                              <p:par>
                                <p:cTn id="90" presetID="1" presetClass="mediacall" presetSubtype="0" fill="hold" nodeType="clickEffect">
                                  <p:stCondLst>
                                    <p:cond delay="0"/>
                                  </p:stCondLst>
                                  <p:childTnLst>
                                    <p:cmd type="call" cmd="playFrom(0.0)">
                                      <p:cBhvr>
                                        <p:cTn id="91" dur="169534" fill="hold"/>
                                        <p:tgtEl>
                                          <p:spTgt spid="2"/>
                                        </p:tgtEl>
                                      </p:cBhvr>
                                    </p:cmd>
                                  </p:childTnLst>
                                </p:cTn>
                              </p:par>
                            </p:childTnLst>
                          </p:cTn>
                        </p:par>
                      </p:childTnLst>
                    </p:cTn>
                  </p:par>
                </p:childTnLst>
              </p:cTn>
              <p:nextCondLst>
                <p:cond evt="onClick" delay="0">
                  <p:tgtEl>
                    <p:spTgt spid="2"/>
                  </p:tgtEl>
                </p:cond>
              </p:nextCondLst>
            </p:seq>
            <p:audio>
              <p:cMediaNode vol="80000">
                <p:cTn id="92" fill="hold" display="0">
                  <p:stCondLst>
                    <p:cond delay="indefinite"/>
                  </p:stCondLst>
                  <p:endCondLst>
                    <p:cond evt="onStopAudio" delay="0">
                      <p:tgtEl>
                        <p:sldTgt/>
                      </p:tgtEl>
                    </p:cond>
                  </p:endCondLst>
                </p:cTn>
                <p:tgtEl>
                  <p:spTgt spid="2"/>
                </p:tgtEl>
              </p:cMediaNode>
            </p:audio>
          </p:childTnLst>
        </p:cTn>
      </p:par>
    </p:tnLst>
    <p:bldLst>
      <p:bldP spid="14" grpId="0" build="allAtOnce"/>
      <p:bldP spid="15" grpId="0" build="allAtOnce"/>
      <p:bldP spid="17" grpId="0" build="allAtOnce"/>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图片 37891" descr="1-17"/>
          <p:cNvPicPr>
            <a:picLocks noChangeAspect="1"/>
          </p:cNvPicPr>
          <p:nvPr/>
        </p:nvPicPr>
        <p:blipFill>
          <a:blip r:embed="rId5"/>
          <a:stretch>
            <a:fillRect/>
          </a:stretch>
        </p:blipFill>
        <p:spPr>
          <a:xfrm>
            <a:off x="-107950" y="5622925"/>
            <a:ext cx="16886238" cy="3852863"/>
          </a:xfrm>
          <a:prstGeom prst="rect">
            <a:avLst/>
          </a:prstGeom>
          <a:noFill/>
          <a:ln w="9525">
            <a:noFill/>
          </a:ln>
        </p:spPr>
      </p:pic>
      <p:pic>
        <p:nvPicPr>
          <p:cNvPr id="37897" name="图片 37896" descr="1-26"/>
          <p:cNvPicPr>
            <a:picLocks noChangeAspect="1"/>
          </p:cNvPicPr>
          <p:nvPr/>
        </p:nvPicPr>
        <p:blipFill>
          <a:blip r:embed="rId6"/>
          <a:stretch>
            <a:fillRect/>
          </a:stretch>
        </p:blipFill>
        <p:spPr>
          <a:xfrm>
            <a:off x="-243172" y="2435027"/>
            <a:ext cx="6516687" cy="4876800"/>
          </a:xfrm>
          <a:prstGeom prst="rect">
            <a:avLst/>
          </a:prstGeom>
          <a:noFill/>
          <a:ln w="9525">
            <a:noFill/>
          </a:ln>
        </p:spPr>
      </p:pic>
      <p:pic>
        <p:nvPicPr>
          <p:cNvPr id="37894" name="图片 37893" descr="1-28"/>
          <p:cNvPicPr>
            <a:picLocks noChangeAspect="1"/>
          </p:cNvPicPr>
          <p:nvPr/>
        </p:nvPicPr>
        <p:blipFill>
          <a:blip r:embed="rId7"/>
          <a:stretch>
            <a:fillRect/>
          </a:stretch>
        </p:blipFill>
        <p:spPr>
          <a:xfrm>
            <a:off x="-494637" y="5784454"/>
            <a:ext cx="4383088" cy="3962400"/>
          </a:xfrm>
          <a:prstGeom prst="rect">
            <a:avLst/>
          </a:prstGeom>
          <a:noFill/>
          <a:ln w="9525">
            <a:noFill/>
          </a:ln>
        </p:spPr>
      </p:pic>
      <p:pic>
        <p:nvPicPr>
          <p:cNvPr id="37895" name="图片 37894" descr="1-29"/>
          <p:cNvPicPr>
            <a:picLocks noChangeAspect="1"/>
          </p:cNvPicPr>
          <p:nvPr/>
        </p:nvPicPr>
        <p:blipFill>
          <a:blip r:embed="rId8"/>
          <a:stretch>
            <a:fillRect/>
          </a:stretch>
        </p:blipFill>
        <p:spPr>
          <a:xfrm>
            <a:off x="3970433" y="-1195221"/>
            <a:ext cx="13115006" cy="9922470"/>
          </a:xfrm>
          <a:prstGeom prst="rect">
            <a:avLst/>
          </a:prstGeom>
          <a:noFill/>
          <a:ln w="9525">
            <a:noFill/>
          </a:ln>
        </p:spPr>
      </p:pic>
      <p:pic>
        <p:nvPicPr>
          <p:cNvPr id="37896" name="图片 37895" descr="1-27"/>
          <p:cNvPicPr>
            <a:picLocks noChangeAspect="1"/>
          </p:cNvPicPr>
          <p:nvPr/>
        </p:nvPicPr>
        <p:blipFill>
          <a:blip r:embed="rId9"/>
          <a:stretch>
            <a:fillRect/>
          </a:stretch>
        </p:blipFill>
        <p:spPr>
          <a:xfrm>
            <a:off x="-395832" y="108414"/>
            <a:ext cx="4114800" cy="3657600"/>
          </a:xfrm>
          <a:prstGeom prst="rect">
            <a:avLst/>
          </a:prstGeom>
          <a:noFill/>
          <a:ln w="9525">
            <a:noFill/>
          </a:ln>
        </p:spPr>
      </p:pic>
      <p:sp>
        <p:nvSpPr>
          <p:cNvPr id="7" name="文本框 6"/>
          <p:cNvSpPr txBox="1"/>
          <p:nvPr/>
        </p:nvSpPr>
        <p:spPr>
          <a:xfrm>
            <a:off x="5364808" y="1933399"/>
            <a:ext cx="8208912" cy="5632311"/>
          </a:xfrm>
          <a:prstGeom prst="rect">
            <a:avLst/>
          </a:prstGeom>
          <a:noFill/>
          <a:ln w="9525">
            <a:noFill/>
          </a:ln>
        </p:spPr>
        <p:txBody>
          <a:bodyPr wrap="square">
            <a:spAutoFit/>
          </a:bodyPr>
          <a:lstStyle/>
          <a:p>
            <a:pPr lvl="0" defTabSz="1500505">
              <a:spcBef>
                <a:spcPct val="50000"/>
              </a:spcBef>
            </a:pPr>
            <a:endParaRPr lang="en-US" altLang="zh-CN" dirty="0" smtClean="0"/>
          </a:p>
          <a:p>
            <a:pPr lvl="0" defTabSz="1500505">
              <a:spcBef>
                <a:spcPct val="50000"/>
              </a:spcBef>
            </a:pPr>
            <a:r>
              <a:rPr lang="en-US" altLang="zh-CN" b="1" dirty="0" smtClean="0"/>
              <a:t>1.Tầm </a:t>
            </a:r>
            <a:r>
              <a:rPr lang="en-US" altLang="zh-CN" b="1" dirty="0" err="1" smtClean="0"/>
              <a:t>quan</a:t>
            </a:r>
            <a:r>
              <a:rPr lang="en-US" altLang="zh-CN" b="1" dirty="0" smtClean="0"/>
              <a:t> </a:t>
            </a:r>
            <a:r>
              <a:rPr lang="en-US" altLang="zh-CN" b="1" dirty="0" err="1" smtClean="0"/>
              <a:t>trọng</a:t>
            </a:r>
            <a:r>
              <a:rPr lang="en-US" altLang="zh-CN" b="1" dirty="0" smtClean="0"/>
              <a:t>:</a:t>
            </a:r>
          </a:p>
          <a:p>
            <a:pPr algn="just" defTabSz="1500505">
              <a:spcBef>
                <a:spcPct val="50000"/>
              </a:spcBef>
            </a:pPr>
            <a:r>
              <a:rPr lang="vi-VN" sz="2400" dirty="0"/>
              <a:t>Trong xu hướng toàn cầu hoá như hiện nay, Việt Nam chúng ta đang mở cửa và hội nhập để tạo ra nhiều cơ hội giao lưu văn hoá, mở rộng kiến thức với các nước trên thế giới nhằm phát triển kinh tế và quảng bá du lịch. Trong quá trình hội nhập đó khó khăn trước tiên là rào cản ngôn ngữ. Vì vậy tiếng Anh – ngôn ngữ quốc tế được đưa vào giảng dạy tại các trường học từ rất sớm tạo nền tảng cho thế hệ mầm non- tương lai của đất nước</a:t>
            </a:r>
            <a:r>
              <a:rPr lang="en-US" sz="2400" dirty="0"/>
              <a:t>.</a:t>
            </a:r>
          </a:p>
          <a:p>
            <a:pPr lvl="0" algn="just" defTabSz="1500505">
              <a:spcBef>
                <a:spcPct val="50000"/>
              </a:spcBef>
            </a:pPr>
            <a:endParaRPr lang="en-US" altLang="zh-CN" sz="2400" dirty="0" smtClean="0"/>
          </a:p>
          <a:p>
            <a:pPr lvl="0" defTabSz="1500505">
              <a:spcBef>
                <a:spcPct val="50000"/>
              </a:spcBef>
            </a:pPr>
            <a:endParaRPr lang="zh-CN" altLang="en-US" dirty="0"/>
          </a:p>
        </p:txBody>
      </p:sp>
      <p:pic>
        <p:nvPicPr>
          <p:cNvPr id="2" name="ThanhPhoMuaBay-V.A-296565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733960" y="8554318"/>
            <a:ext cx="547200" cy="547200"/>
          </a:xfrm>
          <a:prstGeom prst="rect">
            <a:avLst/>
          </a:prstGeom>
        </p:spPr>
      </p:pic>
    </p:spTree>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fade">
                                      <p:cBhvr>
                                        <p:cTn id="7" dur="1000"/>
                                        <p:tgtEl>
                                          <p:spTgt spid="37892"/>
                                        </p:tgtEl>
                                      </p:cBhvr>
                                    </p:animEffect>
                                    <p:anim calcmode="lin" valueType="num">
                                      <p:cBhvr>
                                        <p:cTn id="8" dur="1000" fill="hold"/>
                                        <p:tgtEl>
                                          <p:spTgt spid="37892"/>
                                        </p:tgtEl>
                                        <p:attrNameLst>
                                          <p:attrName>ppt_x</p:attrName>
                                        </p:attrNameLst>
                                      </p:cBhvr>
                                      <p:tavLst>
                                        <p:tav tm="0">
                                          <p:val>
                                            <p:strVal val="#ppt_x"/>
                                          </p:val>
                                        </p:tav>
                                        <p:tav tm="100000">
                                          <p:val>
                                            <p:strVal val="#ppt_x"/>
                                          </p:val>
                                        </p:tav>
                                      </p:tavLst>
                                    </p:anim>
                                    <p:anim calcmode="lin" valueType="num">
                                      <p:cBhvr>
                                        <p:cTn id="9" dur="1000" fill="hold"/>
                                        <p:tgtEl>
                                          <p:spTgt spid="3789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7894"/>
                                        </p:tgtEl>
                                        <p:attrNameLst>
                                          <p:attrName>style.visibility</p:attrName>
                                        </p:attrNameLst>
                                      </p:cBhvr>
                                      <p:to>
                                        <p:strVal val="visible"/>
                                      </p:to>
                                    </p:set>
                                    <p:anim calcmode="lin" valueType="num">
                                      <p:cBhvr>
                                        <p:cTn id="13" dur="500" fill="hold"/>
                                        <p:tgtEl>
                                          <p:spTgt spid="37894"/>
                                        </p:tgtEl>
                                        <p:attrNameLst>
                                          <p:attrName>ppt_w</p:attrName>
                                        </p:attrNameLst>
                                      </p:cBhvr>
                                      <p:tavLst>
                                        <p:tav tm="0">
                                          <p:val>
                                            <p:fltVal val="0"/>
                                          </p:val>
                                        </p:tav>
                                        <p:tav tm="100000">
                                          <p:val>
                                            <p:strVal val="#ppt_w"/>
                                          </p:val>
                                        </p:tav>
                                      </p:tavLst>
                                    </p:anim>
                                    <p:anim calcmode="lin" valueType="num">
                                      <p:cBhvr>
                                        <p:cTn id="14" dur="500" fill="hold"/>
                                        <p:tgtEl>
                                          <p:spTgt spid="37894"/>
                                        </p:tgtEl>
                                        <p:attrNameLst>
                                          <p:attrName>ppt_h</p:attrName>
                                        </p:attrNameLst>
                                      </p:cBhvr>
                                      <p:tavLst>
                                        <p:tav tm="0">
                                          <p:val>
                                            <p:fltVal val="0"/>
                                          </p:val>
                                        </p:tav>
                                        <p:tav tm="100000">
                                          <p:val>
                                            <p:strVal val="#ppt_h"/>
                                          </p:val>
                                        </p:tav>
                                      </p:tavLst>
                                    </p:anim>
                                    <p:animEffect transition="in" filter="fade">
                                      <p:cBhvr>
                                        <p:cTn id="15" dur="500"/>
                                        <p:tgtEl>
                                          <p:spTgt spid="37894"/>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7895"/>
                                        </p:tgtEl>
                                        <p:attrNameLst>
                                          <p:attrName>style.visibility</p:attrName>
                                        </p:attrNameLst>
                                      </p:cBhvr>
                                      <p:to>
                                        <p:strVal val="visible"/>
                                      </p:to>
                                    </p:set>
                                    <p:anim calcmode="lin" valueType="num">
                                      <p:cBhvr>
                                        <p:cTn id="19" dur="500" fill="hold"/>
                                        <p:tgtEl>
                                          <p:spTgt spid="37895"/>
                                        </p:tgtEl>
                                        <p:attrNameLst>
                                          <p:attrName>ppt_w</p:attrName>
                                        </p:attrNameLst>
                                      </p:cBhvr>
                                      <p:tavLst>
                                        <p:tav tm="0">
                                          <p:val>
                                            <p:fltVal val="0"/>
                                          </p:val>
                                        </p:tav>
                                        <p:tav tm="100000">
                                          <p:val>
                                            <p:strVal val="#ppt_w"/>
                                          </p:val>
                                        </p:tav>
                                      </p:tavLst>
                                    </p:anim>
                                    <p:anim calcmode="lin" valueType="num">
                                      <p:cBhvr>
                                        <p:cTn id="20" dur="500" fill="hold"/>
                                        <p:tgtEl>
                                          <p:spTgt spid="37895"/>
                                        </p:tgtEl>
                                        <p:attrNameLst>
                                          <p:attrName>ppt_h</p:attrName>
                                        </p:attrNameLst>
                                      </p:cBhvr>
                                      <p:tavLst>
                                        <p:tav tm="0">
                                          <p:val>
                                            <p:fltVal val="0"/>
                                          </p:val>
                                        </p:tav>
                                        <p:tav tm="100000">
                                          <p:val>
                                            <p:strVal val="#ppt_h"/>
                                          </p:val>
                                        </p:tav>
                                      </p:tavLst>
                                    </p:anim>
                                    <p:animEffect transition="in" filter="fade">
                                      <p:cBhvr>
                                        <p:cTn id="21" dur="500"/>
                                        <p:tgtEl>
                                          <p:spTgt spid="37895"/>
                                        </p:tgtEl>
                                      </p:cBhvr>
                                    </p:animEffect>
                                  </p:childTnLst>
                                </p:cTn>
                              </p:par>
                            </p:childTnLst>
                          </p:cTn>
                        </p:par>
                        <p:par>
                          <p:cTn id="22" fill="hold">
                            <p:stCondLst>
                              <p:cond delay="2000"/>
                            </p:stCondLst>
                            <p:childTnLst>
                              <p:par>
                                <p:cTn id="23" presetID="16" presetClass="entr" presetSubtype="37" fill="hold" nodeType="afterEffect">
                                  <p:stCondLst>
                                    <p:cond delay="0"/>
                                  </p:stCondLst>
                                  <p:childTnLst>
                                    <p:set>
                                      <p:cBhvr>
                                        <p:cTn id="24" dur="1" fill="hold">
                                          <p:stCondLst>
                                            <p:cond delay="0"/>
                                          </p:stCondLst>
                                        </p:cTn>
                                        <p:tgtEl>
                                          <p:spTgt spid="37897"/>
                                        </p:tgtEl>
                                        <p:attrNameLst>
                                          <p:attrName>style.visibility</p:attrName>
                                        </p:attrNameLst>
                                      </p:cBhvr>
                                      <p:to>
                                        <p:strVal val="visible"/>
                                      </p:to>
                                    </p:set>
                                    <p:animEffect transition="in" filter="barn(outVertical)">
                                      <p:cBhvr>
                                        <p:cTn id="25" dur="500"/>
                                        <p:tgtEl>
                                          <p:spTgt spid="37897"/>
                                        </p:tgtEl>
                                      </p:cBhvr>
                                    </p:animEffect>
                                  </p:childTnLst>
                                </p:cTn>
                              </p:par>
                            </p:childTnLst>
                          </p:cTn>
                        </p:par>
                        <p:par>
                          <p:cTn id="26" fill="hold">
                            <p:stCondLst>
                              <p:cond delay="2500"/>
                            </p:stCondLst>
                            <p:childTnLst>
                              <p:par>
                                <p:cTn id="27" presetID="47" presetClass="entr" presetSubtype="0" fill="hold" nodeType="afterEffect">
                                  <p:stCondLst>
                                    <p:cond delay="0"/>
                                  </p:stCondLst>
                                  <p:childTnLst>
                                    <p:set>
                                      <p:cBhvr>
                                        <p:cTn id="28" dur="1" fill="hold">
                                          <p:stCondLst>
                                            <p:cond delay="0"/>
                                          </p:stCondLst>
                                        </p:cTn>
                                        <p:tgtEl>
                                          <p:spTgt spid="37896"/>
                                        </p:tgtEl>
                                        <p:attrNameLst>
                                          <p:attrName>style.visibility</p:attrName>
                                        </p:attrNameLst>
                                      </p:cBhvr>
                                      <p:to>
                                        <p:strVal val="visible"/>
                                      </p:to>
                                    </p:set>
                                    <p:animEffect transition="in" filter="fade">
                                      <p:cBhvr>
                                        <p:cTn id="29" dur="1000"/>
                                        <p:tgtEl>
                                          <p:spTgt spid="37896"/>
                                        </p:tgtEl>
                                      </p:cBhvr>
                                    </p:animEffect>
                                    <p:anim calcmode="lin" valueType="num">
                                      <p:cBhvr>
                                        <p:cTn id="30" dur="1000" fill="hold"/>
                                        <p:tgtEl>
                                          <p:spTgt spid="37896"/>
                                        </p:tgtEl>
                                        <p:attrNameLst>
                                          <p:attrName>ppt_x</p:attrName>
                                        </p:attrNameLst>
                                      </p:cBhvr>
                                      <p:tavLst>
                                        <p:tav tm="0">
                                          <p:val>
                                            <p:strVal val="#ppt_x"/>
                                          </p:val>
                                        </p:tav>
                                        <p:tav tm="100000">
                                          <p:val>
                                            <p:strVal val="#ppt_x"/>
                                          </p:val>
                                        </p:tav>
                                      </p:tavLst>
                                    </p:anim>
                                    <p:anim calcmode="lin" valueType="num">
                                      <p:cBhvr>
                                        <p:cTn id="31" dur="1000" fill="hold"/>
                                        <p:tgtEl>
                                          <p:spTgt spid="37896"/>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7">
                                            <p:txEl>
                                              <p:pRg st="1" end="1"/>
                                            </p:txEl>
                                          </p:spTgt>
                                        </p:tgtEl>
                                        <p:attrNameLst>
                                          <p:attrName>style.visibility</p:attrName>
                                        </p:attrNameLst>
                                      </p:cBhvr>
                                      <p:to>
                                        <p:strVal val="visible"/>
                                      </p:to>
                                    </p:set>
                                    <p:anim calcmode="discrete" valueType="clr">
                                      <p:cBhvr override="childStyle">
                                        <p:cTn id="35" dur="80"/>
                                        <p:tgtEl>
                                          <p:spTgt spid="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7">
                                            <p:txEl>
                                              <p:pRg st="1" end="1"/>
                                            </p:txEl>
                                          </p:spTgt>
                                        </p:tgtEl>
                                        <p:attrNameLst>
                                          <p:attrName>fillcolor</p:attrName>
                                        </p:attrNameLst>
                                      </p:cBhvr>
                                      <p:tavLst>
                                        <p:tav tm="0">
                                          <p:val>
                                            <p:clrVal>
                                              <a:schemeClr val="accent2"/>
                                            </p:clrVal>
                                          </p:val>
                                        </p:tav>
                                        <p:tav tm="50000">
                                          <p:val>
                                            <p:clrVal>
                                              <a:schemeClr val="hlink"/>
                                            </p:clrVal>
                                          </p:val>
                                        </p:tav>
                                      </p:tavLst>
                                    </p:anim>
                                    <p:set>
                                      <p:cBhvr>
                                        <p:cTn id="37" dur="80"/>
                                        <p:tgtEl>
                                          <p:spTgt spid="7">
                                            <p:txEl>
                                              <p:pRg st="1" end="1"/>
                                            </p:txEl>
                                          </p:spTgt>
                                        </p:tgtEl>
                                        <p:attrNameLst>
                                          <p:attrName>fill.type</p:attrName>
                                        </p:attrNameLst>
                                      </p:cBhvr>
                                      <p:to>
                                        <p:strVal val="solid"/>
                                      </p:to>
                                    </p:set>
                                  </p:childTnLst>
                                </p:cTn>
                              </p:par>
                              <p:par>
                                <p:cTn id="38" presetID="27" presetClass="entr" presetSubtype="0" fill="hold" grpId="0" nodeType="withEffect">
                                  <p:stCondLst>
                                    <p:cond delay="0"/>
                                  </p:stCondLst>
                                  <p:iterate type="lt">
                                    <p:tmPct val="50000"/>
                                  </p:iterate>
                                  <p:childTnLst>
                                    <p:set>
                                      <p:cBhvr>
                                        <p:cTn id="39" dur="1" fill="hold">
                                          <p:stCondLst>
                                            <p:cond delay="0"/>
                                          </p:stCondLst>
                                        </p:cTn>
                                        <p:tgtEl>
                                          <p:spTgt spid="7">
                                            <p:txEl>
                                              <p:pRg st="2" end="2"/>
                                            </p:txEl>
                                          </p:spTgt>
                                        </p:tgtEl>
                                        <p:attrNameLst>
                                          <p:attrName>style.visibility</p:attrName>
                                        </p:attrNameLst>
                                      </p:cBhvr>
                                      <p:to>
                                        <p:strVal val="visible"/>
                                      </p:to>
                                    </p:set>
                                    <p:anim calcmode="discrete" valueType="clr">
                                      <p:cBhvr override="childStyle">
                                        <p:cTn id="40" dur="80"/>
                                        <p:tgtEl>
                                          <p:spTgt spid="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7">
                                            <p:txEl>
                                              <p:pRg st="2" end="2"/>
                                            </p:txEl>
                                          </p:spTgt>
                                        </p:tgtEl>
                                        <p:attrNameLst>
                                          <p:attrName>fillcolor</p:attrName>
                                        </p:attrNameLst>
                                      </p:cBhvr>
                                      <p:tavLst>
                                        <p:tav tm="0">
                                          <p:val>
                                            <p:clrVal>
                                              <a:schemeClr val="accent2"/>
                                            </p:clrVal>
                                          </p:val>
                                        </p:tav>
                                        <p:tav tm="50000">
                                          <p:val>
                                            <p:clrVal>
                                              <a:schemeClr val="hlink"/>
                                            </p:clrVal>
                                          </p:val>
                                        </p:tav>
                                      </p:tavLst>
                                    </p:anim>
                                    <p:set>
                                      <p:cBhvr>
                                        <p:cTn id="42" dur="80"/>
                                        <p:tgtEl>
                                          <p:spTgt spid="7">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266773" fill="hold"/>
                                        <p:tgtEl>
                                          <p:spTgt spid="2"/>
                                        </p:tgtEl>
                                      </p:cBhvr>
                                    </p:cmd>
                                  </p:childTnLst>
                                </p:cTn>
                              </p:par>
                            </p:childTnLst>
                          </p:cTn>
                        </p:par>
                      </p:childTnLst>
                    </p:cTn>
                  </p:par>
                </p:childTnLst>
              </p:cTn>
              <p:nextCondLst>
                <p:cond evt="onClick" delay="0">
                  <p:tgtEl>
                    <p:spTgt spid="2"/>
                  </p:tgtEl>
                </p:cond>
              </p:nextCondLst>
            </p:seq>
            <p:audio>
              <p:cMediaNode vol="80000">
                <p:cTn id="48" fill="hold" display="0">
                  <p:stCondLst>
                    <p:cond delay="indefinite"/>
                  </p:stCondLst>
                  <p:endCondLst>
                    <p:cond evt="onStopAudio" delay="0">
                      <p:tgtEl>
                        <p:sldTgt/>
                      </p:tgtEl>
                    </p:cond>
                  </p:endCondLst>
                </p:cTn>
                <p:tgtEl>
                  <p:spTgt spid="2"/>
                </p:tgtEl>
              </p:cMediaNode>
            </p:audio>
          </p:childTnLst>
        </p:cTn>
      </p:par>
    </p:tnLst>
    <p:bldLst>
      <p:bldP spid="7"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图片 38915" descr="1-17"/>
          <p:cNvPicPr>
            <a:picLocks noChangeAspect="1"/>
          </p:cNvPicPr>
          <p:nvPr/>
        </p:nvPicPr>
        <p:blipFill>
          <a:blip r:embed="rId5"/>
          <a:stretch>
            <a:fillRect/>
          </a:stretch>
        </p:blipFill>
        <p:spPr>
          <a:xfrm>
            <a:off x="-107950" y="5622925"/>
            <a:ext cx="16886238" cy="3852863"/>
          </a:xfrm>
          <a:prstGeom prst="rect">
            <a:avLst/>
          </a:prstGeom>
          <a:noFill/>
          <a:ln w="9525">
            <a:noFill/>
          </a:ln>
        </p:spPr>
      </p:pic>
      <p:pic>
        <p:nvPicPr>
          <p:cNvPr id="38918" name="图片 38917" descr="1-31"/>
          <p:cNvPicPr>
            <a:picLocks noChangeAspect="1"/>
          </p:cNvPicPr>
          <p:nvPr/>
        </p:nvPicPr>
        <p:blipFill>
          <a:blip r:embed="rId6"/>
          <a:stretch>
            <a:fillRect/>
          </a:stretch>
        </p:blipFill>
        <p:spPr>
          <a:xfrm>
            <a:off x="3060700" y="346075"/>
            <a:ext cx="13717588" cy="9217025"/>
          </a:xfrm>
          <a:prstGeom prst="rect">
            <a:avLst/>
          </a:prstGeom>
          <a:noFill/>
          <a:ln w="9525">
            <a:noFill/>
          </a:ln>
        </p:spPr>
      </p:pic>
      <p:pic>
        <p:nvPicPr>
          <p:cNvPr id="38917" name="图片 38916" descr="1-30"/>
          <p:cNvPicPr>
            <a:picLocks noChangeAspect="1"/>
          </p:cNvPicPr>
          <p:nvPr/>
        </p:nvPicPr>
        <p:blipFill>
          <a:blip r:embed="rId7"/>
          <a:stretch>
            <a:fillRect/>
          </a:stretch>
        </p:blipFill>
        <p:spPr>
          <a:xfrm>
            <a:off x="-252412" y="2095500"/>
            <a:ext cx="4687887" cy="7467600"/>
          </a:xfrm>
          <a:prstGeom prst="rect">
            <a:avLst/>
          </a:prstGeom>
          <a:noFill/>
          <a:ln w="9525">
            <a:noFill/>
          </a:ln>
        </p:spPr>
      </p:pic>
      <p:sp>
        <p:nvSpPr>
          <p:cNvPr id="6" name="文本框 5"/>
          <p:cNvSpPr txBox="1"/>
          <p:nvPr/>
        </p:nvSpPr>
        <p:spPr>
          <a:xfrm>
            <a:off x="5004767" y="2501820"/>
            <a:ext cx="10009113" cy="6524863"/>
          </a:xfrm>
          <a:prstGeom prst="rect">
            <a:avLst/>
          </a:prstGeom>
          <a:noFill/>
          <a:ln w="9525">
            <a:noFill/>
          </a:ln>
        </p:spPr>
        <p:txBody>
          <a:bodyPr wrap="square">
            <a:spAutoFit/>
          </a:bodyPr>
          <a:lstStyle/>
          <a:p>
            <a:pPr algn="just"/>
            <a:r>
              <a:rPr lang="en-US" b="1" i="1" dirty="0"/>
              <a:t>2. </a:t>
            </a:r>
            <a:r>
              <a:rPr lang="en-US" b="1" i="1" dirty="0" err="1"/>
              <a:t>Thực</a:t>
            </a:r>
            <a:r>
              <a:rPr lang="en-US" b="1" i="1" dirty="0"/>
              <a:t> </a:t>
            </a:r>
            <a:r>
              <a:rPr lang="en-US" b="1" i="1" dirty="0" err="1" smtClean="0"/>
              <a:t>trạng</a:t>
            </a:r>
            <a:r>
              <a:rPr lang="en-US" b="1" i="1" dirty="0" smtClean="0"/>
              <a:t>:</a:t>
            </a:r>
          </a:p>
          <a:p>
            <a:pPr marL="457200" indent="-457200" algn="just">
              <a:buFont typeface="Arial" panose="020B0604020202020204" pitchFamily="34" charset="0"/>
              <a:buChar char="•"/>
            </a:pPr>
            <a:r>
              <a:rPr lang="en-US" sz="2400" dirty="0" err="1" smtClean="0"/>
              <a:t>Thuận</a:t>
            </a:r>
            <a:r>
              <a:rPr lang="en-US" sz="2400" dirty="0" smtClean="0"/>
              <a:t> </a:t>
            </a:r>
            <a:r>
              <a:rPr lang="en-US" sz="2400" dirty="0" err="1" smtClean="0"/>
              <a:t>lợi</a:t>
            </a:r>
            <a:endParaRPr lang="en-US" sz="2400" dirty="0" smtClean="0"/>
          </a:p>
          <a:p>
            <a:pPr algn="just"/>
            <a:r>
              <a:rPr lang="en-US" sz="2400" dirty="0" smtClean="0"/>
              <a:t>- </a:t>
            </a:r>
            <a:r>
              <a:rPr lang="pt-BR" sz="2400" dirty="0" smtClean="0"/>
              <a:t>Nhà </a:t>
            </a:r>
            <a:r>
              <a:rPr lang="pt-BR" sz="2400" dirty="0"/>
              <a:t>trường rất quan tâm và </a:t>
            </a:r>
            <a:r>
              <a:rPr lang="vi-VN" sz="2400" dirty="0"/>
              <a:t>tạo </a:t>
            </a:r>
            <a:r>
              <a:rPr lang="pt-BR" sz="2400" dirty="0"/>
              <a:t>điều kiện cho việc dạy và học môn Tiếng </a:t>
            </a:r>
            <a:r>
              <a:rPr lang="pt-BR" sz="2400" dirty="0" smtClean="0"/>
              <a:t>Anh.......</a:t>
            </a:r>
          </a:p>
          <a:p>
            <a:pPr algn="just"/>
            <a:r>
              <a:rPr lang="pt-BR" sz="2400" dirty="0" smtClean="0"/>
              <a:t>- Giáo viên </a:t>
            </a:r>
            <a:r>
              <a:rPr lang="vi-VN" sz="2400" dirty="0"/>
              <a:t>nhiệt tình, có trách nhiệm trong công tác giảng dạy môn Tiếng </a:t>
            </a:r>
            <a:r>
              <a:rPr lang="vi-VN" sz="2400" dirty="0" smtClean="0"/>
              <a:t>Anh</a:t>
            </a:r>
            <a:r>
              <a:rPr lang="en-US" sz="2400" dirty="0" smtClean="0"/>
              <a:t>……</a:t>
            </a:r>
          </a:p>
          <a:p>
            <a:pPr algn="just"/>
            <a:r>
              <a:rPr lang="en-US" sz="2400" dirty="0" smtClean="0"/>
              <a:t>- S</a:t>
            </a:r>
            <a:r>
              <a:rPr lang="vi-VN" sz="2400" dirty="0" smtClean="0"/>
              <a:t>ách </a:t>
            </a:r>
            <a:r>
              <a:rPr lang="vi-VN" sz="2400" dirty="0"/>
              <a:t>giáo khoa có nội dung kiến thức phù hợp với thực tế cuộc sống học sinh và có nhiều tranh ảnh đẹp, dễ bắt mắt, tạo niềm hứng thú cho học sinh</a:t>
            </a:r>
            <a:endParaRPr lang="en-US" sz="2400" dirty="0"/>
          </a:p>
          <a:p>
            <a:pPr marL="457200" indent="-457200" algn="just">
              <a:buFont typeface="Arial" panose="020B0604020202020204" pitchFamily="34" charset="0"/>
              <a:buChar char="•"/>
            </a:pPr>
            <a:r>
              <a:rPr lang="en-US" sz="2400" dirty="0" err="1" smtClean="0"/>
              <a:t>Khó</a:t>
            </a:r>
            <a:r>
              <a:rPr lang="en-US" sz="2400" dirty="0" smtClean="0"/>
              <a:t> </a:t>
            </a:r>
            <a:r>
              <a:rPr lang="en-US" sz="2400" dirty="0" err="1" smtClean="0"/>
              <a:t>khăn</a:t>
            </a:r>
            <a:endParaRPr lang="en-US" sz="2400" dirty="0" smtClean="0"/>
          </a:p>
          <a:p>
            <a:pPr algn="just"/>
            <a:r>
              <a:rPr lang="en-US" sz="2400" dirty="0" smtClean="0"/>
              <a:t>- </a:t>
            </a:r>
            <a:r>
              <a:rPr lang="vi-VN" sz="2400" dirty="0" smtClean="0"/>
              <a:t>Do </a:t>
            </a:r>
            <a:r>
              <a:rPr lang="vi-VN" sz="2400" dirty="0"/>
              <a:t>trình độ nhận thức của học sinh khác nhau, nhiều em học được môn tiếng anh, nhưng cũng có một số em không tiếp thu </a:t>
            </a:r>
            <a:r>
              <a:rPr lang="vi-VN" sz="2400" dirty="0" smtClean="0"/>
              <a:t>được</a:t>
            </a:r>
            <a:r>
              <a:rPr lang="en-US" sz="2400" dirty="0" smtClean="0"/>
              <a:t>….</a:t>
            </a:r>
          </a:p>
          <a:p>
            <a:pPr algn="just"/>
            <a:r>
              <a:rPr lang="en-US" sz="2400" dirty="0" smtClean="0"/>
              <a:t>- C</a:t>
            </a:r>
            <a:r>
              <a:rPr lang="vi-VN" sz="2400" dirty="0" smtClean="0"/>
              <a:t>ác </a:t>
            </a:r>
            <a:r>
              <a:rPr lang="vi-VN" sz="2400" dirty="0"/>
              <a:t>em thường thụ động, thiếu sự linh hoạt, ngại việc đọc- nói tiếng </a:t>
            </a:r>
            <a:r>
              <a:rPr lang="vi-VN" sz="2400" cap="all" dirty="0"/>
              <a:t>a</a:t>
            </a:r>
            <a:r>
              <a:rPr lang="vi-VN" sz="2400" dirty="0"/>
              <a:t>nh và ít tham gia phát biểu để tìm hiểu bài học.</a:t>
            </a:r>
            <a:endParaRPr lang="en-US" sz="2400" dirty="0"/>
          </a:p>
          <a:p>
            <a:pPr algn="just"/>
            <a:r>
              <a:rPr lang="en-US" sz="2400" dirty="0" smtClean="0"/>
              <a:t>- </a:t>
            </a:r>
            <a:r>
              <a:rPr lang="vi-VN" sz="2400" dirty="0" smtClean="0"/>
              <a:t> </a:t>
            </a:r>
            <a:r>
              <a:rPr lang="vi-VN" sz="2400" dirty="0"/>
              <a:t>Hoạt động luyện nói thường được thực hiện theo cặp, nhóm nên lớp học dễ ồn ào mất trật tự</a:t>
            </a:r>
            <a:endParaRPr lang="en-US" sz="2400" dirty="0" smtClean="0"/>
          </a:p>
          <a:p>
            <a:pPr algn="just"/>
            <a:endParaRPr lang="en-US" sz="2800" dirty="0"/>
          </a:p>
        </p:txBody>
      </p:sp>
      <p:pic>
        <p:nvPicPr>
          <p:cNvPr id="2" name="YeuEmDaiKhoPianoCover-AnCoong-588639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166008" y="9038583"/>
            <a:ext cx="406400" cy="4064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118"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38916"/>
                                        </p:tgtEl>
                                        <p:attrNameLst>
                                          <p:attrName>style.visibility</p:attrName>
                                        </p:attrNameLst>
                                      </p:cBhvr>
                                      <p:to>
                                        <p:strVal val="visible"/>
                                      </p:to>
                                    </p:set>
                                    <p:animEffect transition="in" filter="fade">
                                      <p:cBhvr>
                                        <p:cTn id="9" dur="1000"/>
                                        <p:tgtEl>
                                          <p:spTgt spid="38916"/>
                                        </p:tgtEl>
                                      </p:cBhvr>
                                    </p:animEffect>
                                    <p:anim calcmode="lin" valueType="num">
                                      <p:cBhvr>
                                        <p:cTn id="10" dur="1000" fill="hold"/>
                                        <p:tgtEl>
                                          <p:spTgt spid="38916"/>
                                        </p:tgtEl>
                                        <p:attrNameLst>
                                          <p:attrName>ppt_x</p:attrName>
                                        </p:attrNameLst>
                                      </p:cBhvr>
                                      <p:tavLst>
                                        <p:tav tm="0">
                                          <p:val>
                                            <p:strVal val="#ppt_x"/>
                                          </p:val>
                                        </p:tav>
                                        <p:tav tm="100000">
                                          <p:val>
                                            <p:strVal val="#ppt_x"/>
                                          </p:val>
                                        </p:tav>
                                      </p:tavLst>
                                    </p:anim>
                                    <p:anim calcmode="lin" valueType="num">
                                      <p:cBhvr>
                                        <p:cTn id="11" dur="1000" fill="hold"/>
                                        <p:tgtEl>
                                          <p:spTgt spid="38916"/>
                                        </p:tgtEl>
                                        <p:attrNameLst>
                                          <p:attrName>ppt_y</p:attrName>
                                        </p:attrNameLst>
                                      </p:cBhvr>
                                      <p:tavLst>
                                        <p:tav tm="0">
                                          <p:val>
                                            <p:strVal val="#ppt_y+.1"/>
                                          </p:val>
                                        </p:tav>
                                        <p:tav tm="100000">
                                          <p:val>
                                            <p:strVal val="#ppt_y"/>
                                          </p:val>
                                        </p:tav>
                                      </p:tavLst>
                                    </p:anim>
                                  </p:childTnLst>
                                </p:cTn>
                              </p:par>
                            </p:childTnLst>
                          </p:cTn>
                        </p:par>
                        <p:par>
                          <p:cTn id="12" fill="hold">
                            <p:stCondLst>
                              <p:cond delay="247118"/>
                            </p:stCondLst>
                            <p:childTnLst>
                              <p:par>
                                <p:cTn id="13" presetID="15" presetClass="entr" presetSubtype="0" fill="hold" nodeType="afterEffect">
                                  <p:stCondLst>
                                    <p:cond delay="0"/>
                                  </p:stCondLst>
                                  <p:childTnLst>
                                    <p:set>
                                      <p:cBhvr>
                                        <p:cTn id="14" dur="1" fill="hold">
                                          <p:stCondLst>
                                            <p:cond delay="0"/>
                                          </p:stCondLst>
                                        </p:cTn>
                                        <p:tgtEl>
                                          <p:spTgt spid="38918"/>
                                        </p:tgtEl>
                                        <p:attrNameLst>
                                          <p:attrName>style.visibility</p:attrName>
                                        </p:attrNameLst>
                                      </p:cBhvr>
                                      <p:to>
                                        <p:strVal val="visible"/>
                                      </p:to>
                                    </p:set>
                                    <p:anim calcmode="lin" valueType="num">
                                      <p:cBhvr>
                                        <p:cTn id="15" dur="1000" fill="hold"/>
                                        <p:tgtEl>
                                          <p:spTgt spid="38918"/>
                                        </p:tgtEl>
                                        <p:attrNameLst>
                                          <p:attrName>ppt_w</p:attrName>
                                        </p:attrNameLst>
                                      </p:cBhvr>
                                      <p:tavLst>
                                        <p:tav tm="0">
                                          <p:val>
                                            <p:fltVal val="0"/>
                                          </p:val>
                                        </p:tav>
                                        <p:tav tm="100000">
                                          <p:val>
                                            <p:strVal val="#ppt_w"/>
                                          </p:val>
                                        </p:tav>
                                      </p:tavLst>
                                    </p:anim>
                                    <p:anim calcmode="lin" valueType="num">
                                      <p:cBhvr>
                                        <p:cTn id="16" dur="1000" fill="hold"/>
                                        <p:tgtEl>
                                          <p:spTgt spid="38918"/>
                                        </p:tgtEl>
                                        <p:attrNameLst>
                                          <p:attrName>ppt_h</p:attrName>
                                        </p:attrNameLst>
                                      </p:cBhvr>
                                      <p:tavLst>
                                        <p:tav tm="0">
                                          <p:val>
                                            <p:fltVal val="0"/>
                                          </p:val>
                                        </p:tav>
                                        <p:tav tm="100000">
                                          <p:val>
                                            <p:strVal val="#ppt_h"/>
                                          </p:val>
                                        </p:tav>
                                      </p:tavLst>
                                    </p:anim>
                                    <p:anim calcmode="lin" valueType="num">
                                      <p:cBhvr>
                                        <p:cTn id="17" dur="1000" fill="hold"/>
                                        <p:tgtEl>
                                          <p:spTgt spid="3891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8918"/>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48118"/>
                            </p:stCondLst>
                            <p:childTnLst>
                              <p:par>
                                <p:cTn id="20" presetID="42" presetClass="entr" presetSubtype="0" fill="hold" nodeType="afterEffect">
                                  <p:stCondLst>
                                    <p:cond delay="0"/>
                                  </p:stCondLst>
                                  <p:childTnLst>
                                    <p:set>
                                      <p:cBhvr>
                                        <p:cTn id="21" dur="1" fill="hold">
                                          <p:stCondLst>
                                            <p:cond delay="0"/>
                                          </p:stCondLst>
                                        </p:cTn>
                                        <p:tgtEl>
                                          <p:spTgt spid="38917"/>
                                        </p:tgtEl>
                                        <p:attrNameLst>
                                          <p:attrName>style.visibility</p:attrName>
                                        </p:attrNameLst>
                                      </p:cBhvr>
                                      <p:to>
                                        <p:strVal val="visible"/>
                                      </p:to>
                                    </p:set>
                                    <p:animEffect transition="in" filter="fade">
                                      <p:cBhvr>
                                        <p:cTn id="22" dur="1000"/>
                                        <p:tgtEl>
                                          <p:spTgt spid="38917"/>
                                        </p:tgtEl>
                                      </p:cBhvr>
                                    </p:animEffect>
                                    <p:anim calcmode="lin" valueType="num">
                                      <p:cBhvr>
                                        <p:cTn id="23" dur="1000" fill="hold"/>
                                        <p:tgtEl>
                                          <p:spTgt spid="38917"/>
                                        </p:tgtEl>
                                        <p:attrNameLst>
                                          <p:attrName>ppt_x</p:attrName>
                                        </p:attrNameLst>
                                      </p:cBhvr>
                                      <p:tavLst>
                                        <p:tav tm="0">
                                          <p:val>
                                            <p:strVal val="#ppt_x"/>
                                          </p:val>
                                        </p:tav>
                                        <p:tav tm="100000">
                                          <p:val>
                                            <p:strVal val="#ppt_x"/>
                                          </p:val>
                                        </p:tav>
                                      </p:tavLst>
                                    </p:anim>
                                    <p:anim calcmode="lin" valueType="num">
                                      <p:cBhvr>
                                        <p:cTn id="24" dur="1000" fill="hold"/>
                                        <p:tgtEl>
                                          <p:spTgt spid="38917"/>
                                        </p:tgtEl>
                                        <p:attrNameLst>
                                          <p:attrName>ppt_y</p:attrName>
                                        </p:attrNameLst>
                                      </p:cBhvr>
                                      <p:tavLst>
                                        <p:tav tm="0">
                                          <p:val>
                                            <p:strVal val="#ppt_y+.1"/>
                                          </p:val>
                                        </p:tav>
                                        <p:tav tm="100000">
                                          <p:val>
                                            <p:strVal val="#ppt_y"/>
                                          </p:val>
                                        </p:tav>
                                      </p:tavLst>
                                    </p:anim>
                                  </p:childTnLst>
                                </p:cTn>
                              </p:par>
                            </p:childTnLst>
                          </p:cTn>
                        </p:par>
                        <p:par>
                          <p:cTn id="25" fill="hold">
                            <p:stCondLst>
                              <p:cond delay="249118"/>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28"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30" dur="80"/>
                                        <p:tgtEl>
                                          <p:spTgt spid="6">
                                            <p:txEl>
                                              <p:pRg st="0" end="0"/>
                                            </p:txEl>
                                          </p:spTgt>
                                        </p:tgtEl>
                                        <p:attrNameLst>
                                          <p:attrName>fill.type</p:attrName>
                                        </p:attrNameLst>
                                      </p:cBhvr>
                                      <p:to>
                                        <p:strVal val="solid"/>
                                      </p:to>
                                    </p:set>
                                  </p:childTnLst>
                                </p:cTn>
                              </p:par>
                              <p:par>
                                <p:cTn id="31" presetID="27" presetClass="entr" presetSubtype="0" fill="hold" grpId="0" nodeType="withEffect">
                                  <p:stCondLst>
                                    <p:cond delay="0"/>
                                  </p:stCondLst>
                                  <p:iterate type="lt">
                                    <p:tmPct val="50000"/>
                                  </p:iterate>
                                  <p:childTnLst>
                                    <p:set>
                                      <p:cBhvr>
                                        <p:cTn id="32" dur="1" fill="hold">
                                          <p:stCondLst>
                                            <p:cond delay="0"/>
                                          </p:stCondLst>
                                        </p:cTn>
                                        <p:tgtEl>
                                          <p:spTgt spid="6">
                                            <p:txEl>
                                              <p:pRg st="1" end="1"/>
                                            </p:txEl>
                                          </p:spTgt>
                                        </p:tgtEl>
                                        <p:attrNameLst>
                                          <p:attrName>style.visibility</p:attrName>
                                        </p:attrNameLst>
                                      </p:cBhvr>
                                      <p:to>
                                        <p:strVal val="visible"/>
                                      </p:to>
                                    </p:set>
                                    <p:anim calcmode="discrete" valueType="clr">
                                      <p:cBhvr override="childStyle">
                                        <p:cTn id="33" dur="80"/>
                                        <p:tgtEl>
                                          <p:spTgt spid="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6">
                                            <p:txEl>
                                              <p:pRg st="1" end="1"/>
                                            </p:txEl>
                                          </p:spTgt>
                                        </p:tgtEl>
                                        <p:attrNameLst>
                                          <p:attrName>fillcolor</p:attrName>
                                        </p:attrNameLst>
                                      </p:cBhvr>
                                      <p:tavLst>
                                        <p:tav tm="0">
                                          <p:val>
                                            <p:clrVal>
                                              <a:schemeClr val="accent2"/>
                                            </p:clrVal>
                                          </p:val>
                                        </p:tav>
                                        <p:tav tm="50000">
                                          <p:val>
                                            <p:clrVal>
                                              <a:schemeClr val="hlink"/>
                                            </p:clrVal>
                                          </p:val>
                                        </p:tav>
                                      </p:tavLst>
                                    </p:anim>
                                    <p:set>
                                      <p:cBhvr>
                                        <p:cTn id="35" dur="80"/>
                                        <p:tgtEl>
                                          <p:spTgt spid="6">
                                            <p:txEl>
                                              <p:pRg st="1" end="1"/>
                                            </p:txEl>
                                          </p:spTgt>
                                        </p:tgtEl>
                                        <p:attrNameLst>
                                          <p:attrName>fill.type</p:attrName>
                                        </p:attrNameLst>
                                      </p:cBhvr>
                                      <p:to>
                                        <p:strVal val="solid"/>
                                      </p:to>
                                    </p:set>
                                  </p:childTnLst>
                                </p:cTn>
                              </p:par>
                              <p:par>
                                <p:cTn id="36" presetID="27" presetClass="entr" presetSubtype="0" fill="hold" grpId="0" nodeType="withEffect">
                                  <p:stCondLst>
                                    <p:cond delay="0"/>
                                  </p:stCondLst>
                                  <p:iterate type="lt">
                                    <p:tmPct val="50000"/>
                                  </p:iterate>
                                  <p:childTnLst>
                                    <p:set>
                                      <p:cBhvr>
                                        <p:cTn id="37" dur="1" fill="hold">
                                          <p:stCondLst>
                                            <p:cond delay="0"/>
                                          </p:stCondLst>
                                        </p:cTn>
                                        <p:tgtEl>
                                          <p:spTgt spid="6">
                                            <p:txEl>
                                              <p:pRg st="2" end="2"/>
                                            </p:txEl>
                                          </p:spTgt>
                                        </p:tgtEl>
                                        <p:attrNameLst>
                                          <p:attrName>style.visibility</p:attrName>
                                        </p:attrNameLst>
                                      </p:cBhvr>
                                      <p:to>
                                        <p:strVal val="visible"/>
                                      </p:to>
                                    </p:set>
                                    <p:anim calcmode="discrete" valueType="clr">
                                      <p:cBhvr override="childStyle">
                                        <p:cTn id="38" dur="80"/>
                                        <p:tgtEl>
                                          <p:spTgt spid="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6">
                                            <p:txEl>
                                              <p:pRg st="2" end="2"/>
                                            </p:txEl>
                                          </p:spTgt>
                                        </p:tgtEl>
                                        <p:attrNameLst>
                                          <p:attrName>fillcolor</p:attrName>
                                        </p:attrNameLst>
                                      </p:cBhvr>
                                      <p:tavLst>
                                        <p:tav tm="0">
                                          <p:val>
                                            <p:clrVal>
                                              <a:schemeClr val="accent2"/>
                                            </p:clrVal>
                                          </p:val>
                                        </p:tav>
                                        <p:tav tm="50000">
                                          <p:val>
                                            <p:clrVal>
                                              <a:schemeClr val="hlink"/>
                                            </p:clrVal>
                                          </p:val>
                                        </p:tav>
                                      </p:tavLst>
                                    </p:anim>
                                    <p:set>
                                      <p:cBhvr>
                                        <p:cTn id="40" dur="80"/>
                                        <p:tgtEl>
                                          <p:spTgt spid="6">
                                            <p:txEl>
                                              <p:pRg st="2" end="2"/>
                                            </p:txEl>
                                          </p:spTgt>
                                        </p:tgtEl>
                                        <p:attrNameLst>
                                          <p:attrName>fill.type</p:attrName>
                                        </p:attrNameLst>
                                      </p:cBhvr>
                                      <p:to>
                                        <p:strVal val="solid"/>
                                      </p:to>
                                    </p:set>
                                  </p:childTnLst>
                                </p:cTn>
                              </p:par>
                              <p:par>
                                <p:cTn id="41" presetID="27" presetClass="entr" presetSubtype="0" fill="hold" grpId="0" nodeType="withEffect">
                                  <p:stCondLst>
                                    <p:cond delay="0"/>
                                  </p:stCondLst>
                                  <p:iterate type="lt">
                                    <p:tmPct val="50000"/>
                                  </p:iterate>
                                  <p:childTnLst>
                                    <p:set>
                                      <p:cBhvr>
                                        <p:cTn id="42" dur="1" fill="hold">
                                          <p:stCondLst>
                                            <p:cond delay="0"/>
                                          </p:stCondLst>
                                        </p:cTn>
                                        <p:tgtEl>
                                          <p:spTgt spid="6">
                                            <p:txEl>
                                              <p:pRg st="3" end="3"/>
                                            </p:txEl>
                                          </p:spTgt>
                                        </p:tgtEl>
                                        <p:attrNameLst>
                                          <p:attrName>style.visibility</p:attrName>
                                        </p:attrNameLst>
                                      </p:cBhvr>
                                      <p:to>
                                        <p:strVal val="visible"/>
                                      </p:to>
                                    </p:set>
                                    <p:anim calcmode="discrete" valueType="clr">
                                      <p:cBhvr override="childStyle">
                                        <p:cTn id="43" dur="80"/>
                                        <p:tgtEl>
                                          <p:spTgt spid="6">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6">
                                            <p:txEl>
                                              <p:pRg st="3" end="3"/>
                                            </p:txEl>
                                          </p:spTgt>
                                        </p:tgtEl>
                                        <p:attrNameLst>
                                          <p:attrName>fillcolor</p:attrName>
                                        </p:attrNameLst>
                                      </p:cBhvr>
                                      <p:tavLst>
                                        <p:tav tm="0">
                                          <p:val>
                                            <p:clrVal>
                                              <a:schemeClr val="accent2"/>
                                            </p:clrVal>
                                          </p:val>
                                        </p:tav>
                                        <p:tav tm="50000">
                                          <p:val>
                                            <p:clrVal>
                                              <a:schemeClr val="hlink"/>
                                            </p:clrVal>
                                          </p:val>
                                        </p:tav>
                                      </p:tavLst>
                                    </p:anim>
                                    <p:set>
                                      <p:cBhvr>
                                        <p:cTn id="45" dur="80"/>
                                        <p:tgtEl>
                                          <p:spTgt spid="6">
                                            <p:txEl>
                                              <p:pRg st="3" end="3"/>
                                            </p:txEl>
                                          </p:spTgt>
                                        </p:tgtEl>
                                        <p:attrNameLst>
                                          <p:attrName>fill.type</p:attrName>
                                        </p:attrNameLst>
                                      </p:cBhvr>
                                      <p:to>
                                        <p:strVal val="solid"/>
                                      </p:to>
                                    </p:set>
                                  </p:childTnLst>
                                </p:cTn>
                              </p:par>
                              <p:par>
                                <p:cTn id="46" presetID="27" presetClass="entr" presetSubtype="0" fill="hold" grpId="0" nodeType="withEffect">
                                  <p:stCondLst>
                                    <p:cond delay="0"/>
                                  </p:stCondLst>
                                  <p:iterate type="lt">
                                    <p:tmPct val="50000"/>
                                  </p:iterate>
                                  <p:childTnLst>
                                    <p:set>
                                      <p:cBhvr>
                                        <p:cTn id="47" dur="1" fill="hold">
                                          <p:stCondLst>
                                            <p:cond delay="0"/>
                                          </p:stCondLst>
                                        </p:cTn>
                                        <p:tgtEl>
                                          <p:spTgt spid="6">
                                            <p:txEl>
                                              <p:pRg st="4" end="4"/>
                                            </p:txEl>
                                          </p:spTgt>
                                        </p:tgtEl>
                                        <p:attrNameLst>
                                          <p:attrName>style.visibility</p:attrName>
                                        </p:attrNameLst>
                                      </p:cBhvr>
                                      <p:to>
                                        <p:strVal val="visible"/>
                                      </p:to>
                                    </p:set>
                                    <p:anim calcmode="discrete" valueType="clr">
                                      <p:cBhvr override="childStyle">
                                        <p:cTn id="48" dur="80"/>
                                        <p:tgtEl>
                                          <p:spTgt spid="6">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6">
                                            <p:txEl>
                                              <p:pRg st="4" end="4"/>
                                            </p:txEl>
                                          </p:spTgt>
                                        </p:tgtEl>
                                        <p:attrNameLst>
                                          <p:attrName>fillcolor</p:attrName>
                                        </p:attrNameLst>
                                      </p:cBhvr>
                                      <p:tavLst>
                                        <p:tav tm="0">
                                          <p:val>
                                            <p:clrVal>
                                              <a:schemeClr val="accent2"/>
                                            </p:clrVal>
                                          </p:val>
                                        </p:tav>
                                        <p:tav tm="50000">
                                          <p:val>
                                            <p:clrVal>
                                              <a:schemeClr val="hlink"/>
                                            </p:clrVal>
                                          </p:val>
                                        </p:tav>
                                      </p:tavLst>
                                    </p:anim>
                                    <p:set>
                                      <p:cBhvr>
                                        <p:cTn id="50" dur="80"/>
                                        <p:tgtEl>
                                          <p:spTgt spid="6">
                                            <p:txEl>
                                              <p:pRg st="4" end="4"/>
                                            </p:txEl>
                                          </p:spTgt>
                                        </p:tgtEl>
                                        <p:attrNameLst>
                                          <p:attrName>fill.type</p:attrName>
                                        </p:attrNameLst>
                                      </p:cBhvr>
                                      <p:to>
                                        <p:strVal val="solid"/>
                                      </p:to>
                                    </p:set>
                                  </p:childTnLst>
                                </p:cTn>
                              </p:par>
                              <p:par>
                                <p:cTn id="51" presetID="27" presetClass="entr" presetSubtype="0" fill="hold" grpId="0" nodeType="withEffect">
                                  <p:stCondLst>
                                    <p:cond delay="0"/>
                                  </p:stCondLst>
                                  <p:iterate type="lt">
                                    <p:tmPct val="50000"/>
                                  </p:iterate>
                                  <p:childTnLst>
                                    <p:set>
                                      <p:cBhvr>
                                        <p:cTn id="52" dur="1" fill="hold">
                                          <p:stCondLst>
                                            <p:cond delay="0"/>
                                          </p:stCondLst>
                                        </p:cTn>
                                        <p:tgtEl>
                                          <p:spTgt spid="6">
                                            <p:txEl>
                                              <p:pRg st="5" end="5"/>
                                            </p:txEl>
                                          </p:spTgt>
                                        </p:tgtEl>
                                        <p:attrNameLst>
                                          <p:attrName>style.visibility</p:attrName>
                                        </p:attrNameLst>
                                      </p:cBhvr>
                                      <p:to>
                                        <p:strVal val="visible"/>
                                      </p:to>
                                    </p:set>
                                    <p:anim calcmode="discrete" valueType="clr">
                                      <p:cBhvr override="childStyle">
                                        <p:cTn id="53" dur="80"/>
                                        <p:tgtEl>
                                          <p:spTgt spid="6">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6">
                                            <p:txEl>
                                              <p:pRg st="5" end="5"/>
                                            </p:txEl>
                                          </p:spTgt>
                                        </p:tgtEl>
                                        <p:attrNameLst>
                                          <p:attrName>fillcolor</p:attrName>
                                        </p:attrNameLst>
                                      </p:cBhvr>
                                      <p:tavLst>
                                        <p:tav tm="0">
                                          <p:val>
                                            <p:clrVal>
                                              <a:schemeClr val="accent2"/>
                                            </p:clrVal>
                                          </p:val>
                                        </p:tav>
                                        <p:tav tm="50000">
                                          <p:val>
                                            <p:clrVal>
                                              <a:schemeClr val="hlink"/>
                                            </p:clrVal>
                                          </p:val>
                                        </p:tav>
                                      </p:tavLst>
                                    </p:anim>
                                    <p:set>
                                      <p:cBhvr>
                                        <p:cTn id="55" dur="80"/>
                                        <p:tgtEl>
                                          <p:spTgt spid="6">
                                            <p:txEl>
                                              <p:pRg st="5" end="5"/>
                                            </p:txEl>
                                          </p:spTgt>
                                        </p:tgtEl>
                                        <p:attrNameLst>
                                          <p:attrName>fill.type</p:attrName>
                                        </p:attrNameLst>
                                      </p:cBhvr>
                                      <p:to>
                                        <p:strVal val="solid"/>
                                      </p:to>
                                    </p:set>
                                  </p:childTnLst>
                                </p:cTn>
                              </p:par>
                              <p:par>
                                <p:cTn id="56" presetID="27" presetClass="entr" presetSubtype="0" fill="hold" grpId="0" nodeType="withEffect">
                                  <p:stCondLst>
                                    <p:cond delay="0"/>
                                  </p:stCondLst>
                                  <p:iterate type="lt">
                                    <p:tmPct val="50000"/>
                                  </p:iterate>
                                  <p:childTnLst>
                                    <p:set>
                                      <p:cBhvr>
                                        <p:cTn id="57" dur="1" fill="hold">
                                          <p:stCondLst>
                                            <p:cond delay="0"/>
                                          </p:stCondLst>
                                        </p:cTn>
                                        <p:tgtEl>
                                          <p:spTgt spid="6">
                                            <p:txEl>
                                              <p:pRg st="6" end="6"/>
                                            </p:txEl>
                                          </p:spTgt>
                                        </p:tgtEl>
                                        <p:attrNameLst>
                                          <p:attrName>style.visibility</p:attrName>
                                        </p:attrNameLst>
                                      </p:cBhvr>
                                      <p:to>
                                        <p:strVal val="visible"/>
                                      </p:to>
                                    </p:set>
                                    <p:anim calcmode="discrete" valueType="clr">
                                      <p:cBhvr override="childStyle">
                                        <p:cTn id="58" dur="80"/>
                                        <p:tgtEl>
                                          <p:spTgt spid="6">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9" dur="80"/>
                                        <p:tgtEl>
                                          <p:spTgt spid="6">
                                            <p:txEl>
                                              <p:pRg st="6" end="6"/>
                                            </p:txEl>
                                          </p:spTgt>
                                        </p:tgtEl>
                                        <p:attrNameLst>
                                          <p:attrName>fillcolor</p:attrName>
                                        </p:attrNameLst>
                                      </p:cBhvr>
                                      <p:tavLst>
                                        <p:tav tm="0">
                                          <p:val>
                                            <p:clrVal>
                                              <a:schemeClr val="accent2"/>
                                            </p:clrVal>
                                          </p:val>
                                        </p:tav>
                                        <p:tav tm="50000">
                                          <p:val>
                                            <p:clrVal>
                                              <a:schemeClr val="hlink"/>
                                            </p:clrVal>
                                          </p:val>
                                        </p:tav>
                                      </p:tavLst>
                                    </p:anim>
                                    <p:set>
                                      <p:cBhvr>
                                        <p:cTn id="60" dur="80"/>
                                        <p:tgtEl>
                                          <p:spTgt spid="6">
                                            <p:txEl>
                                              <p:pRg st="6" end="6"/>
                                            </p:txEl>
                                          </p:spTgt>
                                        </p:tgtEl>
                                        <p:attrNameLst>
                                          <p:attrName>fill.type</p:attrName>
                                        </p:attrNameLst>
                                      </p:cBhvr>
                                      <p:to>
                                        <p:strVal val="solid"/>
                                      </p:to>
                                    </p:set>
                                  </p:childTnLst>
                                </p:cTn>
                              </p:par>
                              <p:par>
                                <p:cTn id="61" presetID="27" presetClass="entr" presetSubtype="0" fill="hold" grpId="0" nodeType="withEffect">
                                  <p:stCondLst>
                                    <p:cond delay="0"/>
                                  </p:stCondLst>
                                  <p:iterate type="lt">
                                    <p:tmPct val="50000"/>
                                  </p:iterate>
                                  <p:childTnLst>
                                    <p:set>
                                      <p:cBhvr>
                                        <p:cTn id="62" dur="1" fill="hold">
                                          <p:stCondLst>
                                            <p:cond delay="0"/>
                                          </p:stCondLst>
                                        </p:cTn>
                                        <p:tgtEl>
                                          <p:spTgt spid="6">
                                            <p:txEl>
                                              <p:pRg st="7" end="7"/>
                                            </p:txEl>
                                          </p:spTgt>
                                        </p:tgtEl>
                                        <p:attrNameLst>
                                          <p:attrName>style.visibility</p:attrName>
                                        </p:attrNameLst>
                                      </p:cBhvr>
                                      <p:to>
                                        <p:strVal val="visible"/>
                                      </p:to>
                                    </p:set>
                                    <p:anim calcmode="discrete" valueType="clr">
                                      <p:cBhvr override="childStyle">
                                        <p:cTn id="63" dur="80"/>
                                        <p:tgtEl>
                                          <p:spTgt spid="6">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6">
                                            <p:txEl>
                                              <p:pRg st="7" end="7"/>
                                            </p:txEl>
                                          </p:spTgt>
                                        </p:tgtEl>
                                        <p:attrNameLst>
                                          <p:attrName>fillcolor</p:attrName>
                                        </p:attrNameLst>
                                      </p:cBhvr>
                                      <p:tavLst>
                                        <p:tav tm="0">
                                          <p:val>
                                            <p:clrVal>
                                              <a:schemeClr val="accent2"/>
                                            </p:clrVal>
                                          </p:val>
                                        </p:tav>
                                        <p:tav tm="50000">
                                          <p:val>
                                            <p:clrVal>
                                              <a:schemeClr val="hlink"/>
                                            </p:clrVal>
                                          </p:val>
                                        </p:tav>
                                      </p:tavLst>
                                    </p:anim>
                                    <p:set>
                                      <p:cBhvr>
                                        <p:cTn id="65" dur="80"/>
                                        <p:tgtEl>
                                          <p:spTgt spid="6">
                                            <p:txEl>
                                              <p:pRg st="7" end="7"/>
                                            </p:txEl>
                                          </p:spTgt>
                                        </p:tgtEl>
                                        <p:attrNameLst>
                                          <p:attrName>fill.type</p:attrName>
                                        </p:attrNameLst>
                                      </p:cBhvr>
                                      <p:to>
                                        <p:strVal val="solid"/>
                                      </p:to>
                                    </p:set>
                                  </p:childTnLst>
                                </p:cTn>
                              </p:par>
                              <p:par>
                                <p:cTn id="66" presetID="27" presetClass="entr" presetSubtype="0" fill="hold" grpId="0" nodeType="withEffect">
                                  <p:stCondLst>
                                    <p:cond delay="0"/>
                                  </p:stCondLst>
                                  <p:iterate type="lt">
                                    <p:tmPct val="50000"/>
                                  </p:iterate>
                                  <p:childTnLst>
                                    <p:set>
                                      <p:cBhvr>
                                        <p:cTn id="67" dur="1" fill="hold">
                                          <p:stCondLst>
                                            <p:cond delay="0"/>
                                          </p:stCondLst>
                                        </p:cTn>
                                        <p:tgtEl>
                                          <p:spTgt spid="6">
                                            <p:txEl>
                                              <p:pRg st="8" end="8"/>
                                            </p:txEl>
                                          </p:spTgt>
                                        </p:tgtEl>
                                        <p:attrNameLst>
                                          <p:attrName>style.visibility</p:attrName>
                                        </p:attrNameLst>
                                      </p:cBhvr>
                                      <p:to>
                                        <p:strVal val="visible"/>
                                      </p:to>
                                    </p:set>
                                    <p:anim calcmode="discrete" valueType="clr">
                                      <p:cBhvr override="childStyle">
                                        <p:cTn id="68" dur="80"/>
                                        <p:tgtEl>
                                          <p:spTgt spid="6">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9" dur="80"/>
                                        <p:tgtEl>
                                          <p:spTgt spid="6">
                                            <p:txEl>
                                              <p:pRg st="8" end="8"/>
                                            </p:txEl>
                                          </p:spTgt>
                                        </p:tgtEl>
                                        <p:attrNameLst>
                                          <p:attrName>fillcolor</p:attrName>
                                        </p:attrNameLst>
                                      </p:cBhvr>
                                      <p:tavLst>
                                        <p:tav tm="0">
                                          <p:val>
                                            <p:clrVal>
                                              <a:schemeClr val="accent2"/>
                                            </p:clrVal>
                                          </p:val>
                                        </p:tav>
                                        <p:tav tm="50000">
                                          <p:val>
                                            <p:clrVal>
                                              <a:schemeClr val="hlink"/>
                                            </p:clrVal>
                                          </p:val>
                                        </p:tav>
                                      </p:tavLst>
                                    </p:anim>
                                    <p:set>
                                      <p:cBhvr>
                                        <p:cTn id="70" dur="80"/>
                                        <p:tgtEl>
                                          <p:spTgt spid="6">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1" fill="hold" display="0">
                  <p:stCondLst>
                    <p:cond delay="indefinite"/>
                  </p:stCondLst>
                  <p:endCondLst>
                    <p:cond evt="onStopAudio" delay="0">
                      <p:tgtEl>
                        <p:sldTgt/>
                      </p:tgtEl>
                    </p:cond>
                  </p:endCondLst>
                </p:cTn>
                <p:tgtEl>
                  <p:spTgt spid="2"/>
                </p:tgtEl>
              </p:cMediaNode>
            </p:audio>
          </p:childTnLst>
        </p:cTn>
      </p:par>
    </p:tnLst>
    <p:bldLst>
      <p:bldP spid="6"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图片 44035" descr="1-17"/>
          <p:cNvPicPr>
            <a:picLocks noChangeAspect="1"/>
          </p:cNvPicPr>
          <p:nvPr/>
        </p:nvPicPr>
        <p:blipFill>
          <a:blip r:embed="rId5"/>
          <a:stretch>
            <a:fillRect/>
          </a:stretch>
        </p:blipFill>
        <p:spPr>
          <a:xfrm>
            <a:off x="-107950" y="5622925"/>
            <a:ext cx="16886238" cy="3852863"/>
          </a:xfrm>
          <a:prstGeom prst="rect">
            <a:avLst/>
          </a:prstGeom>
          <a:noFill/>
          <a:ln w="9525">
            <a:noFill/>
          </a:ln>
        </p:spPr>
      </p:pic>
      <p:pic>
        <p:nvPicPr>
          <p:cNvPr id="44037" name="图片 44036" descr="1-31"/>
          <p:cNvPicPr>
            <a:picLocks noChangeAspect="1"/>
          </p:cNvPicPr>
          <p:nvPr/>
        </p:nvPicPr>
        <p:blipFill>
          <a:blip r:embed="rId6"/>
          <a:stretch>
            <a:fillRect/>
          </a:stretch>
        </p:blipFill>
        <p:spPr>
          <a:xfrm>
            <a:off x="2700338" y="346075"/>
            <a:ext cx="10514012" cy="8570913"/>
          </a:xfrm>
          <a:prstGeom prst="rect">
            <a:avLst/>
          </a:prstGeom>
          <a:noFill/>
          <a:ln w="9525">
            <a:noFill/>
          </a:ln>
        </p:spPr>
      </p:pic>
      <p:pic>
        <p:nvPicPr>
          <p:cNvPr id="44038" name="图片 44037" descr="1-34"/>
          <p:cNvPicPr>
            <a:picLocks noChangeAspect="1"/>
          </p:cNvPicPr>
          <p:nvPr/>
        </p:nvPicPr>
        <p:blipFill>
          <a:blip r:embed="rId7"/>
          <a:stretch>
            <a:fillRect/>
          </a:stretch>
        </p:blipFill>
        <p:spPr>
          <a:xfrm>
            <a:off x="11582400" y="4059238"/>
            <a:ext cx="5195888" cy="5503862"/>
          </a:xfrm>
          <a:prstGeom prst="rect">
            <a:avLst/>
          </a:prstGeom>
          <a:noFill/>
          <a:ln w="9525">
            <a:noFill/>
          </a:ln>
        </p:spPr>
      </p:pic>
      <p:pic>
        <p:nvPicPr>
          <p:cNvPr id="44039" name="图片 44038" descr="1-33"/>
          <p:cNvPicPr>
            <a:picLocks noChangeAspect="1"/>
          </p:cNvPicPr>
          <p:nvPr/>
        </p:nvPicPr>
        <p:blipFill>
          <a:blip r:embed="rId8"/>
          <a:stretch>
            <a:fillRect/>
          </a:stretch>
        </p:blipFill>
        <p:spPr>
          <a:xfrm>
            <a:off x="0" y="-581025"/>
            <a:ext cx="4114800" cy="10056813"/>
          </a:xfrm>
          <a:prstGeom prst="rect">
            <a:avLst/>
          </a:prstGeom>
          <a:noFill/>
          <a:ln w="9525">
            <a:noFill/>
          </a:ln>
        </p:spPr>
      </p:pic>
      <p:sp>
        <p:nvSpPr>
          <p:cNvPr id="2" name="矩形 1"/>
          <p:cNvSpPr/>
          <p:nvPr/>
        </p:nvSpPr>
        <p:spPr>
          <a:xfrm>
            <a:off x="4128097" y="2361630"/>
            <a:ext cx="7766794" cy="6186309"/>
          </a:xfrm>
          <a:prstGeom prst="rect">
            <a:avLst/>
          </a:prstGeom>
        </p:spPr>
        <p:txBody>
          <a:bodyPr wrap="square">
            <a:spAutoFit/>
          </a:bodyPr>
          <a:lstStyle/>
          <a:p>
            <a:r>
              <a:rPr lang="en-US" b="1" i="1" dirty="0"/>
              <a:t>3. </a:t>
            </a:r>
            <a:r>
              <a:rPr lang="en-US" b="1" i="1" dirty="0" err="1"/>
              <a:t>Lý</a:t>
            </a:r>
            <a:r>
              <a:rPr lang="en-US" b="1" i="1" dirty="0"/>
              <a:t> </a:t>
            </a:r>
            <a:r>
              <a:rPr lang="en-US" b="1" i="1" dirty="0" smtClean="0"/>
              <a:t>do </a:t>
            </a:r>
            <a:r>
              <a:rPr lang="en-US" b="1" i="1" dirty="0" err="1" smtClean="0"/>
              <a:t>chọn</a:t>
            </a:r>
            <a:r>
              <a:rPr lang="en-US" b="1" i="1" dirty="0" smtClean="0"/>
              <a:t> </a:t>
            </a:r>
            <a:r>
              <a:rPr lang="en-US" b="1" i="1" dirty="0" err="1"/>
              <a:t>biện</a:t>
            </a:r>
            <a:r>
              <a:rPr lang="en-US" b="1" i="1" dirty="0"/>
              <a:t> </a:t>
            </a:r>
            <a:r>
              <a:rPr lang="en-US" b="1" i="1" dirty="0" err="1"/>
              <a:t>pháp</a:t>
            </a:r>
            <a:r>
              <a:rPr lang="en-US" b="1" i="1" dirty="0"/>
              <a:t>: </a:t>
            </a:r>
            <a:endParaRPr lang="en-US" dirty="0"/>
          </a:p>
          <a:p>
            <a:pPr algn="just"/>
            <a:r>
              <a:rPr lang="en-US" sz="2400" dirty="0" smtClean="0"/>
              <a:t>- </a:t>
            </a:r>
            <a:r>
              <a:rPr lang="en-US" sz="2400" dirty="0" err="1" smtClean="0"/>
              <a:t>Để</a:t>
            </a:r>
            <a:r>
              <a:rPr lang="en-US" sz="2400" dirty="0" smtClean="0"/>
              <a:t> </a:t>
            </a:r>
            <a:r>
              <a:rPr lang="en-US" sz="2400" dirty="0" err="1"/>
              <a:t>đáp</a:t>
            </a:r>
            <a:r>
              <a:rPr lang="en-US" sz="2400" dirty="0"/>
              <a:t> </a:t>
            </a:r>
            <a:r>
              <a:rPr lang="en-US" sz="2400" dirty="0" err="1"/>
              <a:t>ứng</a:t>
            </a:r>
            <a:r>
              <a:rPr lang="en-US" sz="2400" dirty="0"/>
              <a:t> </a:t>
            </a:r>
            <a:r>
              <a:rPr lang="en-US" sz="2400" dirty="0" err="1"/>
              <a:t>được</a:t>
            </a:r>
            <a:r>
              <a:rPr lang="en-US" sz="2400" dirty="0"/>
              <a:t> </a:t>
            </a:r>
            <a:r>
              <a:rPr lang="en-US" sz="2400" dirty="0" err="1"/>
              <a:t>yêu</a:t>
            </a:r>
            <a:r>
              <a:rPr lang="en-US" sz="2400" dirty="0"/>
              <a:t> </a:t>
            </a:r>
            <a:r>
              <a:rPr lang="en-US" sz="2400" dirty="0" err="1"/>
              <a:t>cầu</a:t>
            </a:r>
            <a:r>
              <a:rPr lang="en-US" sz="2400" dirty="0"/>
              <a:t> </a:t>
            </a:r>
            <a:r>
              <a:rPr lang="en-US" sz="2400" dirty="0" err="1"/>
              <a:t>học</a:t>
            </a:r>
            <a:r>
              <a:rPr lang="en-US" sz="2400" dirty="0"/>
              <a:t> </a:t>
            </a:r>
            <a:r>
              <a:rPr lang="en-US" sz="2400" dirty="0" err="1"/>
              <a:t>sinh</a:t>
            </a:r>
            <a:r>
              <a:rPr lang="en-US" sz="2400" dirty="0"/>
              <a:t> </a:t>
            </a:r>
            <a:r>
              <a:rPr lang="en-US" sz="2400" dirty="0" err="1"/>
              <a:t>phải</a:t>
            </a:r>
            <a:r>
              <a:rPr lang="en-US" sz="2400" dirty="0"/>
              <a:t> </a:t>
            </a:r>
            <a:r>
              <a:rPr lang="en-US" sz="2400" dirty="0" err="1"/>
              <a:t>sử</a:t>
            </a:r>
            <a:r>
              <a:rPr lang="en-US" sz="2400" dirty="0"/>
              <a:t> </a:t>
            </a:r>
            <a:r>
              <a:rPr lang="en-US" sz="2400" dirty="0" err="1"/>
              <a:t>dụng</a:t>
            </a:r>
            <a:r>
              <a:rPr lang="en-US" sz="2400" dirty="0"/>
              <a:t> </a:t>
            </a:r>
            <a:r>
              <a:rPr lang="en-US" sz="2400" dirty="0" err="1"/>
              <a:t>được</a:t>
            </a:r>
            <a:r>
              <a:rPr lang="en-US" sz="2400" dirty="0"/>
              <a:t> </a:t>
            </a:r>
            <a:r>
              <a:rPr lang="en-US" sz="2400" dirty="0" err="1"/>
              <a:t>ngữ</a:t>
            </a:r>
            <a:r>
              <a:rPr lang="en-US" sz="2400" dirty="0"/>
              <a:t> </a:t>
            </a:r>
            <a:r>
              <a:rPr lang="en-US" sz="2400" dirty="0" err="1"/>
              <a:t>liệu</a:t>
            </a:r>
            <a:r>
              <a:rPr lang="en-US" sz="2400" dirty="0"/>
              <a:t> </a:t>
            </a:r>
            <a:r>
              <a:rPr lang="en-US" sz="2400" dirty="0" err="1"/>
              <a:t>đã</a:t>
            </a:r>
            <a:r>
              <a:rPr lang="en-US" sz="2400" dirty="0"/>
              <a:t> </a:t>
            </a:r>
            <a:r>
              <a:rPr lang="en-US" sz="2400" dirty="0" err="1"/>
              <a:t>học</a:t>
            </a:r>
            <a:r>
              <a:rPr lang="en-US" sz="2400" dirty="0"/>
              <a:t> </a:t>
            </a:r>
            <a:r>
              <a:rPr lang="en-US" sz="2400" dirty="0" err="1"/>
              <a:t>vào</a:t>
            </a:r>
            <a:r>
              <a:rPr lang="en-US" sz="2400" dirty="0"/>
              <a:t> </a:t>
            </a:r>
            <a:r>
              <a:rPr lang="en-US" sz="2400" dirty="0" err="1"/>
              <a:t>hoạt</a:t>
            </a:r>
            <a:r>
              <a:rPr lang="en-US" sz="2400" dirty="0"/>
              <a:t> </a:t>
            </a:r>
            <a:r>
              <a:rPr lang="en-US" sz="2400" dirty="0" err="1"/>
              <a:t>động</a:t>
            </a:r>
            <a:r>
              <a:rPr lang="en-US" sz="2400" dirty="0"/>
              <a:t> </a:t>
            </a:r>
            <a:r>
              <a:rPr lang="en-US" sz="2400" dirty="0" err="1"/>
              <a:t>giao</a:t>
            </a:r>
            <a:r>
              <a:rPr lang="en-US" sz="2400" dirty="0"/>
              <a:t> </a:t>
            </a:r>
            <a:r>
              <a:rPr lang="en-US" sz="2400" dirty="0" err="1"/>
              <a:t>tiếp</a:t>
            </a:r>
            <a:r>
              <a:rPr lang="en-US" sz="2400" dirty="0"/>
              <a:t> </a:t>
            </a:r>
            <a:r>
              <a:rPr lang="en-US" sz="2400" dirty="0" err="1"/>
              <a:t>một</a:t>
            </a:r>
            <a:r>
              <a:rPr lang="en-US" sz="2400" dirty="0"/>
              <a:t> </a:t>
            </a:r>
            <a:r>
              <a:rPr lang="en-US" sz="2400" dirty="0" err="1"/>
              <a:t>cách</a:t>
            </a:r>
            <a:r>
              <a:rPr lang="en-US" sz="2400" dirty="0"/>
              <a:t> </a:t>
            </a:r>
            <a:r>
              <a:rPr lang="en-US" sz="2400" dirty="0" err="1"/>
              <a:t>hiệu</a:t>
            </a:r>
            <a:r>
              <a:rPr lang="en-US" sz="2400" dirty="0"/>
              <a:t> </a:t>
            </a:r>
            <a:r>
              <a:rPr lang="en-US" sz="2400" dirty="0" err="1"/>
              <a:t>quả</a:t>
            </a:r>
            <a:r>
              <a:rPr lang="en-US" sz="2400" dirty="0"/>
              <a:t>. Qua </a:t>
            </a:r>
            <a:r>
              <a:rPr lang="en-US" sz="2400" dirty="0" err="1"/>
              <a:t>nhiều</a:t>
            </a:r>
            <a:r>
              <a:rPr lang="en-US" sz="2400" dirty="0"/>
              <a:t> </a:t>
            </a:r>
            <a:r>
              <a:rPr lang="en-US" sz="2400" dirty="0" err="1"/>
              <a:t>năm</a:t>
            </a:r>
            <a:r>
              <a:rPr lang="en-US" sz="2400" dirty="0"/>
              <a:t> </a:t>
            </a:r>
            <a:r>
              <a:rPr lang="en-US" sz="2400" dirty="0" err="1"/>
              <a:t>giảng</a:t>
            </a:r>
            <a:r>
              <a:rPr lang="en-US" sz="2400" dirty="0"/>
              <a:t> </a:t>
            </a:r>
            <a:r>
              <a:rPr lang="en-US" sz="2400" dirty="0" err="1"/>
              <a:t>dạy</a:t>
            </a:r>
            <a:r>
              <a:rPr lang="en-US" sz="2400" dirty="0"/>
              <a:t> </a:t>
            </a:r>
            <a:r>
              <a:rPr lang="en-US" sz="2400" dirty="0" err="1"/>
              <a:t>tiếng</a:t>
            </a:r>
            <a:r>
              <a:rPr lang="en-US" sz="2400" dirty="0"/>
              <a:t> Anh </a:t>
            </a:r>
            <a:r>
              <a:rPr lang="en-US" sz="2400" dirty="0" err="1"/>
              <a:t>và</a:t>
            </a:r>
            <a:r>
              <a:rPr lang="en-US" sz="2400" dirty="0"/>
              <a:t> </a:t>
            </a:r>
            <a:r>
              <a:rPr lang="en-US" sz="2400" dirty="0" err="1"/>
              <a:t>tích</a:t>
            </a:r>
            <a:r>
              <a:rPr lang="en-US" sz="2400" dirty="0"/>
              <a:t> </a:t>
            </a:r>
            <a:r>
              <a:rPr lang="en-US" sz="2400" dirty="0" err="1"/>
              <a:t>lũy</a:t>
            </a:r>
            <a:r>
              <a:rPr lang="en-US" sz="2400" dirty="0"/>
              <a:t> </a:t>
            </a:r>
            <a:r>
              <a:rPr lang="en-US" sz="2400" dirty="0" err="1"/>
              <a:t>kinh</a:t>
            </a:r>
            <a:r>
              <a:rPr lang="en-US" sz="2400" dirty="0"/>
              <a:t> </a:t>
            </a:r>
            <a:r>
              <a:rPr lang="en-US" sz="2400" dirty="0" err="1"/>
              <a:t>nghiệm</a:t>
            </a:r>
            <a:r>
              <a:rPr lang="en-US" sz="2400" dirty="0"/>
              <a:t> </a:t>
            </a:r>
            <a:r>
              <a:rPr lang="en-US" sz="2400" dirty="0" err="1"/>
              <a:t>của</a:t>
            </a:r>
            <a:r>
              <a:rPr lang="en-US" sz="2400" dirty="0"/>
              <a:t> </a:t>
            </a:r>
            <a:r>
              <a:rPr lang="en-US" sz="2400" dirty="0" err="1"/>
              <a:t>bản</a:t>
            </a:r>
            <a:r>
              <a:rPr lang="en-US" sz="2400" dirty="0"/>
              <a:t> </a:t>
            </a:r>
            <a:r>
              <a:rPr lang="en-US" sz="2400" dirty="0" err="1"/>
              <a:t>thân</a:t>
            </a:r>
            <a:r>
              <a:rPr lang="en-US" sz="2400" dirty="0"/>
              <a:t> </a:t>
            </a:r>
            <a:r>
              <a:rPr lang="en-US" sz="2400" dirty="0" err="1"/>
              <a:t>và</a:t>
            </a:r>
            <a:r>
              <a:rPr lang="en-US" sz="2400" dirty="0"/>
              <a:t> </a:t>
            </a:r>
            <a:r>
              <a:rPr lang="en-US" sz="2400" dirty="0" err="1"/>
              <a:t>đồng</a:t>
            </a:r>
            <a:r>
              <a:rPr lang="en-US" sz="2400" dirty="0"/>
              <a:t> </a:t>
            </a:r>
            <a:r>
              <a:rPr lang="en-US" sz="2400" dirty="0" err="1"/>
              <a:t>nghiệp</a:t>
            </a:r>
            <a:r>
              <a:rPr lang="en-US" sz="2400" dirty="0"/>
              <a:t> </a:t>
            </a:r>
            <a:r>
              <a:rPr lang="en-US" sz="2400" dirty="0" err="1"/>
              <a:t>tôi</a:t>
            </a:r>
            <a:r>
              <a:rPr lang="en-US" sz="2400" dirty="0"/>
              <a:t> </a:t>
            </a:r>
            <a:r>
              <a:rPr lang="en-US" sz="2400" dirty="0" err="1"/>
              <a:t>xin</a:t>
            </a:r>
            <a:r>
              <a:rPr lang="en-US" sz="2400" dirty="0"/>
              <a:t> </a:t>
            </a:r>
            <a:r>
              <a:rPr lang="en-US" sz="2400" dirty="0" err="1"/>
              <a:t>được</a:t>
            </a:r>
            <a:r>
              <a:rPr lang="en-US" sz="2400" dirty="0"/>
              <a:t> chia </a:t>
            </a:r>
            <a:r>
              <a:rPr lang="en-US" sz="2400" dirty="0" err="1"/>
              <a:t>sẻ</a:t>
            </a:r>
            <a:r>
              <a:rPr lang="en-US" sz="2400" dirty="0"/>
              <a:t> </a:t>
            </a:r>
            <a:r>
              <a:rPr lang="en-US" sz="2400" b="1" i="1" dirty="0"/>
              <a:t>“</a:t>
            </a:r>
            <a:r>
              <a:rPr lang="en-US" sz="2400" b="1" i="1" dirty="0" err="1"/>
              <a:t>Một</a:t>
            </a:r>
            <a:r>
              <a:rPr lang="en-US" sz="2400" b="1" i="1" dirty="0"/>
              <a:t> </a:t>
            </a:r>
            <a:r>
              <a:rPr lang="en-US" sz="2400" b="1" i="1" dirty="0" err="1"/>
              <a:t>vài</a:t>
            </a:r>
            <a:r>
              <a:rPr lang="en-US" sz="2400" b="1" i="1" dirty="0"/>
              <a:t> </a:t>
            </a:r>
            <a:r>
              <a:rPr lang="en-US" sz="2400" b="1" i="1" dirty="0" err="1"/>
              <a:t>biện</a:t>
            </a:r>
            <a:r>
              <a:rPr lang="en-US" sz="2400" b="1" i="1" dirty="0"/>
              <a:t> </a:t>
            </a:r>
            <a:r>
              <a:rPr lang="en-US" sz="2400" b="1" i="1" dirty="0" err="1"/>
              <a:t>pháp</a:t>
            </a:r>
            <a:r>
              <a:rPr lang="en-US" sz="2400" b="1" i="1" dirty="0"/>
              <a:t> </a:t>
            </a:r>
            <a:r>
              <a:rPr lang="en-US" sz="2400" b="1" i="1" dirty="0" err="1"/>
              <a:t>nâng</a:t>
            </a:r>
            <a:r>
              <a:rPr lang="en-US" sz="2400" b="1" i="1" dirty="0"/>
              <a:t> </a:t>
            </a:r>
            <a:r>
              <a:rPr lang="en-US" sz="2400" b="1" i="1" dirty="0" err="1"/>
              <a:t>cao</a:t>
            </a:r>
            <a:r>
              <a:rPr lang="en-US" sz="2400" b="1" i="1" dirty="0"/>
              <a:t> </a:t>
            </a:r>
            <a:r>
              <a:rPr lang="en-US" sz="2400" b="1" i="1" dirty="0" err="1"/>
              <a:t>khả</a:t>
            </a:r>
            <a:r>
              <a:rPr lang="en-US" sz="2400" b="1" i="1" dirty="0"/>
              <a:t> </a:t>
            </a:r>
            <a:r>
              <a:rPr lang="en-US" sz="2400" b="1" i="1" dirty="0" err="1"/>
              <a:t>năng</a:t>
            </a:r>
            <a:r>
              <a:rPr lang="en-US" sz="2400" b="1" i="1" dirty="0"/>
              <a:t> </a:t>
            </a:r>
            <a:r>
              <a:rPr lang="en-US" sz="2400" b="1" i="1" dirty="0" err="1"/>
              <a:t>giao</a:t>
            </a:r>
            <a:r>
              <a:rPr lang="en-US" sz="2400" b="1" i="1" dirty="0"/>
              <a:t> </a:t>
            </a:r>
            <a:r>
              <a:rPr lang="en-US" sz="2400" b="1" i="1" dirty="0" err="1"/>
              <a:t>tiếp</a:t>
            </a:r>
            <a:r>
              <a:rPr lang="en-US" sz="2400" b="1" i="1" dirty="0"/>
              <a:t> </a:t>
            </a:r>
            <a:r>
              <a:rPr lang="en-US" sz="2400" b="1" i="1" dirty="0" err="1"/>
              <a:t>Tiếng</a:t>
            </a:r>
            <a:r>
              <a:rPr lang="en-US" sz="2400" b="1" i="1" dirty="0"/>
              <a:t> Anh </a:t>
            </a:r>
            <a:r>
              <a:rPr lang="en-US" sz="2400" b="1" i="1" dirty="0" err="1"/>
              <a:t>cho</a:t>
            </a:r>
            <a:r>
              <a:rPr lang="en-US" sz="2400" b="1" i="1" dirty="0"/>
              <a:t> </a:t>
            </a:r>
            <a:r>
              <a:rPr lang="en-US" sz="2400" b="1" i="1" dirty="0" err="1"/>
              <a:t>học</a:t>
            </a:r>
            <a:r>
              <a:rPr lang="en-US" sz="2400" b="1" i="1" dirty="0"/>
              <a:t> </a:t>
            </a:r>
            <a:r>
              <a:rPr lang="en-US" sz="2400" b="1" i="1" dirty="0" err="1"/>
              <a:t>sinh</a:t>
            </a:r>
            <a:r>
              <a:rPr lang="en-US" sz="2400" b="1" i="1" dirty="0"/>
              <a:t> </a:t>
            </a:r>
            <a:r>
              <a:rPr lang="en-US" sz="2400" b="1" i="1" dirty="0" err="1"/>
              <a:t>Tiểu</a:t>
            </a:r>
            <a:r>
              <a:rPr lang="en-US" sz="2400" b="1" i="1" dirty="0"/>
              <a:t> </a:t>
            </a:r>
            <a:r>
              <a:rPr lang="en-US" sz="2400" b="1" i="1" dirty="0" err="1" smtClean="0"/>
              <a:t>học</a:t>
            </a:r>
            <a:r>
              <a:rPr lang="en-US" sz="2400" b="1" i="1" dirty="0" smtClean="0"/>
              <a:t>” </a:t>
            </a:r>
            <a:r>
              <a:rPr lang="vi-VN" sz="2400" dirty="0" smtClean="0"/>
              <a:t>nhằm</a:t>
            </a:r>
            <a:r>
              <a:rPr lang="vi-VN" sz="2400" dirty="0"/>
              <a:t>:</a:t>
            </a:r>
            <a:endParaRPr lang="en-US" sz="2400" dirty="0"/>
          </a:p>
          <a:p>
            <a:pPr algn="just"/>
            <a:r>
              <a:rPr lang="vi-VN" sz="2400" b="1" dirty="0"/>
              <a:t>- </a:t>
            </a:r>
            <a:r>
              <a:rPr lang="vi-VN" sz="2400" dirty="0"/>
              <a:t>Tạo sự hứng thú say mê học tập của học sinh . </a:t>
            </a:r>
            <a:endParaRPr lang="en-US" sz="2400" dirty="0"/>
          </a:p>
          <a:p>
            <a:pPr algn="just"/>
            <a:r>
              <a:rPr lang="vi-VN" sz="2400" b="1" dirty="0"/>
              <a:t>-</a:t>
            </a:r>
            <a:r>
              <a:rPr lang="vi-VN" sz="2400" dirty="0"/>
              <a:t> Khơi dậy niềm khao khát tham gia vào hoạt động tìm hiểu, khám phá, thử nghiệm của học sinh.</a:t>
            </a:r>
            <a:endParaRPr lang="en-US" sz="2400" dirty="0"/>
          </a:p>
          <a:p>
            <a:pPr algn="just"/>
            <a:r>
              <a:rPr lang="vi-VN" sz="2400" b="1" dirty="0"/>
              <a:t>-</a:t>
            </a:r>
            <a:r>
              <a:rPr lang="vi-VN" sz="2400" dirty="0"/>
              <a:t> Giúp HS chủ động thực hiện các hoạt động học tập.</a:t>
            </a:r>
            <a:endParaRPr lang="en-US" sz="2400" dirty="0"/>
          </a:p>
          <a:p>
            <a:pPr algn="just"/>
            <a:r>
              <a:rPr lang="vi-VN" sz="2400" b="1" dirty="0"/>
              <a:t>-</a:t>
            </a:r>
            <a:r>
              <a:rPr lang="vi-VN" sz="2400" dirty="0"/>
              <a:t> Giúp HS tập trung chú ý.</a:t>
            </a:r>
            <a:endParaRPr lang="en-US" sz="2400" dirty="0"/>
          </a:p>
          <a:p>
            <a:pPr algn="just"/>
            <a:r>
              <a:rPr lang="vi-VN" sz="2400" b="1" dirty="0"/>
              <a:t>-</a:t>
            </a:r>
            <a:r>
              <a:rPr lang="vi-VN" sz="2400" dirty="0"/>
              <a:t> Tạo điều kiện cho học sinh vừa học, vừa chơi .</a:t>
            </a:r>
            <a:endParaRPr lang="en-US" sz="2400" dirty="0"/>
          </a:p>
          <a:p>
            <a:pPr algn="just"/>
            <a:r>
              <a:rPr lang="vi-VN" sz="2400" b="1" dirty="0"/>
              <a:t>-</a:t>
            </a:r>
            <a:r>
              <a:rPr lang="vi-VN" sz="2400" dirty="0"/>
              <a:t> Giúp các em tái hiện, hệ thống hóa kiến thức một cách dễ dàng nhất .</a:t>
            </a:r>
            <a:endParaRPr lang="en-US" sz="2400" dirty="0"/>
          </a:p>
          <a:p>
            <a:endParaRPr lang="zh-CN" altLang="en-US" dirty="0"/>
          </a:p>
        </p:txBody>
      </p:sp>
      <p:pic>
        <p:nvPicPr>
          <p:cNvPr id="3" name="HaNoiMuaVangNhungConMua-HoaTau_4h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7713" y="8344739"/>
            <a:ext cx="406400" cy="406400"/>
          </a:xfrm>
          <a:prstGeom prst="rect">
            <a:avLst/>
          </a:prstGeom>
        </p:spPr>
      </p:pic>
    </p:spTree>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71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4036"/>
                                        </p:tgtEl>
                                        <p:attrNameLst>
                                          <p:attrName>style.visibility</p:attrName>
                                        </p:attrNameLst>
                                      </p:cBhvr>
                                      <p:to>
                                        <p:strVal val="visible"/>
                                      </p:to>
                                    </p:set>
                                    <p:animEffect transition="in" filter="fade">
                                      <p:cBhvr>
                                        <p:cTn id="11" dur="1000"/>
                                        <p:tgtEl>
                                          <p:spTgt spid="44036"/>
                                        </p:tgtEl>
                                      </p:cBhvr>
                                    </p:animEffect>
                                    <p:anim calcmode="lin" valueType="num">
                                      <p:cBhvr>
                                        <p:cTn id="12" dur="1000" fill="hold"/>
                                        <p:tgtEl>
                                          <p:spTgt spid="44036"/>
                                        </p:tgtEl>
                                        <p:attrNameLst>
                                          <p:attrName>ppt_x</p:attrName>
                                        </p:attrNameLst>
                                      </p:cBhvr>
                                      <p:tavLst>
                                        <p:tav tm="0">
                                          <p:val>
                                            <p:strVal val="#ppt_x"/>
                                          </p:val>
                                        </p:tav>
                                        <p:tav tm="100000">
                                          <p:val>
                                            <p:strVal val="#ppt_x"/>
                                          </p:val>
                                        </p:tav>
                                      </p:tavLst>
                                    </p:anim>
                                    <p:anim calcmode="lin" valueType="num">
                                      <p:cBhvr>
                                        <p:cTn id="13" dur="1000" fill="hold"/>
                                        <p:tgtEl>
                                          <p:spTgt spid="4403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44037"/>
                                        </p:tgtEl>
                                        <p:attrNameLst>
                                          <p:attrName>style.visibility</p:attrName>
                                        </p:attrNameLst>
                                      </p:cBhvr>
                                      <p:to>
                                        <p:strVal val="visible"/>
                                      </p:to>
                                    </p:set>
                                    <p:anim calcmode="lin" valueType="num">
                                      <p:cBhvr>
                                        <p:cTn id="18" dur="1000" fill="hold"/>
                                        <p:tgtEl>
                                          <p:spTgt spid="44037"/>
                                        </p:tgtEl>
                                        <p:attrNameLst>
                                          <p:attrName>ppt_w</p:attrName>
                                        </p:attrNameLst>
                                      </p:cBhvr>
                                      <p:tavLst>
                                        <p:tav tm="0">
                                          <p:val>
                                            <p:fltVal val="0"/>
                                          </p:val>
                                        </p:tav>
                                        <p:tav tm="100000">
                                          <p:val>
                                            <p:strVal val="#ppt_w"/>
                                          </p:val>
                                        </p:tav>
                                      </p:tavLst>
                                    </p:anim>
                                    <p:anim calcmode="lin" valueType="num">
                                      <p:cBhvr>
                                        <p:cTn id="19" dur="1000" fill="hold"/>
                                        <p:tgtEl>
                                          <p:spTgt spid="44037"/>
                                        </p:tgtEl>
                                        <p:attrNameLst>
                                          <p:attrName>ppt_h</p:attrName>
                                        </p:attrNameLst>
                                      </p:cBhvr>
                                      <p:tavLst>
                                        <p:tav tm="0">
                                          <p:val>
                                            <p:fltVal val="0"/>
                                          </p:val>
                                        </p:tav>
                                        <p:tav tm="100000">
                                          <p:val>
                                            <p:strVal val="#ppt_h"/>
                                          </p:val>
                                        </p:tav>
                                      </p:tavLst>
                                    </p:anim>
                                    <p:anim calcmode="lin" valueType="num">
                                      <p:cBhvr>
                                        <p:cTn id="20" dur="1000" fill="hold"/>
                                        <p:tgtEl>
                                          <p:spTgt spid="44037"/>
                                        </p:tgtEl>
                                        <p:attrNameLst>
                                          <p:attrName>style.rotation</p:attrName>
                                        </p:attrNameLst>
                                      </p:cBhvr>
                                      <p:tavLst>
                                        <p:tav tm="0">
                                          <p:val>
                                            <p:fltVal val="90"/>
                                          </p:val>
                                        </p:tav>
                                        <p:tav tm="100000">
                                          <p:val>
                                            <p:fltVal val="0"/>
                                          </p:val>
                                        </p:tav>
                                      </p:tavLst>
                                    </p:anim>
                                    <p:animEffect transition="in" filter="fade">
                                      <p:cBhvr>
                                        <p:cTn id="21" dur="1000"/>
                                        <p:tgtEl>
                                          <p:spTgt spid="4403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4039"/>
                                        </p:tgtEl>
                                        <p:attrNameLst>
                                          <p:attrName>style.visibility</p:attrName>
                                        </p:attrNameLst>
                                      </p:cBhvr>
                                      <p:to>
                                        <p:strVal val="visible"/>
                                      </p:to>
                                    </p:set>
                                    <p:animEffect transition="in" filter="wipe(down)">
                                      <p:cBhvr>
                                        <p:cTn id="26" dur="500"/>
                                        <p:tgtEl>
                                          <p:spTgt spid="4403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4038"/>
                                        </p:tgtEl>
                                        <p:attrNameLst>
                                          <p:attrName>style.visibility</p:attrName>
                                        </p:attrNameLst>
                                      </p:cBhvr>
                                      <p:to>
                                        <p:strVal val="visible"/>
                                      </p:to>
                                    </p:set>
                                    <p:anim calcmode="lin" valueType="num">
                                      <p:cBhvr additive="base">
                                        <p:cTn id="31" dur="500" fill="hold"/>
                                        <p:tgtEl>
                                          <p:spTgt spid="44038"/>
                                        </p:tgtEl>
                                        <p:attrNameLst>
                                          <p:attrName>ppt_x</p:attrName>
                                        </p:attrNameLst>
                                      </p:cBhvr>
                                      <p:tavLst>
                                        <p:tav tm="0">
                                          <p:val>
                                            <p:strVal val="#ppt_x"/>
                                          </p:val>
                                        </p:tav>
                                        <p:tav tm="100000">
                                          <p:val>
                                            <p:strVal val="#ppt_x"/>
                                          </p:val>
                                        </p:tav>
                                      </p:tavLst>
                                    </p:anim>
                                    <p:anim calcmode="lin" valueType="num">
                                      <p:cBhvr additive="base">
                                        <p:cTn id="32" dur="500" fill="hold"/>
                                        <p:tgtEl>
                                          <p:spTgt spid="4403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图片 33796" descr="1-17"/>
          <p:cNvPicPr>
            <a:picLocks noChangeAspect="1"/>
          </p:cNvPicPr>
          <p:nvPr/>
        </p:nvPicPr>
        <p:blipFill>
          <a:blip r:embed="rId5"/>
          <a:stretch>
            <a:fillRect/>
          </a:stretch>
        </p:blipFill>
        <p:spPr>
          <a:xfrm>
            <a:off x="-323850" y="5622925"/>
            <a:ext cx="17102138" cy="3852863"/>
          </a:xfrm>
          <a:prstGeom prst="rect">
            <a:avLst/>
          </a:prstGeom>
          <a:noFill/>
          <a:ln w="9525">
            <a:noFill/>
          </a:ln>
        </p:spPr>
      </p:pic>
      <p:pic>
        <p:nvPicPr>
          <p:cNvPr id="33801" name="图片 33800" descr="1-25"/>
          <p:cNvPicPr>
            <a:picLocks noChangeAspect="1"/>
          </p:cNvPicPr>
          <p:nvPr/>
        </p:nvPicPr>
        <p:blipFill>
          <a:blip r:embed="rId6"/>
          <a:stretch>
            <a:fillRect/>
          </a:stretch>
        </p:blipFill>
        <p:spPr>
          <a:xfrm>
            <a:off x="7952607" y="6654647"/>
            <a:ext cx="3600450" cy="3546475"/>
          </a:xfrm>
          <a:prstGeom prst="rect">
            <a:avLst/>
          </a:prstGeom>
          <a:noFill/>
          <a:ln w="9525">
            <a:noFill/>
          </a:ln>
        </p:spPr>
      </p:pic>
      <p:pic>
        <p:nvPicPr>
          <p:cNvPr id="11" name="图片 33800" descr="1-25"/>
          <p:cNvPicPr>
            <a:picLocks noChangeAspect="1"/>
          </p:cNvPicPr>
          <p:nvPr/>
        </p:nvPicPr>
        <p:blipFill>
          <a:blip r:embed="rId6"/>
          <a:stretch>
            <a:fillRect/>
          </a:stretch>
        </p:blipFill>
        <p:spPr>
          <a:xfrm>
            <a:off x="11339813" y="4214123"/>
            <a:ext cx="3600450" cy="3546475"/>
          </a:xfrm>
          <a:prstGeom prst="rect">
            <a:avLst/>
          </a:prstGeom>
          <a:noFill/>
          <a:ln w="9525">
            <a:noFill/>
          </a:ln>
        </p:spPr>
      </p:pic>
      <p:pic>
        <p:nvPicPr>
          <p:cNvPr id="13" name="图片 33800" descr="1-25"/>
          <p:cNvPicPr>
            <a:picLocks noChangeAspect="1"/>
          </p:cNvPicPr>
          <p:nvPr/>
        </p:nvPicPr>
        <p:blipFill>
          <a:blip r:embed="rId6"/>
          <a:stretch>
            <a:fillRect/>
          </a:stretch>
        </p:blipFill>
        <p:spPr>
          <a:xfrm>
            <a:off x="4565401" y="4233838"/>
            <a:ext cx="3600450" cy="3546475"/>
          </a:xfrm>
          <a:prstGeom prst="rect">
            <a:avLst/>
          </a:prstGeom>
          <a:noFill/>
          <a:ln w="9525">
            <a:noFill/>
          </a:ln>
        </p:spPr>
      </p:pic>
      <p:pic>
        <p:nvPicPr>
          <p:cNvPr id="14" name="图片 33800" descr="1-25"/>
          <p:cNvPicPr>
            <a:picLocks noChangeAspect="1"/>
          </p:cNvPicPr>
          <p:nvPr/>
        </p:nvPicPr>
        <p:blipFill>
          <a:blip r:embed="rId6"/>
          <a:stretch>
            <a:fillRect/>
          </a:stretch>
        </p:blipFill>
        <p:spPr>
          <a:xfrm>
            <a:off x="10246124" y="157619"/>
            <a:ext cx="3600450" cy="3546475"/>
          </a:xfrm>
          <a:prstGeom prst="rect">
            <a:avLst/>
          </a:prstGeom>
          <a:noFill/>
          <a:ln w="9525">
            <a:noFill/>
          </a:ln>
        </p:spPr>
      </p:pic>
      <p:pic>
        <p:nvPicPr>
          <p:cNvPr id="15" name="图片 33800" descr="1-25"/>
          <p:cNvPicPr>
            <a:picLocks noChangeAspect="1"/>
          </p:cNvPicPr>
          <p:nvPr/>
        </p:nvPicPr>
        <p:blipFill>
          <a:blip r:embed="rId6"/>
          <a:stretch>
            <a:fillRect/>
          </a:stretch>
        </p:blipFill>
        <p:spPr>
          <a:xfrm>
            <a:off x="5905846" y="108850"/>
            <a:ext cx="3600450" cy="3546475"/>
          </a:xfrm>
          <a:prstGeom prst="rect">
            <a:avLst/>
          </a:prstGeom>
          <a:noFill/>
          <a:ln w="9525">
            <a:noFill/>
          </a:ln>
        </p:spPr>
      </p:pic>
      <p:pic>
        <p:nvPicPr>
          <p:cNvPr id="16" name="图片 33800" descr="1-25"/>
          <p:cNvPicPr>
            <a:picLocks noChangeAspect="1"/>
          </p:cNvPicPr>
          <p:nvPr/>
        </p:nvPicPr>
        <p:blipFill>
          <a:blip r:embed="rId6"/>
          <a:stretch>
            <a:fillRect/>
          </a:stretch>
        </p:blipFill>
        <p:spPr>
          <a:xfrm>
            <a:off x="8020883" y="3068681"/>
            <a:ext cx="3600450" cy="3546475"/>
          </a:xfrm>
          <a:prstGeom prst="rect">
            <a:avLst/>
          </a:prstGeom>
          <a:noFill/>
          <a:ln w="9525">
            <a:noFill/>
          </a:ln>
        </p:spPr>
      </p:pic>
      <p:sp>
        <p:nvSpPr>
          <p:cNvPr id="2" name="TextBox 1"/>
          <p:cNvSpPr txBox="1"/>
          <p:nvPr/>
        </p:nvSpPr>
        <p:spPr>
          <a:xfrm>
            <a:off x="8354778" y="4456682"/>
            <a:ext cx="3096344" cy="707886"/>
          </a:xfrm>
          <a:prstGeom prst="rect">
            <a:avLst/>
          </a:prstGeom>
          <a:noFill/>
        </p:spPr>
        <p:txBody>
          <a:bodyPr wrap="square" rtlCol="0">
            <a:spAutoFit/>
          </a:bodyPr>
          <a:lstStyle/>
          <a:p>
            <a:r>
              <a:rPr lang="en-US" sz="4000" dirty="0" smtClean="0">
                <a:solidFill>
                  <a:srgbClr val="FF0000"/>
                </a:solidFill>
              </a:rPr>
              <a:t>5 </a:t>
            </a:r>
            <a:r>
              <a:rPr lang="en-US" sz="4000" dirty="0" err="1" smtClean="0">
                <a:solidFill>
                  <a:srgbClr val="FF0000"/>
                </a:solidFill>
              </a:rPr>
              <a:t>biện</a:t>
            </a:r>
            <a:r>
              <a:rPr lang="en-US" sz="4000" dirty="0" smtClean="0">
                <a:solidFill>
                  <a:srgbClr val="FF0000"/>
                </a:solidFill>
              </a:rPr>
              <a:t> </a:t>
            </a:r>
            <a:r>
              <a:rPr lang="en-US" sz="4000" dirty="0" err="1" smtClean="0">
                <a:solidFill>
                  <a:srgbClr val="FF0000"/>
                </a:solidFill>
              </a:rPr>
              <a:t>pháp</a:t>
            </a:r>
            <a:endParaRPr lang="en-US" sz="4000" dirty="0">
              <a:solidFill>
                <a:srgbClr val="FF0000"/>
              </a:solidFill>
            </a:endParaRPr>
          </a:p>
        </p:txBody>
      </p:sp>
      <p:sp>
        <p:nvSpPr>
          <p:cNvPr id="18" name="TextBox 17"/>
          <p:cNvSpPr txBox="1"/>
          <p:nvPr/>
        </p:nvSpPr>
        <p:spPr>
          <a:xfrm>
            <a:off x="6228904" y="1497534"/>
            <a:ext cx="3096344" cy="707886"/>
          </a:xfrm>
          <a:prstGeom prst="rect">
            <a:avLst/>
          </a:prstGeom>
          <a:noFill/>
        </p:spPr>
        <p:txBody>
          <a:bodyPr wrap="square" rtlCol="0">
            <a:spAutoFit/>
          </a:bodyPr>
          <a:lstStyle/>
          <a:p>
            <a:r>
              <a:rPr lang="en-US" sz="4000" dirty="0" err="1">
                <a:solidFill>
                  <a:srgbClr val="FF0000"/>
                </a:solidFill>
              </a:rPr>
              <a:t>B</a:t>
            </a:r>
            <a:r>
              <a:rPr lang="en-US" sz="4000" dirty="0" err="1" smtClean="0">
                <a:solidFill>
                  <a:srgbClr val="FF0000"/>
                </a:solidFill>
              </a:rPr>
              <a:t>iện</a:t>
            </a:r>
            <a:r>
              <a:rPr lang="en-US" sz="4000" dirty="0" smtClean="0">
                <a:solidFill>
                  <a:srgbClr val="FF0000"/>
                </a:solidFill>
              </a:rPr>
              <a:t> </a:t>
            </a:r>
            <a:r>
              <a:rPr lang="en-US" sz="4000" dirty="0" err="1" smtClean="0">
                <a:solidFill>
                  <a:srgbClr val="FF0000"/>
                </a:solidFill>
              </a:rPr>
              <a:t>pháp</a:t>
            </a:r>
            <a:r>
              <a:rPr lang="en-US" sz="4000" dirty="0" smtClean="0">
                <a:solidFill>
                  <a:srgbClr val="FF0000"/>
                </a:solidFill>
              </a:rPr>
              <a:t> 1</a:t>
            </a:r>
            <a:endParaRPr lang="en-US" sz="4000" dirty="0">
              <a:solidFill>
                <a:srgbClr val="FF0000"/>
              </a:solidFill>
            </a:endParaRPr>
          </a:p>
        </p:txBody>
      </p:sp>
      <p:sp>
        <p:nvSpPr>
          <p:cNvPr id="19" name="TextBox 18"/>
          <p:cNvSpPr txBox="1"/>
          <p:nvPr/>
        </p:nvSpPr>
        <p:spPr>
          <a:xfrm>
            <a:off x="10621392" y="1344213"/>
            <a:ext cx="3096344" cy="707886"/>
          </a:xfrm>
          <a:prstGeom prst="rect">
            <a:avLst/>
          </a:prstGeom>
          <a:noFill/>
        </p:spPr>
        <p:txBody>
          <a:bodyPr wrap="square" rtlCol="0">
            <a:spAutoFit/>
          </a:bodyPr>
          <a:lstStyle/>
          <a:p>
            <a:r>
              <a:rPr lang="en-US" sz="4000" dirty="0" err="1">
                <a:solidFill>
                  <a:srgbClr val="FF0000"/>
                </a:solidFill>
              </a:rPr>
              <a:t>B</a:t>
            </a:r>
            <a:r>
              <a:rPr lang="en-US" sz="4000" dirty="0" err="1" smtClean="0">
                <a:solidFill>
                  <a:srgbClr val="FF0000"/>
                </a:solidFill>
              </a:rPr>
              <a:t>iện</a:t>
            </a:r>
            <a:r>
              <a:rPr lang="en-US" sz="4000" dirty="0" smtClean="0">
                <a:solidFill>
                  <a:srgbClr val="FF0000"/>
                </a:solidFill>
              </a:rPr>
              <a:t> </a:t>
            </a:r>
            <a:r>
              <a:rPr lang="en-US" sz="4000" dirty="0" err="1" smtClean="0">
                <a:solidFill>
                  <a:srgbClr val="FF0000"/>
                </a:solidFill>
              </a:rPr>
              <a:t>pháp</a:t>
            </a:r>
            <a:r>
              <a:rPr lang="en-US" sz="4000" dirty="0" smtClean="0">
                <a:solidFill>
                  <a:srgbClr val="FF0000"/>
                </a:solidFill>
              </a:rPr>
              <a:t> 2</a:t>
            </a:r>
            <a:endParaRPr lang="en-US" sz="4000" dirty="0">
              <a:solidFill>
                <a:srgbClr val="FF0000"/>
              </a:solidFill>
            </a:endParaRPr>
          </a:p>
        </p:txBody>
      </p:sp>
      <p:sp>
        <p:nvSpPr>
          <p:cNvPr id="20" name="TextBox 19"/>
          <p:cNvSpPr txBox="1"/>
          <p:nvPr/>
        </p:nvSpPr>
        <p:spPr>
          <a:xfrm>
            <a:off x="4925786" y="5573073"/>
            <a:ext cx="3096344" cy="707886"/>
          </a:xfrm>
          <a:prstGeom prst="rect">
            <a:avLst/>
          </a:prstGeom>
          <a:noFill/>
        </p:spPr>
        <p:txBody>
          <a:bodyPr wrap="square" rtlCol="0">
            <a:spAutoFit/>
          </a:bodyPr>
          <a:lstStyle/>
          <a:p>
            <a:r>
              <a:rPr lang="en-US" sz="4000" dirty="0" err="1" smtClean="0">
                <a:solidFill>
                  <a:srgbClr val="FF0000"/>
                </a:solidFill>
              </a:rPr>
              <a:t>Biện</a:t>
            </a:r>
            <a:r>
              <a:rPr lang="en-US" sz="4000" dirty="0" smtClean="0">
                <a:solidFill>
                  <a:srgbClr val="FF0000"/>
                </a:solidFill>
              </a:rPr>
              <a:t> </a:t>
            </a:r>
            <a:r>
              <a:rPr lang="en-US" sz="4000" dirty="0" err="1" smtClean="0">
                <a:solidFill>
                  <a:srgbClr val="FF0000"/>
                </a:solidFill>
              </a:rPr>
              <a:t>pháp</a:t>
            </a:r>
            <a:r>
              <a:rPr lang="en-US" sz="4000" dirty="0" smtClean="0">
                <a:solidFill>
                  <a:srgbClr val="FF0000"/>
                </a:solidFill>
              </a:rPr>
              <a:t> 5</a:t>
            </a:r>
            <a:endParaRPr lang="en-US" sz="4000" dirty="0">
              <a:solidFill>
                <a:srgbClr val="FF0000"/>
              </a:solidFill>
            </a:endParaRPr>
          </a:p>
        </p:txBody>
      </p:sp>
      <p:sp>
        <p:nvSpPr>
          <p:cNvPr id="21" name="TextBox 20"/>
          <p:cNvSpPr txBox="1"/>
          <p:nvPr/>
        </p:nvSpPr>
        <p:spPr>
          <a:xfrm>
            <a:off x="11722928" y="5573073"/>
            <a:ext cx="3096344" cy="707886"/>
          </a:xfrm>
          <a:prstGeom prst="rect">
            <a:avLst/>
          </a:prstGeom>
          <a:noFill/>
        </p:spPr>
        <p:txBody>
          <a:bodyPr wrap="square" rtlCol="0">
            <a:spAutoFit/>
          </a:bodyPr>
          <a:lstStyle/>
          <a:p>
            <a:r>
              <a:rPr lang="en-US" sz="4000" dirty="0" err="1">
                <a:solidFill>
                  <a:srgbClr val="FF0000"/>
                </a:solidFill>
              </a:rPr>
              <a:t>B</a:t>
            </a:r>
            <a:r>
              <a:rPr lang="en-US" sz="4000" dirty="0" err="1" smtClean="0">
                <a:solidFill>
                  <a:srgbClr val="FF0000"/>
                </a:solidFill>
              </a:rPr>
              <a:t>iện</a:t>
            </a:r>
            <a:r>
              <a:rPr lang="en-US" sz="4000" dirty="0" smtClean="0">
                <a:solidFill>
                  <a:srgbClr val="FF0000"/>
                </a:solidFill>
              </a:rPr>
              <a:t> </a:t>
            </a:r>
            <a:r>
              <a:rPr lang="en-US" sz="4000" dirty="0" err="1" smtClean="0">
                <a:solidFill>
                  <a:srgbClr val="FF0000"/>
                </a:solidFill>
              </a:rPr>
              <a:t>pháp</a:t>
            </a:r>
            <a:r>
              <a:rPr lang="en-US" sz="4000" dirty="0" smtClean="0">
                <a:solidFill>
                  <a:srgbClr val="FF0000"/>
                </a:solidFill>
              </a:rPr>
              <a:t> 3</a:t>
            </a:r>
            <a:endParaRPr lang="en-US" sz="4000" dirty="0">
              <a:solidFill>
                <a:srgbClr val="FF0000"/>
              </a:solidFill>
            </a:endParaRPr>
          </a:p>
        </p:txBody>
      </p:sp>
      <p:sp>
        <p:nvSpPr>
          <p:cNvPr id="22" name="TextBox 21"/>
          <p:cNvSpPr txBox="1"/>
          <p:nvPr/>
        </p:nvSpPr>
        <p:spPr>
          <a:xfrm>
            <a:off x="8354778" y="8073941"/>
            <a:ext cx="3096344" cy="707886"/>
          </a:xfrm>
          <a:prstGeom prst="rect">
            <a:avLst/>
          </a:prstGeom>
          <a:noFill/>
        </p:spPr>
        <p:txBody>
          <a:bodyPr wrap="square" rtlCol="0">
            <a:spAutoFit/>
          </a:bodyPr>
          <a:lstStyle/>
          <a:p>
            <a:r>
              <a:rPr lang="en-US" sz="4000" dirty="0" err="1">
                <a:solidFill>
                  <a:srgbClr val="FF0000"/>
                </a:solidFill>
              </a:rPr>
              <a:t>B</a:t>
            </a:r>
            <a:r>
              <a:rPr lang="en-US" sz="4000" dirty="0" err="1" smtClean="0">
                <a:solidFill>
                  <a:srgbClr val="FF0000"/>
                </a:solidFill>
              </a:rPr>
              <a:t>iện</a:t>
            </a:r>
            <a:r>
              <a:rPr lang="en-US" sz="4000" dirty="0" smtClean="0">
                <a:solidFill>
                  <a:srgbClr val="FF0000"/>
                </a:solidFill>
              </a:rPr>
              <a:t> </a:t>
            </a:r>
            <a:r>
              <a:rPr lang="en-US" sz="4000" dirty="0" err="1" smtClean="0">
                <a:solidFill>
                  <a:srgbClr val="FF0000"/>
                </a:solidFill>
              </a:rPr>
              <a:t>pháp</a:t>
            </a:r>
            <a:r>
              <a:rPr lang="en-US" sz="4000" dirty="0" smtClean="0">
                <a:solidFill>
                  <a:srgbClr val="FF0000"/>
                </a:solidFill>
              </a:rPr>
              <a:t> 4</a:t>
            </a:r>
            <a:endParaRPr lang="en-US" sz="4000" dirty="0">
              <a:solidFill>
                <a:srgbClr val="FF0000"/>
              </a:solidFill>
            </a:endParaRPr>
          </a:p>
        </p:txBody>
      </p:sp>
      <p:pic>
        <p:nvPicPr>
          <p:cNvPr id="24" name="图片 41994" descr="1-37"/>
          <p:cNvPicPr>
            <a:picLocks noChangeAspect="1"/>
          </p:cNvPicPr>
          <p:nvPr/>
        </p:nvPicPr>
        <p:blipFill>
          <a:blip r:embed="rId7"/>
          <a:stretch>
            <a:fillRect/>
          </a:stretch>
        </p:blipFill>
        <p:spPr>
          <a:xfrm>
            <a:off x="-674195" y="3297734"/>
            <a:ext cx="5608637" cy="6278563"/>
          </a:xfrm>
          <a:prstGeom prst="rect">
            <a:avLst/>
          </a:prstGeom>
          <a:noFill/>
          <a:ln w="9525">
            <a:noFill/>
          </a:ln>
        </p:spPr>
      </p:pic>
      <p:pic>
        <p:nvPicPr>
          <p:cNvPr id="25" name="图片 3080" descr="9"/>
          <p:cNvPicPr>
            <a:picLocks noChangeAspect="1"/>
          </p:cNvPicPr>
          <p:nvPr/>
        </p:nvPicPr>
        <p:blipFill>
          <a:blip r:embed="rId8"/>
          <a:stretch>
            <a:fillRect/>
          </a:stretch>
        </p:blipFill>
        <p:spPr>
          <a:xfrm>
            <a:off x="0" y="888531"/>
            <a:ext cx="5580832" cy="1619250"/>
          </a:xfrm>
          <a:prstGeom prst="rect">
            <a:avLst/>
          </a:prstGeom>
          <a:noFill/>
          <a:ln w="9525">
            <a:noFill/>
          </a:ln>
        </p:spPr>
      </p:pic>
      <p:sp>
        <p:nvSpPr>
          <p:cNvPr id="26" name="文本框 3084"/>
          <p:cNvSpPr txBox="1"/>
          <p:nvPr/>
        </p:nvSpPr>
        <p:spPr>
          <a:xfrm>
            <a:off x="314002" y="1205146"/>
            <a:ext cx="5544988" cy="584775"/>
          </a:xfrm>
          <a:prstGeom prst="rect">
            <a:avLst/>
          </a:prstGeom>
          <a:noFill/>
          <a:ln w="9525">
            <a:noFill/>
          </a:ln>
        </p:spPr>
        <p:txBody>
          <a:bodyPr wrap="square">
            <a:spAutoFit/>
          </a:bodyPr>
          <a:lstStyle/>
          <a:p>
            <a:pPr lvl="0" defTabSz="1500505">
              <a:spcBef>
                <a:spcPct val="50000"/>
              </a:spcBef>
            </a:pPr>
            <a:r>
              <a:rPr lang="vi-VN" sz="3200" b="1" dirty="0">
                <a:solidFill>
                  <a:srgbClr val="00B050"/>
                </a:solidFill>
              </a:rPr>
              <a:t>II. Nội dung biện pháp</a:t>
            </a:r>
            <a:endParaRPr lang="zh-CN" altLang="en-US" sz="3200" dirty="0">
              <a:solidFill>
                <a:srgbClr val="00B050"/>
              </a:solidFill>
              <a:latin typeface="黑体" panose="02010609060101010101" pitchFamily="2" charset="-122"/>
              <a:ea typeface="黑体" panose="02010609060101010101" pitchFamily="2" charset="-122"/>
            </a:endParaRPr>
          </a:p>
        </p:txBody>
      </p:sp>
      <p:pic>
        <p:nvPicPr>
          <p:cNvPr id="3" name="RiverFlowsInYou-AnCoong-27449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373920" y="8224684"/>
            <a:ext cx="406400" cy="4064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534" fill="hold"/>
                                        <p:tgtEl>
                                          <p:spTgt spid="3"/>
                                        </p:tgtEl>
                                      </p:cBhvr>
                                    </p:cmd>
                                  </p:childTnLst>
                                </p:cTn>
                              </p:par>
                            </p:childTnLst>
                          </p:cTn>
                        </p:par>
                        <p:par>
                          <p:cTn id="7" fill="hold">
                            <p:stCondLst>
                              <p:cond delay="169534"/>
                            </p:stCondLst>
                            <p:childTnLst>
                              <p:par>
                                <p:cTn id="8" presetID="29"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1000" fill="hold"/>
                                        <p:tgtEl>
                                          <p:spTgt spid="26"/>
                                        </p:tgtEl>
                                        <p:attrNameLst>
                                          <p:attrName>ppt_x</p:attrName>
                                        </p:attrNameLst>
                                      </p:cBhvr>
                                      <p:tavLst>
                                        <p:tav tm="0">
                                          <p:val>
                                            <p:strVal val="#ppt_x-.2"/>
                                          </p:val>
                                        </p:tav>
                                        <p:tav tm="100000">
                                          <p:val>
                                            <p:strVal val="#ppt_x"/>
                                          </p:val>
                                        </p:tav>
                                      </p:tavLst>
                                    </p:anim>
                                    <p:anim calcmode="lin" valueType="num">
                                      <p:cBhvr>
                                        <p:cTn id="11"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12" dur="1000"/>
                                        <p:tgtEl>
                                          <p:spTgt spid="26"/>
                                        </p:tgtEl>
                                      </p:cBhvr>
                                    </p:animEffect>
                                  </p:childTnLst>
                                </p:cTn>
                              </p:par>
                            </p:childTnLst>
                          </p:cTn>
                        </p:par>
                        <p:par>
                          <p:cTn id="13" fill="hold">
                            <p:stCondLst>
                              <p:cond delay="170534"/>
                            </p:stCondLst>
                            <p:childTnLst>
                              <p:par>
                                <p:cTn id="14" presetID="29"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1000" fill="hold"/>
                                        <p:tgtEl>
                                          <p:spTgt spid="25"/>
                                        </p:tgtEl>
                                        <p:attrNameLst>
                                          <p:attrName>ppt_x</p:attrName>
                                        </p:attrNameLst>
                                      </p:cBhvr>
                                      <p:tavLst>
                                        <p:tav tm="0">
                                          <p:val>
                                            <p:strVal val="#ppt_x-.2"/>
                                          </p:val>
                                        </p:tav>
                                        <p:tav tm="100000">
                                          <p:val>
                                            <p:strVal val="#ppt_x"/>
                                          </p:val>
                                        </p:tav>
                                      </p:tavLst>
                                    </p:anim>
                                    <p:anim calcmode="lin" valueType="num">
                                      <p:cBhvr>
                                        <p:cTn id="17"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18" dur="10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000"/>
                                        <p:tgtEl>
                                          <p:spTgt spid="16"/>
                                        </p:tgtEl>
                                      </p:cBhvr>
                                    </p:animEffect>
                                    <p:anim calcmode="lin" valueType="num">
                                      <p:cBhvr>
                                        <p:cTn id="24" dur="2000" fill="hold"/>
                                        <p:tgtEl>
                                          <p:spTgt spid="16"/>
                                        </p:tgtEl>
                                        <p:attrNameLst>
                                          <p:attrName>ppt_w</p:attrName>
                                        </p:attrNameLst>
                                      </p:cBhvr>
                                      <p:tavLst>
                                        <p:tav tm="0" fmla="#ppt_w*sin(2.5*pi*$)">
                                          <p:val>
                                            <p:fltVal val="0"/>
                                          </p:val>
                                        </p:tav>
                                        <p:tav tm="100000">
                                          <p:val>
                                            <p:fltVal val="1"/>
                                          </p:val>
                                        </p:tav>
                                      </p:tavLst>
                                    </p:anim>
                                    <p:anim calcmode="lin" valueType="num">
                                      <p:cBhvr>
                                        <p:cTn id="25"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par>
                                <p:cTn id="31" presetID="42" presetClass="entr" presetSubtype="0" fill="hold" nodeType="withEffect">
                                  <p:stCondLst>
                                    <p:cond delay="0"/>
                                  </p:stCondLst>
                                  <p:childTnLst>
                                    <p:set>
                                      <p:cBhvr>
                                        <p:cTn id="32" dur="1" fill="hold">
                                          <p:stCondLst>
                                            <p:cond delay="0"/>
                                          </p:stCondLst>
                                        </p:cTn>
                                        <p:tgtEl>
                                          <p:spTgt spid="33797"/>
                                        </p:tgtEl>
                                        <p:attrNameLst>
                                          <p:attrName>style.visibility</p:attrName>
                                        </p:attrNameLst>
                                      </p:cBhvr>
                                      <p:to>
                                        <p:strVal val="visible"/>
                                      </p:to>
                                    </p:set>
                                    <p:animEffect transition="in" filter="fade">
                                      <p:cBhvr>
                                        <p:cTn id="33" dur="1000"/>
                                        <p:tgtEl>
                                          <p:spTgt spid="33797"/>
                                        </p:tgtEl>
                                      </p:cBhvr>
                                    </p:animEffect>
                                    <p:anim calcmode="lin" valueType="num">
                                      <p:cBhvr>
                                        <p:cTn id="34" dur="1000" fill="hold"/>
                                        <p:tgtEl>
                                          <p:spTgt spid="33797"/>
                                        </p:tgtEl>
                                        <p:attrNameLst>
                                          <p:attrName>ppt_x</p:attrName>
                                        </p:attrNameLst>
                                      </p:cBhvr>
                                      <p:tavLst>
                                        <p:tav tm="0">
                                          <p:val>
                                            <p:strVal val="#ppt_x"/>
                                          </p:val>
                                        </p:tav>
                                        <p:tav tm="100000">
                                          <p:val>
                                            <p:strVal val="#ppt_x"/>
                                          </p:val>
                                        </p:tav>
                                      </p:tavLst>
                                    </p:anim>
                                    <p:anim calcmode="lin" valueType="num">
                                      <p:cBhvr>
                                        <p:cTn id="35" dur="1000" fill="hold"/>
                                        <p:tgtEl>
                                          <p:spTgt spid="33797"/>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5" presetClass="entr" presetSubtype="0" fill="hold" nodeType="afterEffect">
                                  <p:stCondLst>
                                    <p:cond delay="0"/>
                                  </p:stCondLst>
                                  <p:childTnLst>
                                    <p:set>
                                      <p:cBhvr>
                                        <p:cTn id="38" dur="1" fill="hold">
                                          <p:stCondLst>
                                            <p:cond delay="0"/>
                                          </p:stCondLst>
                                        </p:cTn>
                                        <p:tgtEl>
                                          <p:spTgt spid="33801"/>
                                        </p:tgtEl>
                                        <p:attrNameLst>
                                          <p:attrName>style.visibility</p:attrName>
                                        </p:attrNameLst>
                                      </p:cBhvr>
                                      <p:to>
                                        <p:strVal val="visible"/>
                                      </p:to>
                                    </p:set>
                                    <p:anim calcmode="lin" valueType="num">
                                      <p:cBhvr>
                                        <p:cTn id="39" dur="1000" fill="hold"/>
                                        <p:tgtEl>
                                          <p:spTgt spid="33801"/>
                                        </p:tgtEl>
                                        <p:attrNameLst>
                                          <p:attrName>ppt_w</p:attrName>
                                        </p:attrNameLst>
                                      </p:cBhvr>
                                      <p:tavLst>
                                        <p:tav tm="0">
                                          <p:val>
                                            <p:fltVal val="0"/>
                                          </p:val>
                                        </p:tav>
                                        <p:tav tm="100000">
                                          <p:val>
                                            <p:strVal val="#ppt_w"/>
                                          </p:val>
                                        </p:tav>
                                      </p:tavLst>
                                    </p:anim>
                                    <p:anim calcmode="lin" valueType="num">
                                      <p:cBhvr>
                                        <p:cTn id="40" dur="1000" fill="hold"/>
                                        <p:tgtEl>
                                          <p:spTgt spid="33801"/>
                                        </p:tgtEl>
                                        <p:attrNameLst>
                                          <p:attrName>ppt_h</p:attrName>
                                        </p:attrNameLst>
                                      </p:cBhvr>
                                      <p:tavLst>
                                        <p:tav tm="0">
                                          <p:val>
                                            <p:fltVal val="0"/>
                                          </p:val>
                                        </p:tav>
                                        <p:tav tm="100000">
                                          <p:val>
                                            <p:strVal val="#ppt_h"/>
                                          </p:val>
                                        </p:tav>
                                      </p:tavLst>
                                    </p:anim>
                                    <p:anim calcmode="lin" valueType="num">
                                      <p:cBhvr>
                                        <p:cTn id="41" dur="1000" fill="hold"/>
                                        <p:tgtEl>
                                          <p:spTgt spid="33801"/>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3801"/>
                                        </p:tgtEl>
                                        <p:attrNameLst>
                                          <p:attrName>ppt_y</p:attrName>
                                        </p:attrNameLst>
                                      </p:cBhvr>
                                      <p:tavLst>
                                        <p:tav tm="0" fmla="#ppt_y+(sin(-2*pi*(1-$))*-#ppt_x+cos(-2*pi*(1-$))*(1-#ppt_y))*(1-$)">
                                          <p:val>
                                            <p:fltVal val="0"/>
                                          </p:val>
                                        </p:tav>
                                        <p:tav tm="100000">
                                          <p:val>
                                            <p:fltVal val="1"/>
                                          </p:val>
                                        </p:tav>
                                      </p:tavLst>
                                    </p:anim>
                                  </p:childTnLst>
                                </p:cTn>
                              </p:par>
                            </p:childTnLst>
                          </p:cTn>
                        </p:par>
                        <p:par>
                          <p:cTn id="43" fill="hold">
                            <p:stCondLst>
                              <p:cond delay="2000"/>
                            </p:stCondLst>
                            <p:childTnLst>
                              <p:par>
                                <p:cTn id="44" presetID="15" presetClass="entr" presetSubtype="0"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1000" fill="hold"/>
                                        <p:tgtEl>
                                          <p:spTgt spid="11"/>
                                        </p:tgtEl>
                                        <p:attrNameLst>
                                          <p:attrName>ppt_w</p:attrName>
                                        </p:attrNameLst>
                                      </p:cBhvr>
                                      <p:tavLst>
                                        <p:tav tm="0">
                                          <p:val>
                                            <p:fltVal val="0"/>
                                          </p:val>
                                        </p:tav>
                                        <p:tav tm="100000">
                                          <p:val>
                                            <p:strVal val="#ppt_w"/>
                                          </p:val>
                                        </p:tav>
                                      </p:tavLst>
                                    </p:anim>
                                    <p:anim calcmode="lin" valueType="num">
                                      <p:cBhvr>
                                        <p:cTn id="47" dur="1000" fill="hold"/>
                                        <p:tgtEl>
                                          <p:spTgt spid="11"/>
                                        </p:tgtEl>
                                        <p:attrNameLst>
                                          <p:attrName>ppt_h</p:attrName>
                                        </p:attrNameLst>
                                      </p:cBhvr>
                                      <p:tavLst>
                                        <p:tav tm="0">
                                          <p:val>
                                            <p:fltVal val="0"/>
                                          </p:val>
                                        </p:tav>
                                        <p:tav tm="100000">
                                          <p:val>
                                            <p:strVal val="#ppt_h"/>
                                          </p:val>
                                        </p:tav>
                                      </p:tavLst>
                                    </p:anim>
                                    <p:anim calcmode="lin" valueType="num">
                                      <p:cBhvr>
                                        <p:cTn id="48"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50" fill="hold">
                            <p:stCondLst>
                              <p:cond delay="3000"/>
                            </p:stCondLst>
                            <p:childTnLst>
                              <p:par>
                                <p:cTn id="51" presetID="15"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1000" fill="hold"/>
                                        <p:tgtEl>
                                          <p:spTgt spid="13"/>
                                        </p:tgtEl>
                                        <p:attrNameLst>
                                          <p:attrName>ppt_w</p:attrName>
                                        </p:attrNameLst>
                                      </p:cBhvr>
                                      <p:tavLst>
                                        <p:tav tm="0">
                                          <p:val>
                                            <p:fltVal val="0"/>
                                          </p:val>
                                        </p:tav>
                                        <p:tav tm="100000">
                                          <p:val>
                                            <p:strVal val="#ppt_w"/>
                                          </p:val>
                                        </p:tav>
                                      </p:tavLst>
                                    </p:anim>
                                    <p:anim calcmode="lin" valueType="num">
                                      <p:cBhvr>
                                        <p:cTn id="54" dur="1000" fill="hold"/>
                                        <p:tgtEl>
                                          <p:spTgt spid="13"/>
                                        </p:tgtEl>
                                        <p:attrNameLst>
                                          <p:attrName>ppt_h</p:attrName>
                                        </p:attrNameLst>
                                      </p:cBhvr>
                                      <p:tavLst>
                                        <p:tav tm="0">
                                          <p:val>
                                            <p:fltVal val="0"/>
                                          </p:val>
                                        </p:tav>
                                        <p:tav tm="100000">
                                          <p:val>
                                            <p:strVal val="#ppt_h"/>
                                          </p:val>
                                        </p:tav>
                                      </p:tavLst>
                                    </p:anim>
                                    <p:anim calcmode="lin" valueType="num">
                                      <p:cBhvr>
                                        <p:cTn id="55"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par>
                          <p:cTn id="57" fill="hold">
                            <p:stCondLst>
                              <p:cond delay="4000"/>
                            </p:stCondLst>
                            <p:childTnLst>
                              <p:par>
                                <p:cTn id="58" presetID="15" presetClass="entr" presetSubtype="0" fill="hold" nodeType="after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p:cTn id="60" dur="1000" fill="hold"/>
                                        <p:tgtEl>
                                          <p:spTgt spid="14"/>
                                        </p:tgtEl>
                                        <p:attrNameLst>
                                          <p:attrName>ppt_w</p:attrName>
                                        </p:attrNameLst>
                                      </p:cBhvr>
                                      <p:tavLst>
                                        <p:tav tm="0">
                                          <p:val>
                                            <p:fltVal val="0"/>
                                          </p:val>
                                        </p:tav>
                                        <p:tav tm="100000">
                                          <p:val>
                                            <p:strVal val="#ppt_w"/>
                                          </p:val>
                                        </p:tav>
                                      </p:tavLst>
                                    </p:anim>
                                    <p:anim calcmode="lin" valueType="num">
                                      <p:cBhvr>
                                        <p:cTn id="61" dur="1000" fill="hold"/>
                                        <p:tgtEl>
                                          <p:spTgt spid="14"/>
                                        </p:tgtEl>
                                        <p:attrNameLst>
                                          <p:attrName>ppt_h</p:attrName>
                                        </p:attrNameLst>
                                      </p:cBhvr>
                                      <p:tavLst>
                                        <p:tav tm="0">
                                          <p:val>
                                            <p:fltVal val="0"/>
                                          </p:val>
                                        </p:tav>
                                        <p:tav tm="100000">
                                          <p:val>
                                            <p:strVal val="#ppt_h"/>
                                          </p:val>
                                        </p:tav>
                                      </p:tavLst>
                                    </p:anim>
                                    <p:anim calcmode="lin" valueType="num">
                                      <p:cBhvr>
                                        <p:cTn id="62"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64" fill="hold">
                            <p:stCondLst>
                              <p:cond delay="5000"/>
                            </p:stCondLst>
                            <p:childTnLst>
                              <p:par>
                                <p:cTn id="65" presetID="15"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1000" fill="hold"/>
                                        <p:tgtEl>
                                          <p:spTgt spid="15"/>
                                        </p:tgtEl>
                                        <p:attrNameLst>
                                          <p:attrName>ppt_w</p:attrName>
                                        </p:attrNameLst>
                                      </p:cBhvr>
                                      <p:tavLst>
                                        <p:tav tm="0">
                                          <p:val>
                                            <p:fltVal val="0"/>
                                          </p:val>
                                        </p:tav>
                                        <p:tav tm="100000">
                                          <p:val>
                                            <p:strVal val="#ppt_w"/>
                                          </p:val>
                                        </p:tav>
                                      </p:tavLst>
                                    </p:anim>
                                    <p:anim calcmode="lin" valueType="num">
                                      <p:cBhvr>
                                        <p:cTn id="68" dur="1000" fill="hold"/>
                                        <p:tgtEl>
                                          <p:spTgt spid="15"/>
                                        </p:tgtEl>
                                        <p:attrNameLst>
                                          <p:attrName>ppt_h</p:attrName>
                                        </p:attrNameLst>
                                      </p:cBhvr>
                                      <p:tavLst>
                                        <p:tav tm="0">
                                          <p:val>
                                            <p:fltVal val="0"/>
                                          </p:val>
                                        </p:tav>
                                        <p:tav tm="100000">
                                          <p:val>
                                            <p:strVal val="#ppt_h"/>
                                          </p:val>
                                        </p:tav>
                                      </p:tavLst>
                                    </p:anim>
                                    <p:anim calcmode="lin" valueType="num">
                                      <p:cBhvr>
                                        <p:cTn id="6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down)">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6" presetClass="entr" presetSubtype="16"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circle(in)">
                                      <p:cBhvr>
                                        <p:cTn id="80" dur="20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barn(inVertical)">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fade">
                                      <p:cBhvr>
                                        <p:cTn id="90" dur="1000"/>
                                        <p:tgtEl>
                                          <p:spTgt spid="22"/>
                                        </p:tgtEl>
                                      </p:cBhvr>
                                    </p:animEffect>
                                    <p:anim calcmode="lin" valueType="num">
                                      <p:cBhvr>
                                        <p:cTn id="91" dur="1000" fill="hold"/>
                                        <p:tgtEl>
                                          <p:spTgt spid="22"/>
                                        </p:tgtEl>
                                        <p:attrNameLst>
                                          <p:attrName>ppt_x</p:attrName>
                                        </p:attrNameLst>
                                      </p:cBhvr>
                                      <p:tavLst>
                                        <p:tav tm="0">
                                          <p:val>
                                            <p:strVal val="#ppt_x"/>
                                          </p:val>
                                        </p:tav>
                                        <p:tav tm="100000">
                                          <p:val>
                                            <p:strVal val="#ppt_x"/>
                                          </p:val>
                                        </p:tav>
                                      </p:tavLst>
                                    </p:anim>
                                    <p:anim calcmode="lin" valueType="num">
                                      <p:cBhvr>
                                        <p:cTn id="9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fade">
                                      <p:cBhvr>
                                        <p:cTn id="9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3"/>
                </p:tgtEl>
              </p:cMediaNode>
            </p:audio>
          </p:childTnLst>
        </p:cTn>
      </p:par>
    </p:tnLst>
    <p:bldLst>
      <p:bldP spid="2" grpId="0"/>
      <p:bldP spid="18" grpId="0"/>
      <p:bldP spid="19" grpId="0"/>
      <p:bldP spid="20" grpId="0"/>
      <p:bldP spid="21" grpId="0"/>
      <p:bldP spid="22"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图片 40963" descr="1-17"/>
          <p:cNvPicPr>
            <a:picLocks noChangeAspect="1"/>
          </p:cNvPicPr>
          <p:nvPr/>
        </p:nvPicPr>
        <p:blipFill>
          <a:blip r:embed="rId5"/>
          <a:stretch>
            <a:fillRect/>
          </a:stretch>
        </p:blipFill>
        <p:spPr>
          <a:xfrm>
            <a:off x="-107950" y="5622925"/>
            <a:ext cx="16886238" cy="3852863"/>
          </a:xfrm>
          <a:prstGeom prst="rect">
            <a:avLst/>
          </a:prstGeom>
          <a:noFill/>
          <a:ln w="9525">
            <a:noFill/>
          </a:ln>
        </p:spPr>
      </p:pic>
      <p:pic>
        <p:nvPicPr>
          <p:cNvPr id="40965" name="图片 40964" descr="1-40"/>
          <p:cNvPicPr>
            <a:picLocks noChangeAspect="1"/>
          </p:cNvPicPr>
          <p:nvPr/>
        </p:nvPicPr>
        <p:blipFill>
          <a:blip r:embed="rId6"/>
          <a:stretch>
            <a:fillRect/>
          </a:stretch>
        </p:blipFill>
        <p:spPr>
          <a:xfrm>
            <a:off x="11141399" y="7027606"/>
            <a:ext cx="5003800" cy="2845510"/>
          </a:xfrm>
          <a:prstGeom prst="rect">
            <a:avLst/>
          </a:prstGeom>
          <a:noFill/>
          <a:ln w="9525">
            <a:noFill/>
          </a:ln>
        </p:spPr>
      </p:pic>
      <p:pic>
        <p:nvPicPr>
          <p:cNvPr id="40966" name="图片 40965" descr="1-38"/>
          <p:cNvPicPr>
            <a:picLocks noChangeAspect="1"/>
          </p:cNvPicPr>
          <p:nvPr/>
        </p:nvPicPr>
        <p:blipFill>
          <a:blip r:embed="rId7"/>
          <a:stretch>
            <a:fillRect/>
          </a:stretch>
        </p:blipFill>
        <p:spPr>
          <a:xfrm>
            <a:off x="-36512" y="-735012"/>
            <a:ext cx="4121150" cy="10191750"/>
          </a:xfrm>
          <a:prstGeom prst="rect">
            <a:avLst/>
          </a:prstGeom>
          <a:noFill/>
          <a:ln w="9525">
            <a:noFill/>
          </a:ln>
        </p:spPr>
      </p:pic>
      <p:pic>
        <p:nvPicPr>
          <p:cNvPr id="40967" name="图片 40966" descr="1-39"/>
          <p:cNvPicPr>
            <a:picLocks noChangeAspect="1"/>
          </p:cNvPicPr>
          <p:nvPr/>
        </p:nvPicPr>
        <p:blipFill>
          <a:blip r:embed="rId8"/>
          <a:stretch>
            <a:fillRect/>
          </a:stretch>
        </p:blipFill>
        <p:spPr>
          <a:xfrm>
            <a:off x="1692400" y="1922216"/>
            <a:ext cx="14708188" cy="5544493"/>
          </a:xfrm>
          <a:prstGeom prst="rect">
            <a:avLst/>
          </a:prstGeom>
          <a:noFill/>
          <a:ln w="9525">
            <a:noFill/>
          </a:ln>
        </p:spPr>
      </p:pic>
      <p:sp>
        <p:nvSpPr>
          <p:cNvPr id="6" name="矩形 5"/>
          <p:cNvSpPr/>
          <p:nvPr/>
        </p:nvSpPr>
        <p:spPr>
          <a:xfrm>
            <a:off x="2527709" y="3037948"/>
            <a:ext cx="3960439" cy="1938992"/>
          </a:xfrm>
          <a:prstGeom prst="rect">
            <a:avLst/>
          </a:prstGeom>
        </p:spPr>
        <p:txBody>
          <a:bodyPr wrap="square">
            <a:spAutoFit/>
          </a:bodyPr>
          <a:lstStyle/>
          <a:p>
            <a:pPr algn="ctr"/>
            <a:r>
              <a:rPr lang="nl-NL" sz="2400" b="1" i="1" dirty="0"/>
              <a:t>*Mục tiêu:</a:t>
            </a:r>
            <a:r>
              <a:rPr lang="nl-NL" sz="2400" b="1" dirty="0"/>
              <a:t> </a:t>
            </a:r>
            <a:endParaRPr lang="nl-NL" sz="2400" b="1" dirty="0" smtClean="0"/>
          </a:p>
          <a:p>
            <a:pPr algn="just"/>
            <a:r>
              <a:rPr lang="nl-NL" sz="2400" dirty="0" smtClean="0"/>
              <a:t>Giáo </a:t>
            </a:r>
            <a:r>
              <a:rPr lang="nl-NL" sz="2400" dirty="0"/>
              <a:t>viên chuẩn bị tốt kế hoạch bài dạy và đầu tư vào đồ dùng dạy học, phần mềm dạy học (sách mềm).</a:t>
            </a:r>
            <a:endParaRPr lang="en-US" sz="2400" dirty="0"/>
          </a:p>
        </p:txBody>
      </p:sp>
      <p:sp>
        <p:nvSpPr>
          <p:cNvPr id="7" name="矩形 6"/>
          <p:cNvSpPr/>
          <p:nvPr/>
        </p:nvSpPr>
        <p:spPr>
          <a:xfrm>
            <a:off x="7267450" y="2908946"/>
            <a:ext cx="3964296" cy="3416320"/>
          </a:xfrm>
          <a:prstGeom prst="rect">
            <a:avLst/>
          </a:prstGeom>
        </p:spPr>
        <p:txBody>
          <a:bodyPr wrap="square">
            <a:spAutoFit/>
          </a:bodyPr>
          <a:lstStyle/>
          <a:p>
            <a:pPr algn="ctr"/>
            <a:r>
              <a:rPr lang="nl-NL" sz="2400" b="1" dirty="0"/>
              <a:t>*</a:t>
            </a:r>
            <a:r>
              <a:rPr lang="nl-NL" sz="2400" b="1" i="1" dirty="0"/>
              <a:t>Cách tiến hành:</a:t>
            </a:r>
            <a:r>
              <a:rPr lang="nl-NL" sz="2400" dirty="0"/>
              <a:t> </a:t>
            </a:r>
            <a:endParaRPr lang="nl-NL" sz="2400" dirty="0" smtClean="0"/>
          </a:p>
          <a:p>
            <a:pPr algn="just"/>
            <a:r>
              <a:rPr lang="nl-NL" sz="2400" dirty="0" smtClean="0"/>
              <a:t>-Xem </a:t>
            </a:r>
            <a:r>
              <a:rPr lang="nl-NL" sz="2400" dirty="0"/>
              <a:t>kĩ nội dung bài học và chuẩn bị soạn kế hoạch dạy học một cách đầy đủ, chi tiết... </a:t>
            </a:r>
            <a:endParaRPr lang="nl-NL" sz="2400" dirty="0" smtClean="0"/>
          </a:p>
          <a:p>
            <a:pPr algn="just"/>
            <a:r>
              <a:rPr lang="nl-NL" sz="2400" dirty="0" smtClean="0"/>
              <a:t>-Lựa </a:t>
            </a:r>
            <a:r>
              <a:rPr lang="nl-NL" sz="2400" dirty="0"/>
              <a:t>chọn đồ dùng dạy học, games, flashcards cho phù hợp với nội dung bài </a:t>
            </a:r>
            <a:r>
              <a:rPr lang="nl-NL" sz="2400" dirty="0" smtClean="0"/>
              <a:t>dạy.....</a:t>
            </a:r>
            <a:endParaRPr lang="en-US" sz="2400" dirty="0"/>
          </a:p>
        </p:txBody>
      </p:sp>
      <p:sp>
        <p:nvSpPr>
          <p:cNvPr id="8" name="矩形 7"/>
          <p:cNvSpPr/>
          <p:nvPr/>
        </p:nvSpPr>
        <p:spPr>
          <a:xfrm>
            <a:off x="12070869" y="3037948"/>
            <a:ext cx="3792699" cy="3046988"/>
          </a:xfrm>
          <a:prstGeom prst="rect">
            <a:avLst/>
          </a:prstGeom>
        </p:spPr>
        <p:txBody>
          <a:bodyPr wrap="square">
            <a:spAutoFit/>
          </a:bodyPr>
          <a:lstStyle/>
          <a:p>
            <a:pPr algn="just"/>
            <a:r>
              <a:rPr lang="nl-NL" sz="2400" b="1" i="1" dirty="0" smtClean="0"/>
              <a:t>* Hiệu quả đạt được:</a:t>
            </a:r>
            <a:r>
              <a:rPr lang="nl-NL" sz="2400" dirty="0" smtClean="0"/>
              <a:t> </a:t>
            </a:r>
            <a:r>
              <a:rPr lang="nl-NL" sz="2400" dirty="0"/>
              <a:t>Giáo viên tự tin khi giảng bài, học sinh tham gia tiết học một cách hào hứng, sôi nổi; tuy nhiên vẫn còn một số học sinh lúng túng, trả lời sai, chưa chú ý vào bài học ....</a:t>
            </a:r>
            <a:endParaRPr lang="en-US" sz="2400" dirty="0"/>
          </a:p>
        </p:txBody>
      </p:sp>
      <p:sp>
        <p:nvSpPr>
          <p:cNvPr id="10" name="TextBox 9"/>
          <p:cNvSpPr txBox="1"/>
          <p:nvPr/>
        </p:nvSpPr>
        <p:spPr>
          <a:xfrm>
            <a:off x="3492600" y="598777"/>
            <a:ext cx="12745416" cy="1323439"/>
          </a:xfrm>
          <a:prstGeom prst="rect">
            <a:avLst/>
          </a:prstGeom>
          <a:noFill/>
        </p:spPr>
        <p:txBody>
          <a:bodyPr wrap="square" rtlCol="0">
            <a:spAutoFit/>
          </a:bodyPr>
          <a:lstStyle/>
          <a:p>
            <a:pPr algn="ctr"/>
            <a:r>
              <a:rPr lang="en-US" sz="4000" dirty="0" err="1">
                <a:solidFill>
                  <a:srgbClr val="FF0000"/>
                </a:solidFill>
              </a:rPr>
              <a:t>B</a:t>
            </a:r>
            <a:r>
              <a:rPr lang="en-US" sz="4000" dirty="0" err="1" smtClean="0">
                <a:solidFill>
                  <a:srgbClr val="FF0000"/>
                </a:solidFill>
              </a:rPr>
              <a:t>iện</a:t>
            </a:r>
            <a:r>
              <a:rPr lang="en-US" sz="4000" dirty="0" smtClean="0">
                <a:solidFill>
                  <a:srgbClr val="FF0000"/>
                </a:solidFill>
              </a:rPr>
              <a:t> </a:t>
            </a:r>
            <a:r>
              <a:rPr lang="en-US" sz="4000" dirty="0" err="1" smtClean="0">
                <a:solidFill>
                  <a:srgbClr val="FF0000"/>
                </a:solidFill>
              </a:rPr>
              <a:t>pháp</a:t>
            </a:r>
            <a:r>
              <a:rPr lang="en-US" sz="4000" dirty="0" smtClean="0">
                <a:solidFill>
                  <a:srgbClr val="FF0000"/>
                </a:solidFill>
              </a:rPr>
              <a:t> 1</a:t>
            </a:r>
          </a:p>
          <a:p>
            <a:r>
              <a:rPr lang="nl-NL" sz="4000" b="1" dirty="0">
                <a:solidFill>
                  <a:schemeClr val="accent2"/>
                </a:solidFill>
              </a:rPr>
              <a:t>Chuẩn bị tốt kế hoạch bài học và đồ dùng dạy học.</a:t>
            </a:r>
            <a:endParaRPr lang="en-US" sz="4000" dirty="0">
              <a:solidFill>
                <a:schemeClr val="accent2"/>
              </a:solidFill>
            </a:endParaRPr>
          </a:p>
        </p:txBody>
      </p:sp>
      <p:pic>
        <p:nvPicPr>
          <p:cNvPr id="2" name="ThanhPhoMuaBay-V.A-296565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941999" y="8790148"/>
            <a:ext cx="406400" cy="406400"/>
          </a:xfrm>
          <a:prstGeom prst="rect">
            <a:avLst/>
          </a:prstGeom>
        </p:spPr>
      </p:pic>
    </p:spTree>
    <p:extLst>
      <p:ext uri="{BB962C8B-B14F-4D97-AF65-F5344CB8AC3E}">
        <p14:creationId xmlns:p14="http://schemas.microsoft.com/office/powerpoint/2010/main" val="21079753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par>
                          <p:cTn id="38" fill="hold">
                            <p:stCondLst>
                              <p:cond delay="500"/>
                            </p:stCondLst>
                            <p:childTnLst>
                              <p:par>
                                <p:cTn id="39" presetID="16" presetClass="entr" presetSubtype="26" fill="hold" nodeType="afterEffect">
                                  <p:stCondLst>
                                    <p:cond delay="0"/>
                                  </p:stCondLst>
                                  <p:childTnLst>
                                    <p:set>
                                      <p:cBhvr>
                                        <p:cTn id="40" dur="1" fill="hold">
                                          <p:stCondLst>
                                            <p:cond delay="0"/>
                                          </p:stCondLst>
                                        </p:cTn>
                                        <p:tgtEl>
                                          <p:spTgt spid="40967"/>
                                        </p:tgtEl>
                                        <p:attrNameLst>
                                          <p:attrName>style.visibility</p:attrName>
                                        </p:attrNameLst>
                                      </p:cBhvr>
                                      <p:to>
                                        <p:strVal val="visible"/>
                                      </p:to>
                                    </p:set>
                                    <p:animEffect transition="in" filter="barn(inHorizontal)">
                                      <p:cBhvr>
                                        <p:cTn id="41" dur="500"/>
                                        <p:tgtEl>
                                          <p:spTgt spid="40967"/>
                                        </p:tgtEl>
                                      </p:cBhvr>
                                    </p:animEffect>
                                  </p:childTnLst>
                                </p:cTn>
                              </p:par>
                              <p:par>
                                <p:cTn id="42" presetID="42" presetClass="entr" presetSubtype="0" fill="hold" nodeType="withEffect">
                                  <p:stCondLst>
                                    <p:cond delay="0"/>
                                  </p:stCondLst>
                                  <p:childTnLst>
                                    <p:set>
                                      <p:cBhvr>
                                        <p:cTn id="43" dur="1" fill="hold">
                                          <p:stCondLst>
                                            <p:cond delay="0"/>
                                          </p:stCondLst>
                                        </p:cTn>
                                        <p:tgtEl>
                                          <p:spTgt spid="40964"/>
                                        </p:tgtEl>
                                        <p:attrNameLst>
                                          <p:attrName>style.visibility</p:attrName>
                                        </p:attrNameLst>
                                      </p:cBhvr>
                                      <p:to>
                                        <p:strVal val="visible"/>
                                      </p:to>
                                    </p:set>
                                    <p:animEffect transition="in" filter="fade">
                                      <p:cBhvr>
                                        <p:cTn id="44" dur="1000"/>
                                        <p:tgtEl>
                                          <p:spTgt spid="40964"/>
                                        </p:tgtEl>
                                      </p:cBhvr>
                                    </p:animEffect>
                                    <p:anim calcmode="lin" valueType="num">
                                      <p:cBhvr>
                                        <p:cTn id="45" dur="1000" fill="hold"/>
                                        <p:tgtEl>
                                          <p:spTgt spid="40964"/>
                                        </p:tgtEl>
                                        <p:attrNameLst>
                                          <p:attrName>ppt_x</p:attrName>
                                        </p:attrNameLst>
                                      </p:cBhvr>
                                      <p:tavLst>
                                        <p:tav tm="0">
                                          <p:val>
                                            <p:strVal val="#ppt_x"/>
                                          </p:val>
                                        </p:tav>
                                        <p:tav tm="100000">
                                          <p:val>
                                            <p:strVal val="#ppt_x"/>
                                          </p:val>
                                        </p:tav>
                                      </p:tavLst>
                                    </p:anim>
                                    <p:anim calcmode="lin" valueType="num">
                                      <p:cBhvr>
                                        <p:cTn id="46" dur="1000" fill="hold"/>
                                        <p:tgtEl>
                                          <p:spTgt spid="40964"/>
                                        </p:tgtEl>
                                        <p:attrNameLst>
                                          <p:attrName>ppt_y</p:attrName>
                                        </p:attrNameLst>
                                      </p:cBhvr>
                                      <p:tavLst>
                                        <p:tav tm="0">
                                          <p:val>
                                            <p:strVal val="#ppt_y+.1"/>
                                          </p:val>
                                        </p:tav>
                                        <p:tav tm="100000">
                                          <p:val>
                                            <p:strVal val="#ppt_y"/>
                                          </p:val>
                                        </p:tav>
                                      </p:tavLst>
                                    </p:anim>
                                  </p:childTnLst>
                                </p:cTn>
                              </p:par>
                            </p:childTnLst>
                          </p:cTn>
                        </p:par>
                        <p:par>
                          <p:cTn id="47" fill="hold">
                            <p:stCondLst>
                              <p:cond delay="1500"/>
                            </p:stCondLst>
                            <p:childTnLst>
                              <p:par>
                                <p:cTn id="48" presetID="2" presetClass="entr" presetSubtype="8" fill="hold" nodeType="afterEffect">
                                  <p:stCondLst>
                                    <p:cond delay="0"/>
                                  </p:stCondLst>
                                  <p:childTnLst>
                                    <p:set>
                                      <p:cBhvr>
                                        <p:cTn id="49" dur="1" fill="hold">
                                          <p:stCondLst>
                                            <p:cond delay="0"/>
                                          </p:stCondLst>
                                        </p:cTn>
                                        <p:tgtEl>
                                          <p:spTgt spid="40966"/>
                                        </p:tgtEl>
                                        <p:attrNameLst>
                                          <p:attrName>style.visibility</p:attrName>
                                        </p:attrNameLst>
                                      </p:cBhvr>
                                      <p:to>
                                        <p:strVal val="visible"/>
                                      </p:to>
                                    </p:set>
                                    <p:anim calcmode="lin" valueType="num">
                                      <p:cBhvr additive="base">
                                        <p:cTn id="50" dur="500" fill="hold"/>
                                        <p:tgtEl>
                                          <p:spTgt spid="40966"/>
                                        </p:tgtEl>
                                        <p:attrNameLst>
                                          <p:attrName>ppt_x</p:attrName>
                                        </p:attrNameLst>
                                      </p:cBhvr>
                                      <p:tavLst>
                                        <p:tav tm="0">
                                          <p:val>
                                            <p:strVal val="0-#ppt_w/2"/>
                                          </p:val>
                                        </p:tav>
                                        <p:tav tm="100000">
                                          <p:val>
                                            <p:strVal val="#ppt_x"/>
                                          </p:val>
                                        </p:tav>
                                      </p:tavLst>
                                    </p:anim>
                                    <p:anim calcmode="lin" valueType="num">
                                      <p:cBhvr additive="base">
                                        <p:cTn id="51" dur="500" fill="hold"/>
                                        <p:tgtEl>
                                          <p:spTgt spid="40966"/>
                                        </p:tgtEl>
                                        <p:attrNameLst>
                                          <p:attrName>ppt_y</p:attrName>
                                        </p:attrNameLst>
                                      </p:cBhvr>
                                      <p:tavLst>
                                        <p:tav tm="0">
                                          <p:val>
                                            <p:strVal val="#ppt_y"/>
                                          </p:val>
                                        </p:tav>
                                        <p:tav tm="100000">
                                          <p:val>
                                            <p:strVal val="#ppt_y"/>
                                          </p:val>
                                        </p:tav>
                                      </p:tavLst>
                                    </p:anim>
                                  </p:childTnLst>
                                </p:cTn>
                              </p:par>
                            </p:childTnLst>
                          </p:cTn>
                        </p:par>
                        <p:par>
                          <p:cTn id="52" fill="hold">
                            <p:stCondLst>
                              <p:cond delay="2000"/>
                            </p:stCondLst>
                            <p:childTnLst>
                              <p:par>
                                <p:cTn id="53" presetID="15" presetClass="entr" presetSubtype="0" fill="hold" nodeType="afterEffect">
                                  <p:stCondLst>
                                    <p:cond delay="0"/>
                                  </p:stCondLst>
                                  <p:childTnLst>
                                    <p:set>
                                      <p:cBhvr>
                                        <p:cTn id="54" dur="1" fill="hold">
                                          <p:stCondLst>
                                            <p:cond delay="0"/>
                                          </p:stCondLst>
                                        </p:cTn>
                                        <p:tgtEl>
                                          <p:spTgt spid="40965"/>
                                        </p:tgtEl>
                                        <p:attrNameLst>
                                          <p:attrName>style.visibility</p:attrName>
                                        </p:attrNameLst>
                                      </p:cBhvr>
                                      <p:to>
                                        <p:strVal val="visible"/>
                                      </p:to>
                                    </p:set>
                                    <p:anim calcmode="lin" valueType="num">
                                      <p:cBhvr>
                                        <p:cTn id="55" dur="1000" fill="hold"/>
                                        <p:tgtEl>
                                          <p:spTgt spid="40965"/>
                                        </p:tgtEl>
                                        <p:attrNameLst>
                                          <p:attrName>ppt_w</p:attrName>
                                        </p:attrNameLst>
                                      </p:cBhvr>
                                      <p:tavLst>
                                        <p:tav tm="0">
                                          <p:val>
                                            <p:fltVal val="0"/>
                                          </p:val>
                                        </p:tav>
                                        <p:tav tm="100000">
                                          <p:val>
                                            <p:strVal val="#ppt_w"/>
                                          </p:val>
                                        </p:tav>
                                      </p:tavLst>
                                    </p:anim>
                                    <p:anim calcmode="lin" valueType="num">
                                      <p:cBhvr>
                                        <p:cTn id="56" dur="1000" fill="hold"/>
                                        <p:tgtEl>
                                          <p:spTgt spid="40965"/>
                                        </p:tgtEl>
                                        <p:attrNameLst>
                                          <p:attrName>ppt_h</p:attrName>
                                        </p:attrNameLst>
                                      </p:cBhvr>
                                      <p:tavLst>
                                        <p:tav tm="0">
                                          <p:val>
                                            <p:fltVal val="0"/>
                                          </p:val>
                                        </p:tav>
                                        <p:tav tm="100000">
                                          <p:val>
                                            <p:strVal val="#ppt_h"/>
                                          </p:val>
                                        </p:tav>
                                      </p:tavLst>
                                    </p:anim>
                                    <p:anim calcmode="lin" valueType="num">
                                      <p:cBhvr>
                                        <p:cTn id="57" dur="1000" fill="hold"/>
                                        <p:tgtEl>
                                          <p:spTgt spid="40965"/>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4096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266773" fill="hold"/>
                                        <p:tgtEl>
                                          <p:spTgt spid="2"/>
                                        </p:tgtEl>
                                      </p:cBhvr>
                                    </p:cmd>
                                  </p:childTnLst>
                                </p:cTn>
                              </p:par>
                            </p:childTnLst>
                          </p:cTn>
                        </p:par>
                      </p:childTnLst>
                    </p:cTn>
                  </p:par>
                </p:childTnLst>
              </p:cTn>
              <p:nextCondLst>
                <p:cond evt="onClick" delay="0">
                  <p:tgtEl>
                    <p:spTgt spid="2"/>
                  </p:tgtEl>
                </p:cond>
              </p:nextCondLst>
            </p:seq>
            <p:audio>
              <p:cMediaNode vol="80000">
                <p:cTn id="64" fill="hold" display="0">
                  <p:stCondLst>
                    <p:cond delay="indefinite"/>
                  </p:stCondLst>
                  <p:endCondLst>
                    <p:cond evt="onStopAudio" delay="0">
                      <p:tgtEl>
                        <p:sldTgt/>
                      </p:tgtEl>
                    </p:cond>
                  </p:endCondLst>
                </p:cTn>
                <p:tgtEl>
                  <p:spTgt spid="2"/>
                </p:tgtEl>
              </p:cMediaNode>
            </p:audio>
          </p:childTnLst>
        </p:cTn>
      </p:par>
    </p:tnLst>
    <p:bldLst>
      <p:bldP spid="6" grpId="0"/>
      <p:bldP spid="7"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图片 40963" descr="1-17"/>
          <p:cNvPicPr>
            <a:picLocks noChangeAspect="1"/>
          </p:cNvPicPr>
          <p:nvPr/>
        </p:nvPicPr>
        <p:blipFill>
          <a:blip r:embed="rId5"/>
          <a:stretch>
            <a:fillRect/>
          </a:stretch>
        </p:blipFill>
        <p:spPr>
          <a:xfrm>
            <a:off x="-107950" y="5622925"/>
            <a:ext cx="16886238" cy="3852863"/>
          </a:xfrm>
          <a:prstGeom prst="rect">
            <a:avLst/>
          </a:prstGeom>
          <a:noFill/>
          <a:ln w="9525">
            <a:noFill/>
          </a:ln>
        </p:spPr>
      </p:pic>
      <p:pic>
        <p:nvPicPr>
          <p:cNvPr id="40965" name="图片 40964" descr="1-40"/>
          <p:cNvPicPr>
            <a:picLocks noChangeAspect="1"/>
          </p:cNvPicPr>
          <p:nvPr/>
        </p:nvPicPr>
        <p:blipFill>
          <a:blip r:embed="rId6"/>
          <a:stretch>
            <a:fillRect/>
          </a:stretch>
        </p:blipFill>
        <p:spPr>
          <a:xfrm>
            <a:off x="11141399" y="7027606"/>
            <a:ext cx="5003800" cy="2845510"/>
          </a:xfrm>
          <a:prstGeom prst="rect">
            <a:avLst/>
          </a:prstGeom>
          <a:noFill/>
          <a:ln w="9525">
            <a:noFill/>
          </a:ln>
        </p:spPr>
      </p:pic>
      <p:pic>
        <p:nvPicPr>
          <p:cNvPr id="40966" name="图片 40965" descr="1-38"/>
          <p:cNvPicPr>
            <a:picLocks noChangeAspect="1"/>
          </p:cNvPicPr>
          <p:nvPr/>
        </p:nvPicPr>
        <p:blipFill>
          <a:blip r:embed="rId7"/>
          <a:stretch>
            <a:fillRect/>
          </a:stretch>
        </p:blipFill>
        <p:spPr>
          <a:xfrm>
            <a:off x="-36512" y="-735012"/>
            <a:ext cx="4121150" cy="10191750"/>
          </a:xfrm>
          <a:prstGeom prst="rect">
            <a:avLst/>
          </a:prstGeom>
          <a:noFill/>
          <a:ln w="9525">
            <a:noFill/>
          </a:ln>
        </p:spPr>
      </p:pic>
      <p:pic>
        <p:nvPicPr>
          <p:cNvPr id="40967" name="图片 40966" descr="1-39"/>
          <p:cNvPicPr>
            <a:picLocks noChangeAspect="1"/>
          </p:cNvPicPr>
          <p:nvPr/>
        </p:nvPicPr>
        <p:blipFill>
          <a:blip r:embed="rId8"/>
          <a:stretch>
            <a:fillRect/>
          </a:stretch>
        </p:blipFill>
        <p:spPr>
          <a:xfrm>
            <a:off x="1692400" y="1922216"/>
            <a:ext cx="14708188" cy="5544493"/>
          </a:xfrm>
          <a:prstGeom prst="rect">
            <a:avLst/>
          </a:prstGeom>
          <a:noFill/>
          <a:ln w="9525">
            <a:noFill/>
          </a:ln>
        </p:spPr>
      </p:pic>
      <p:sp>
        <p:nvSpPr>
          <p:cNvPr id="6" name="矩形 5"/>
          <p:cNvSpPr/>
          <p:nvPr/>
        </p:nvSpPr>
        <p:spPr>
          <a:xfrm>
            <a:off x="2527709" y="3037948"/>
            <a:ext cx="3960439" cy="2308324"/>
          </a:xfrm>
          <a:prstGeom prst="rect">
            <a:avLst/>
          </a:prstGeom>
        </p:spPr>
        <p:txBody>
          <a:bodyPr wrap="square">
            <a:spAutoFit/>
          </a:bodyPr>
          <a:lstStyle/>
          <a:p>
            <a:pPr algn="ctr"/>
            <a:r>
              <a:rPr lang="nl-NL" sz="2400" b="1" i="1" dirty="0"/>
              <a:t>*Mục tiêu:</a:t>
            </a:r>
            <a:r>
              <a:rPr lang="nl-NL" sz="2400" b="1" dirty="0"/>
              <a:t> </a:t>
            </a:r>
            <a:endParaRPr lang="nl-NL" sz="2400" b="1" dirty="0" smtClean="0"/>
          </a:p>
          <a:p>
            <a:pPr algn="just"/>
            <a:r>
              <a:rPr lang="vi-VN" sz="2400" dirty="0"/>
              <a:t>Tập cho học sinh trả lời nhanh những câu giao tiếp bằng tiếng anh đơn giản, tập cho học sinh cách phản xạ nhanh bằng Tiếng Anh.</a:t>
            </a:r>
            <a:endParaRPr lang="en-US" sz="2400" dirty="0"/>
          </a:p>
        </p:txBody>
      </p:sp>
      <p:sp>
        <p:nvSpPr>
          <p:cNvPr id="7" name="矩形 6"/>
          <p:cNvSpPr/>
          <p:nvPr/>
        </p:nvSpPr>
        <p:spPr>
          <a:xfrm>
            <a:off x="7267450" y="2908946"/>
            <a:ext cx="3964296" cy="3046988"/>
          </a:xfrm>
          <a:prstGeom prst="rect">
            <a:avLst/>
          </a:prstGeom>
        </p:spPr>
        <p:txBody>
          <a:bodyPr wrap="square">
            <a:spAutoFit/>
          </a:bodyPr>
          <a:lstStyle/>
          <a:p>
            <a:pPr algn="ctr"/>
            <a:r>
              <a:rPr lang="nl-NL" sz="2400" b="1" dirty="0"/>
              <a:t>*</a:t>
            </a:r>
            <a:r>
              <a:rPr lang="nl-NL" sz="2400" b="1" i="1" dirty="0"/>
              <a:t>Cách tiến hành:</a:t>
            </a:r>
            <a:r>
              <a:rPr lang="nl-NL" sz="2400" dirty="0"/>
              <a:t> </a:t>
            </a:r>
            <a:endParaRPr lang="nl-NL" sz="2400" dirty="0" smtClean="0"/>
          </a:p>
          <a:p>
            <a:pPr algn="just"/>
            <a:r>
              <a:rPr lang="nl-NL" sz="2400" dirty="0" smtClean="0"/>
              <a:t>- Sử dụng phương pháp đối thoại.</a:t>
            </a:r>
          </a:p>
          <a:p>
            <a:pPr algn="just"/>
            <a:r>
              <a:rPr lang="nl-NL" sz="2400" dirty="0" smtClean="0"/>
              <a:t>- Cho học sinh tham gia trò chơi bằng các mệnh lệnh tiếng anh.</a:t>
            </a:r>
            <a:endParaRPr lang="nl-NL" sz="2400" dirty="0"/>
          </a:p>
          <a:p>
            <a:pPr algn="just"/>
            <a:r>
              <a:rPr lang="en-US" sz="2400" dirty="0" smtClean="0"/>
              <a:t>- </a:t>
            </a:r>
            <a:r>
              <a:rPr lang="en-US" sz="2400" dirty="0" err="1" smtClean="0"/>
              <a:t>Thực</a:t>
            </a:r>
            <a:r>
              <a:rPr lang="en-US" sz="2400" dirty="0" smtClean="0"/>
              <a:t> </a:t>
            </a:r>
            <a:r>
              <a:rPr lang="en-US" sz="2400" dirty="0" err="1" smtClean="0"/>
              <a:t>hành</a:t>
            </a:r>
            <a:r>
              <a:rPr lang="en-US" sz="2400" dirty="0" smtClean="0"/>
              <a:t> </a:t>
            </a:r>
            <a:r>
              <a:rPr lang="en-US" sz="2400" dirty="0" err="1" smtClean="0"/>
              <a:t>liên</a:t>
            </a:r>
            <a:r>
              <a:rPr lang="en-US" sz="2400" dirty="0" smtClean="0"/>
              <a:t> </a:t>
            </a:r>
            <a:r>
              <a:rPr lang="en-US" sz="2400" dirty="0" err="1" smtClean="0"/>
              <a:t>tục</a:t>
            </a:r>
            <a:r>
              <a:rPr lang="en-US" sz="2400" dirty="0" smtClean="0"/>
              <a:t> </a:t>
            </a:r>
            <a:r>
              <a:rPr lang="en-US" sz="2400" dirty="0" err="1" smtClean="0"/>
              <a:t>các</a:t>
            </a:r>
            <a:r>
              <a:rPr lang="en-US" sz="2400" dirty="0" smtClean="0"/>
              <a:t> </a:t>
            </a:r>
            <a:r>
              <a:rPr lang="en-US" sz="2400" dirty="0" err="1" smtClean="0"/>
              <a:t>mẫu</a:t>
            </a:r>
            <a:r>
              <a:rPr lang="en-US" sz="2400" dirty="0" smtClean="0"/>
              <a:t> </a:t>
            </a:r>
            <a:r>
              <a:rPr lang="en-US" sz="2400" dirty="0" err="1" smtClean="0"/>
              <a:t>câu</a:t>
            </a:r>
            <a:r>
              <a:rPr lang="en-US" sz="2400" dirty="0" smtClean="0"/>
              <a:t> </a:t>
            </a:r>
            <a:r>
              <a:rPr lang="en-US" sz="2400" dirty="0" err="1" smtClean="0"/>
              <a:t>mới</a:t>
            </a:r>
            <a:r>
              <a:rPr lang="en-US" sz="2400" dirty="0" smtClean="0"/>
              <a:t> </a:t>
            </a:r>
            <a:r>
              <a:rPr lang="en-US" sz="2400" dirty="0" err="1" smtClean="0"/>
              <a:t>học</a:t>
            </a:r>
            <a:r>
              <a:rPr lang="en-US" sz="2400" dirty="0" smtClean="0"/>
              <a:t>.</a:t>
            </a:r>
            <a:endParaRPr lang="en-US" sz="2400" dirty="0"/>
          </a:p>
        </p:txBody>
      </p:sp>
      <p:sp>
        <p:nvSpPr>
          <p:cNvPr id="8" name="矩形 7"/>
          <p:cNvSpPr/>
          <p:nvPr/>
        </p:nvSpPr>
        <p:spPr>
          <a:xfrm>
            <a:off x="12070869" y="3037948"/>
            <a:ext cx="3792699" cy="3416320"/>
          </a:xfrm>
          <a:prstGeom prst="rect">
            <a:avLst/>
          </a:prstGeom>
        </p:spPr>
        <p:txBody>
          <a:bodyPr wrap="square">
            <a:spAutoFit/>
          </a:bodyPr>
          <a:lstStyle/>
          <a:p>
            <a:pPr algn="ctr"/>
            <a:r>
              <a:rPr lang="nl-NL" sz="2400" b="1" i="1" dirty="0"/>
              <a:t>*Hiệu quả đạt được:</a:t>
            </a:r>
            <a:r>
              <a:rPr lang="nl-NL" sz="2400" b="1" dirty="0"/>
              <a:t> </a:t>
            </a:r>
            <a:endParaRPr lang="nl-NL" sz="2400" b="1" dirty="0" smtClean="0"/>
          </a:p>
          <a:p>
            <a:pPr algn="just"/>
            <a:r>
              <a:rPr lang="nl-NL" sz="2400" dirty="0" smtClean="0"/>
              <a:t>Học </a:t>
            </a:r>
            <a:r>
              <a:rPr lang="nl-NL" sz="2400" dirty="0"/>
              <a:t>sinh làm quen dần với cách nói tiếng anh của cô, không còn sử dụng quá nhiều tiếng việt khi giao tiếp cùng cô; tuy nhiên vẫn còn học sinh chưa tự tin khi giao tiếp cùng cô, cùng bạn.</a:t>
            </a:r>
            <a:endParaRPr lang="en-US" sz="2400" dirty="0"/>
          </a:p>
        </p:txBody>
      </p:sp>
      <p:sp>
        <p:nvSpPr>
          <p:cNvPr id="10" name="TextBox 9"/>
          <p:cNvSpPr txBox="1"/>
          <p:nvPr/>
        </p:nvSpPr>
        <p:spPr>
          <a:xfrm>
            <a:off x="3276576" y="598777"/>
            <a:ext cx="13501712" cy="1323439"/>
          </a:xfrm>
          <a:prstGeom prst="rect">
            <a:avLst/>
          </a:prstGeom>
          <a:noFill/>
        </p:spPr>
        <p:txBody>
          <a:bodyPr wrap="square" rtlCol="0">
            <a:spAutoFit/>
          </a:bodyPr>
          <a:lstStyle/>
          <a:p>
            <a:pPr algn="ctr"/>
            <a:r>
              <a:rPr lang="en-US" sz="4000" dirty="0" err="1">
                <a:solidFill>
                  <a:srgbClr val="FF0000"/>
                </a:solidFill>
              </a:rPr>
              <a:t>B</a:t>
            </a:r>
            <a:r>
              <a:rPr lang="en-US" sz="4000" dirty="0" err="1" smtClean="0">
                <a:solidFill>
                  <a:srgbClr val="FF0000"/>
                </a:solidFill>
              </a:rPr>
              <a:t>iện</a:t>
            </a:r>
            <a:r>
              <a:rPr lang="en-US" sz="4000" dirty="0" smtClean="0">
                <a:solidFill>
                  <a:srgbClr val="FF0000"/>
                </a:solidFill>
              </a:rPr>
              <a:t> </a:t>
            </a:r>
            <a:r>
              <a:rPr lang="en-US" sz="4000" dirty="0" err="1" smtClean="0">
                <a:solidFill>
                  <a:srgbClr val="FF0000"/>
                </a:solidFill>
              </a:rPr>
              <a:t>pháp</a:t>
            </a:r>
            <a:r>
              <a:rPr lang="en-US" sz="4000" dirty="0" smtClean="0">
                <a:solidFill>
                  <a:srgbClr val="FF0000"/>
                </a:solidFill>
              </a:rPr>
              <a:t> 2</a:t>
            </a:r>
          </a:p>
          <a:p>
            <a:r>
              <a:rPr lang="vi-VN" sz="4000" b="1" dirty="0">
                <a:solidFill>
                  <a:schemeClr val="accent2"/>
                </a:solidFill>
              </a:rPr>
              <a:t>Tập cho học sinh cách phản xạ nhanh bằng Tiếng Anh </a:t>
            </a:r>
            <a:endParaRPr lang="en-US" sz="4000" dirty="0">
              <a:solidFill>
                <a:schemeClr val="accent2"/>
              </a:solidFill>
            </a:endParaRPr>
          </a:p>
        </p:txBody>
      </p:sp>
      <p:pic>
        <p:nvPicPr>
          <p:cNvPr id="2" name="YeuEmDaiKhoPianoCover-AnCoong-588639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31969" y="8018896"/>
            <a:ext cx="406400" cy="406400"/>
          </a:xfrm>
          <a:prstGeom prst="rect">
            <a:avLst/>
          </a:prstGeom>
        </p:spPr>
      </p:pic>
    </p:spTree>
    <p:extLst>
      <p:ext uri="{BB962C8B-B14F-4D97-AF65-F5344CB8AC3E}">
        <p14:creationId xmlns:p14="http://schemas.microsoft.com/office/powerpoint/2010/main" val="12679499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par>
                          <p:cTn id="38" fill="hold">
                            <p:stCondLst>
                              <p:cond delay="500"/>
                            </p:stCondLst>
                            <p:childTnLst>
                              <p:par>
                                <p:cTn id="39" presetID="16" presetClass="entr" presetSubtype="26" fill="hold" nodeType="afterEffect">
                                  <p:stCondLst>
                                    <p:cond delay="0"/>
                                  </p:stCondLst>
                                  <p:childTnLst>
                                    <p:set>
                                      <p:cBhvr>
                                        <p:cTn id="40" dur="1" fill="hold">
                                          <p:stCondLst>
                                            <p:cond delay="0"/>
                                          </p:stCondLst>
                                        </p:cTn>
                                        <p:tgtEl>
                                          <p:spTgt spid="40967"/>
                                        </p:tgtEl>
                                        <p:attrNameLst>
                                          <p:attrName>style.visibility</p:attrName>
                                        </p:attrNameLst>
                                      </p:cBhvr>
                                      <p:to>
                                        <p:strVal val="visible"/>
                                      </p:to>
                                    </p:set>
                                    <p:animEffect transition="in" filter="barn(inHorizontal)">
                                      <p:cBhvr>
                                        <p:cTn id="41" dur="500"/>
                                        <p:tgtEl>
                                          <p:spTgt spid="40967"/>
                                        </p:tgtEl>
                                      </p:cBhvr>
                                    </p:animEffect>
                                  </p:childTnLst>
                                </p:cTn>
                              </p:par>
                              <p:par>
                                <p:cTn id="42" presetID="42" presetClass="entr" presetSubtype="0" fill="hold" nodeType="withEffect">
                                  <p:stCondLst>
                                    <p:cond delay="0"/>
                                  </p:stCondLst>
                                  <p:childTnLst>
                                    <p:set>
                                      <p:cBhvr>
                                        <p:cTn id="43" dur="1" fill="hold">
                                          <p:stCondLst>
                                            <p:cond delay="0"/>
                                          </p:stCondLst>
                                        </p:cTn>
                                        <p:tgtEl>
                                          <p:spTgt spid="40964"/>
                                        </p:tgtEl>
                                        <p:attrNameLst>
                                          <p:attrName>style.visibility</p:attrName>
                                        </p:attrNameLst>
                                      </p:cBhvr>
                                      <p:to>
                                        <p:strVal val="visible"/>
                                      </p:to>
                                    </p:set>
                                    <p:animEffect transition="in" filter="fade">
                                      <p:cBhvr>
                                        <p:cTn id="44" dur="1000"/>
                                        <p:tgtEl>
                                          <p:spTgt spid="40964"/>
                                        </p:tgtEl>
                                      </p:cBhvr>
                                    </p:animEffect>
                                    <p:anim calcmode="lin" valueType="num">
                                      <p:cBhvr>
                                        <p:cTn id="45" dur="1000" fill="hold"/>
                                        <p:tgtEl>
                                          <p:spTgt spid="40964"/>
                                        </p:tgtEl>
                                        <p:attrNameLst>
                                          <p:attrName>ppt_x</p:attrName>
                                        </p:attrNameLst>
                                      </p:cBhvr>
                                      <p:tavLst>
                                        <p:tav tm="0">
                                          <p:val>
                                            <p:strVal val="#ppt_x"/>
                                          </p:val>
                                        </p:tav>
                                        <p:tav tm="100000">
                                          <p:val>
                                            <p:strVal val="#ppt_x"/>
                                          </p:val>
                                        </p:tav>
                                      </p:tavLst>
                                    </p:anim>
                                    <p:anim calcmode="lin" valueType="num">
                                      <p:cBhvr>
                                        <p:cTn id="46" dur="1000" fill="hold"/>
                                        <p:tgtEl>
                                          <p:spTgt spid="40964"/>
                                        </p:tgtEl>
                                        <p:attrNameLst>
                                          <p:attrName>ppt_y</p:attrName>
                                        </p:attrNameLst>
                                      </p:cBhvr>
                                      <p:tavLst>
                                        <p:tav tm="0">
                                          <p:val>
                                            <p:strVal val="#ppt_y+.1"/>
                                          </p:val>
                                        </p:tav>
                                        <p:tav tm="100000">
                                          <p:val>
                                            <p:strVal val="#ppt_y"/>
                                          </p:val>
                                        </p:tav>
                                      </p:tavLst>
                                    </p:anim>
                                  </p:childTnLst>
                                </p:cTn>
                              </p:par>
                            </p:childTnLst>
                          </p:cTn>
                        </p:par>
                        <p:par>
                          <p:cTn id="47" fill="hold">
                            <p:stCondLst>
                              <p:cond delay="1500"/>
                            </p:stCondLst>
                            <p:childTnLst>
                              <p:par>
                                <p:cTn id="48" presetID="2" presetClass="entr" presetSubtype="8" fill="hold" nodeType="afterEffect">
                                  <p:stCondLst>
                                    <p:cond delay="0"/>
                                  </p:stCondLst>
                                  <p:childTnLst>
                                    <p:set>
                                      <p:cBhvr>
                                        <p:cTn id="49" dur="1" fill="hold">
                                          <p:stCondLst>
                                            <p:cond delay="0"/>
                                          </p:stCondLst>
                                        </p:cTn>
                                        <p:tgtEl>
                                          <p:spTgt spid="40966"/>
                                        </p:tgtEl>
                                        <p:attrNameLst>
                                          <p:attrName>style.visibility</p:attrName>
                                        </p:attrNameLst>
                                      </p:cBhvr>
                                      <p:to>
                                        <p:strVal val="visible"/>
                                      </p:to>
                                    </p:set>
                                    <p:anim calcmode="lin" valueType="num">
                                      <p:cBhvr additive="base">
                                        <p:cTn id="50" dur="500" fill="hold"/>
                                        <p:tgtEl>
                                          <p:spTgt spid="40966"/>
                                        </p:tgtEl>
                                        <p:attrNameLst>
                                          <p:attrName>ppt_x</p:attrName>
                                        </p:attrNameLst>
                                      </p:cBhvr>
                                      <p:tavLst>
                                        <p:tav tm="0">
                                          <p:val>
                                            <p:strVal val="0-#ppt_w/2"/>
                                          </p:val>
                                        </p:tav>
                                        <p:tav tm="100000">
                                          <p:val>
                                            <p:strVal val="#ppt_x"/>
                                          </p:val>
                                        </p:tav>
                                      </p:tavLst>
                                    </p:anim>
                                    <p:anim calcmode="lin" valueType="num">
                                      <p:cBhvr additive="base">
                                        <p:cTn id="51" dur="500" fill="hold"/>
                                        <p:tgtEl>
                                          <p:spTgt spid="40966"/>
                                        </p:tgtEl>
                                        <p:attrNameLst>
                                          <p:attrName>ppt_y</p:attrName>
                                        </p:attrNameLst>
                                      </p:cBhvr>
                                      <p:tavLst>
                                        <p:tav tm="0">
                                          <p:val>
                                            <p:strVal val="#ppt_y"/>
                                          </p:val>
                                        </p:tav>
                                        <p:tav tm="100000">
                                          <p:val>
                                            <p:strVal val="#ppt_y"/>
                                          </p:val>
                                        </p:tav>
                                      </p:tavLst>
                                    </p:anim>
                                  </p:childTnLst>
                                </p:cTn>
                              </p:par>
                            </p:childTnLst>
                          </p:cTn>
                        </p:par>
                        <p:par>
                          <p:cTn id="52" fill="hold">
                            <p:stCondLst>
                              <p:cond delay="2000"/>
                            </p:stCondLst>
                            <p:childTnLst>
                              <p:par>
                                <p:cTn id="53" presetID="15" presetClass="entr" presetSubtype="0" fill="hold" nodeType="afterEffect">
                                  <p:stCondLst>
                                    <p:cond delay="0"/>
                                  </p:stCondLst>
                                  <p:childTnLst>
                                    <p:set>
                                      <p:cBhvr>
                                        <p:cTn id="54" dur="1" fill="hold">
                                          <p:stCondLst>
                                            <p:cond delay="0"/>
                                          </p:stCondLst>
                                        </p:cTn>
                                        <p:tgtEl>
                                          <p:spTgt spid="40965"/>
                                        </p:tgtEl>
                                        <p:attrNameLst>
                                          <p:attrName>style.visibility</p:attrName>
                                        </p:attrNameLst>
                                      </p:cBhvr>
                                      <p:to>
                                        <p:strVal val="visible"/>
                                      </p:to>
                                    </p:set>
                                    <p:anim calcmode="lin" valueType="num">
                                      <p:cBhvr>
                                        <p:cTn id="55" dur="1000" fill="hold"/>
                                        <p:tgtEl>
                                          <p:spTgt spid="40965"/>
                                        </p:tgtEl>
                                        <p:attrNameLst>
                                          <p:attrName>ppt_w</p:attrName>
                                        </p:attrNameLst>
                                      </p:cBhvr>
                                      <p:tavLst>
                                        <p:tav tm="0">
                                          <p:val>
                                            <p:fltVal val="0"/>
                                          </p:val>
                                        </p:tav>
                                        <p:tav tm="100000">
                                          <p:val>
                                            <p:strVal val="#ppt_w"/>
                                          </p:val>
                                        </p:tav>
                                      </p:tavLst>
                                    </p:anim>
                                    <p:anim calcmode="lin" valueType="num">
                                      <p:cBhvr>
                                        <p:cTn id="56" dur="1000" fill="hold"/>
                                        <p:tgtEl>
                                          <p:spTgt spid="40965"/>
                                        </p:tgtEl>
                                        <p:attrNameLst>
                                          <p:attrName>ppt_h</p:attrName>
                                        </p:attrNameLst>
                                      </p:cBhvr>
                                      <p:tavLst>
                                        <p:tav tm="0">
                                          <p:val>
                                            <p:fltVal val="0"/>
                                          </p:val>
                                        </p:tav>
                                        <p:tav tm="100000">
                                          <p:val>
                                            <p:strVal val="#ppt_h"/>
                                          </p:val>
                                        </p:tav>
                                      </p:tavLst>
                                    </p:anim>
                                    <p:anim calcmode="lin" valueType="num">
                                      <p:cBhvr>
                                        <p:cTn id="57" dur="1000" fill="hold"/>
                                        <p:tgtEl>
                                          <p:spTgt spid="40965"/>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4096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247118" fill="hold"/>
                                        <p:tgtEl>
                                          <p:spTgt spid="2"/>
                                        </p:tgtEl>
                                      </p:cBhvr>
                                    </p:cmd>
                                  </p:childTnLst>
                                </p:cTn>
                              </p:par>
                            </p:childTnLst>
                          </p:cTn>
                        </p:par>
                      </p:childTnLst>
                    </p:cTn>
                  </p:par>
                </p:childTnLst>
              </p:cTn>
              <p:nextCondLst>
                <p:cond evt="onClick" delay="0">
                  <p:tgtEl>
                    <p:spTgt spid="2"/>
                  </p:tgtEl>
                </p:cond>
              </p:nextCondLst>
            </p:seq>
            <p:audio>
              <p:cMediaNode vol="80000">
                <p:cTn id="64" fill="hold" display="0">
                  <p:stCondLst>
                    <p:cond delay="indefinite"/>
                  </p:stCondLst>
                  <p:endCondLst>
                    <p:cond evt="onStopAudio" delay="0">
                      <p:tgtEl>
                        <p:sldTgt/>
                      </p:tgtEl>
                    </p:cond>
                  </p:endCondLst>
                </p:cTn>
                <p:tgtEl>
                  <p:spTgt spid="2"/>
                </p:tgtEl>
              </p:cMediaNode>
            </p:audio>
          </p:childTnLst>
        </p:cTn>
      </p:par>
    </p:tnLst>
    <p:bldLst>
      <p:bldP spid="6" grpId="0"/>
      <p:bldP spid="7" grpId="0"/>
      <p:bldP spid="8" grpId="0"/>
      <p:bldP spid="10" grpId="0"/>
    </p:bldLst>
  </p:timing>
</p:sld>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TotalTime>
  <Words>1614</Words>
  <Application>Microsoft Office PowerPoint</Application>
  <PresentationFormat>Custom</PresentationFormat>
  <Paragraphs>169</Paragraphs>
  <Slides>17</Slides>
  <Notes>17</Notes>
  <HiddenSlides>0</HiddenSlides>
  <MMClips>19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宋体</vt:lpstr>
      <vt:lpstr>Arial</vt:lpstr>
      <vt:lpstr>黑体</vt:lpstr>
      <vt:lpstr>Times New Roman</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HP</cp:lastModifiedBy>
  <cp:revision>98</cp:revision>
  <dcterms:created xsi:type="dcterms:W3CDTF">2015-09-14T06:10:05Z</dcterms:created>
  <dcterms:modified xsi:type="dcterms:W3CDTF">2021-12-20T01:04:27Z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