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51" r:id="rId2"/>
    <p:sldMasterId id="2147483781" r:id="rId3"/>
    <p:sldMasterId id="2147483794" r:id="rId4"/>
    <p:sldMasterId id="2147483824" r:id="rId5"/>
  </p:sldMasterIdLst>
  <p:notesMasterIdLst>
    <p:notesMasterId r:id="rId37"/>
  </p:notesMasterIdLst>
  <p:sldIdLst>
    <p:sldId id="330" r:id="rId6"/>
    <p:sldId id="326" r:id="rId7"/>
    <p:sldId id="310" r:id="rId8"/>
    <p:sldId id="351" r:id="rId9"/>
    <p:sldId id="261" r:id="rId10"/>
    <p:sldId id="311" r:id="rId11"/>
    <p:sldId id="328" r:id="rId12"/>
    <p:sldId id="283" r:id="rId13"/>
    <p:sldId id="336" r:id="rId14"/>
    <p:sldId id="337" r:id="rId15"/>
    <p:sldId id="335" r:id="rId16"/>
    <p:sldId id="312" r:id="rId17"/>
    <p:sldId id="347" r:id="rId18"/>
    <p:sldId id="350" r:id="rId19"/>
    <p:sldId id="280" r:id="rId20"/>
    <p:sldId id="274" r:id="rId21"/>
    <p:sldId id="338" r:id="rId22"/>
    <p:sldId id="333" r:id="rId23"/>
    <p:sldId id="339" r:id="rId24"/>
    <p:sldId id="334" r:id="rId25"/>
    <p:sldId id="314" r:id="rId26"/>
    <p:sldId id="341" r:id="rId27"/>
    <p:sldId id="315" r:id="rId28"/>
    <p:sldId id="300" r:id="rId29"/>
    <p:sldId id="302" r:id="rId30"/>
    <p:sldId id="303" r:id="rId31"/>
    <p:sldId id="285" r:id="rId32"/>
    <p:sldId id="323" r:id="rId33"/>
    <p:sldId id="342" r:id="rId34"/>
    <p:sldId id="343" r:id="rId35"/>
    <p:sldId id="346" r:id="rId36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696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393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89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86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4824" algn="l" defTabSz="91393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1796" algn="l" defTabSz="91393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198760" algn="l" defTabSz="91393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5728" algn="l" defTabSz="91393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FCA"/>
    <a:srgbClr val="FFCCFF"/>
    <a:srgbClr val="FF9999"/>
    <a:srgbClr val="00FF99"/>
    <a:srgbClr val="66FFFF"/>
    <a:srgbClr val="3333FF"/>
    <a:srgbClr val="FF5050"/>
    <a:srgbClr val="FF7C80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0" autoAdjust="0"/>
    <p:restoredTop sz="94660"/>
  </p:normalViewPr>
  <p:slideViewPr>
    <p:cSldViewPr>
      <p:cViewPr varScale="1">
        <p:scale>
          <a:sx n="74" d="100"/>
          <a:sy n="74" d="100"/>
        </p:scale>
        <p:origin x="17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EEDFE05-1787-4F24-B8F1-19C2F9309F1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58607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696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393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8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8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4824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96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60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28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350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/>
          </a:p>
        </p:txBody>
      </p:sp>
      <p:sp>
        <p:nvSpPr>
          <p:cNvPr id="2662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2BF6846-5269-461C-926D-979E93B71D38}" type="slidenum">
              <a:rPr lang="en-US" altLang="vi-VN"/>
              <a:pPr/>
              <a:t>5</a:t>
            </a:fld>
            <a:endParaRPr lang="en-US" alt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768AD9DB-E1A1-4799-89FC-8074135D20B8}" type="slidenum">
              <a:rPr lang="en-US" altLang="vi-VN" sz="1200"/>
              <a:pPr algn="r" eaLnBrk="1" hangingPunct="1"/>
              <a:t>12</a:t>
            </a:fld>
            <a:endParaRPr lang="en-US" altLang="vi-VN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33E394E-2C6C-478E-925C-A54AB95473F3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C53C840-A9C4-4071-84A9-E1522E230737}" type="slidenum">
              <a:rPr lang="en-US"/>
              <a:pPr eaLnBrk="1" hangingPunct="1"/>
              <a:t>20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02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051A1DD-F5A2-42CE-8D5B-76CCF74203C8}" type="slidenum">
              <a:rPr lang="en-US" altLang="vi-VN"/>
              <a:pPr/>
              <a:t>28</a:t>
            </a:fld>
            <a:endParaRPr lang="en-US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67" indent="0" algn="ctr">
              <a:buNone/>
              <a:defRPr/>
            </a:lvl2pPr>
            <a:lvl3pPr marL="913935" indent="0" algn="ctr">
              <a:buNone/>
              <a:defRPr/>
            </a:lvl3pPr>
            <a:lvl4pPr marL="1370898" indent="0" algn="ctr">
              <a:buNone/>
              <a:defRPr/>
            </a:lvl4pPr>
            <a:lvl5pPr marL="1827864" indent="0" algn="ctr">
              <a:buNone/>
              <a:defRPr/>
            </a:lvl5pPr>
            <a:lvl6pPr marL="2284824" indent="0" algn="ctr">
              <a:buNone/>
              <a:defRPr/>
            </a:lvl6pPr>
            <a:lvl7pPr marL="2741796" indent="0" algn="ctr">
              <a:buNone/>
              <a:defRPr/>
            </a:lvl7pPr>
            <a:lvl8pPr marL="3198760" indent="0" algn="ctr">
              <a:buNone/>
              <a:defRPr/>
            </a:lvl8pPr>
            <a:lvl9pPr marL="365572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F5444-6D07-415C-A412-1C92E132A795}" type="datetimeFigureOut">
              <a:rPr lang="en-US"/>
              <a:pPr/>
              <a:t>23-Aug-23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D6EF50-180E-49C5-905B-023FA1D125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88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583EA-5DBD-4A63-96D3-7A00A71C9CE6}" type="datetimeFigureOut">
              <a:rPr lang="en-US"/>
              <a:pPr/>
              <a:t>23-Aug-23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CC5D3-C29B-4794-9053-06E083062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55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5BDA6-1E4B-408C-BE00-29945597DB14}" type="datetimeFigureOut">
              <a:rPr lang="en-US"/>
              <a:pPr/>
              <a:t>23-Aug-23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006060-D77B-4F6D-9A74-07AD588B88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40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8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A5E4A1-41A5-419E-90EC-5056ABEDE027}" type="datetimeFigureOut">
              <a:rPr lang="en-US"/>
              <a:pPr/>
              <a:t>23-Aug-23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A7FC9B-6511-4F2E-AEA9-0CBD7C29E7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946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8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0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2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4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4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5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2"/>
            <a:ext cx="77724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17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35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53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71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89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07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25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43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5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10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10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5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22"/>
            <a:ext cx="4040188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89" indent="0">
              <a:buNone/>
              <a:defRPr sz="2300" b="1"/>
            </a:lvl2pPr>
            <a:lvl3pPr marL="1023579" indent="0">
              <a:buNone/>
              <a:defRPr sz="2000" b="1"/>
            </a:lvl3pPr>
            <a:lvl4pPr marL="1535369" indent="0">
              <a:buNone/>
              <a:defRPr sz="1800" b="1"/>
            </a:lvl4pPr>
            <a:lvl5pPr marL="2047157" indent="0">
              <a:buNone/>
              <a:defRPr sz="1800" b="1"/>
            </a:lvl5pPr>
            <a:lvl6pPr marL="2558947" indent="0">
              <a:buNone/>
              <a:defRPr sz="1800" b="1"/>
            </a:lvl6pPr>
            <a:lvl7pPr marL="3070734" indent="0">
              <a:buNone/>
              <a:defRPr sz="1800" b="1"/>
            </a:lvl7pPr>
            <a:lvl8pPr marL="3582523" indent="0">
              <a:buNone/>
              <a:defRPr sz="1800" b="1"/>
            </a:lvl8pPr>
            <a:lvl9pPr marL="4094313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85"/>
            <a:ext cx="4040188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22"/>
            <a:ext cx="4041775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89" indent="0">
              <a:buNone/>
              <a:defRPr sz="2300" b="1"/>
            </a:lvl2pPr>
            <a:lvl3pPr marL="1023579" indent="0">
              <a:buNone/>
              <a:defRPr sz="2000" b="1"/>
            </a:lvl3pPr>
            <a:lvl4pPr marL="1535369" indent="0">
              <a:buNone/>
              <a:defRPr sz="1800" b="1"/>
            </a:lvl4pPr>
            <a:lvl5pPr marL="2047157" indent="0">
              <a:buNone/>
              <a:defRPr sz="1800" b="1"/>
            </a:lvl5pPr>
            <a:lvl6pPr marL="2558947" indent="0">
              <a:buNone/>
              <a:defRPr sz="1800" b="1"/>
            </a:lvl6pPr>
            <a:lvl7pPr marL="3070734" indent="0">
              <a:buNone/>
              <a:defRPr sz="1800" b="1"/>
            </a:lvl7pPr>
            <a:lvl8pPr marL="3582523" indent="0">
              <a:buNone/>
              <a:defRPr sz="1800" b="1"/>
            </a:lvl8pPr>
            <a:lvl9pPr marL="4094313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85"/>
            <a:ext cx="4041775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5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6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85" tIns="38343" rIns="76685" bIns="38343" rtlCol="0" anchor="ctr"/>
          <a:lstStyle/>
          <a:p>
            <a:pPr algn="ctr" defTabSz="767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85" tIns="38343" rIns="76685" bIns="38343" rtlCol="0" anchor="ctr"/>
          <a:lstStyle/>
          <a:p>
            <a:pPr algn="ctr" defTabSz="767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6396227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3FFB6-F013-42BC-9644-E1F8529EA8A8}" type="datetimeFigureOut">
              <a:rPr lang="en-US"/>
              <a:pPr/>
              <a:t>23-Aug-23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EC85-613E-4A99-98DC-4F48ECEDD7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956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4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8"/>
            <a:ext cx="3008313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13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1789" indent="0">
              <a:buNone/>
              <a:defRPr sz="1300"/>
            </a:lvl2pPr>
            <a:lvl3pPr marL="1023579" indent="0">
              <a:buNone/>
              <a:defRPr sz="1200"/>
            </a:lvl3pPr>
            <a:lvl4pPr marL="1535369" indent="0">
              <a:buNone/>
              <a:defRPr sz="1000"/>
            </a:lvl4pPr>
            <a:lvl5pPr marL="2047157" indent="0">
              <a:buNone/>
              <a:defRPr sz="1000"/>
            </a:lvl5pPr>
            <a:lvl6pPr marL="2558947" indent="0">
              <a:buNone/>
              <a:defRPr sz="1000"/>
            </a:lvl6pPr>
            <a:lvl7pPr marL="3070734" indent="0">
              <a:buNone/>
              <a:defRPr sz="1000"/>
            </a:lvl7pPr>
            <a:lvl8pPr marL="3582523" indent="0">
              <a:buNone/>
              <a:defRPr sz="1000"/>
            </a:lvl8pPr>
            <a:lvl9pPr marL="40943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5"/>
            <a:ext cx="54864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1789" indent="0">
              <a:buNone/>
              <a:defRPr sz="3200"/>
            </a:lvl2pPr>
            <a:lvl3pPr marL="1023579" indent="0">
              <a:buNone/>
              <a:defRPr sz="2700"/>
            </a:lvl3pPr>
            <a:lvl4pPr marL="1535369" indent="0">
              <a:buNone/>
              <a:defRPr sz="2300"/>
            </a:lvl4pPr>
            <a:lvl5pPr marL="2047157" indent="0">
              <a:buNone/>
              <a:defRPr sz="2300"/>
            </a:lvl5pPr>
            <a:lvl6pPr marL="2558947" indent="0">
              <a:buNone/>
              <a:defRPr sz="2300"/>
            </a:lvl6pPr>
            <a:lvl7pPr marL="3070734" indent="0">
              <a:buNone/>
              <a:defRPr sz="2300"/>
            </a:lvl7pPr>
            <a:lvl8pPr marL="3582523" indent="0">
              <a:buNone/>
              <a:defRPr sz="2300"/>
            </a:lvl8pPr>
            <a:lvl9pPr marL="409431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1789" indent="0">
              <a:buNone/>
              <a:defRPr sz="1300"/>
            </a:lvl2pPr>
            <a:lvl3pPr marL="1023579" indent="0">
              <a:buNone/>
              <a:defRPr sz="1200"/>
            </a:lvl3pPr>
            <a:lvl4pPr marL="1535369" indent="0">
              <a:buNone/>
              <a:defRPr sz="1000"/>
            </a:lvl4pPr>
            <a:lvl5pPr marL="2047157" indent="0">
              <a:buNone/>
              <a:defRPr sz="1000"/>
            </a:lvl5pPr>
            <a:lvl6pPr marL="2558947" indent="0">
              <a:buNone/>
              <a:defRPr sz="1000"/>
            </a:lvl6pPr>
            <a:lvl7pPr marL="3070734" indent="0">
              <a:buNone/>
              <a:defRPr sz="1000"/>
            </a:lvl7pPr>
            <a:lvl8pPr marL="3582523" indent="0">
              <a:buNone/>
              <a:defRPr sz="1000"/>
            </a:lvl8pPr>
            <a:lvl9pPr marL="40943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4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633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96" indent="0" algn="ctr">
              <a:buNone/>
              <a:defRPr/>
            </a:lvl2pPr>
            <a:lvl3pPr marL="913994" indent="0" algn="ctr">
              <a:buNone/>
              <a:defRPr/>
            </a:lvl3pPr>
            <a:lvl4pPr marL="1370986" indent="0" algn="ctr">
              <a:buNone/>
              <a:defRPr/>
            </a:lvl4pPr>
            <a:lvl5pPr marL="1827981" indent="0" algn="ctr">
              <a:buNone/>
              <a:defRPr/>
            </a:lvl5pPr>
            <a:lvl6pPr marL="2284971" indent="0" algn="ctr">
              <a:buNone/>
              <a:defRPr/>
            </a:lvl6pPr>
            <a:lvl7pPr marL="2741972" indent="0" algn="ctr">
              <a:buNone/>
              <a:defRPr/>
            </a:lvl7pPr>
            <a:lvl8pPr marL="3198965" indent="0" algn="ctr">
              <a:buNone/>
              <a:defRPr/>
            </a:lvl8pPr>
            <a:lvl9pPr marL="36559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5B33A-98D7-49F9-8132-D00098DDBDA1}" type="datetimeFigureOut">
              <a:rPr lang="en-US">
                <a:solidFill>
                  <a:srgbClr val="000000"/>
                </a:solidFill>
              </a:rPr>
              <a:pPr/>
              <a:t>23-Aug-23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786EF-7CA5-4762-BEE1-90772C2FB3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64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BBBAC-6CEC-4536-9C81-508330F1E597}" type="datetimeFigureOut">
              <a:rPr lang="en-US">
                <a:solidFill>
                  <a:srgbClr val="000000"/>
                </a:solidFill>
              </a:rPr>
              <a:pPr/>
              <a:t>23-Aug-23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79C14-D8CC-4CDB-8E49-E672418138E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9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96" indent="0">
              <a:buNone/>
              <a:defRPr sz="1800"/>
            </a:lvl2pPr>
            <a:lvl3pPr marL="913994" indent="0">
              <a:buNone/>
              <a:defRPr sz="1600"/>
            </a:lvl3pPr>
            <a:lvl4pPr marL="1370986" indent="0">
              <a:buNone/>
              <a:defRPr sz="1400"/>
            </a:lvl4pPr>
            <a:lvl5pPr marL="1827981" indent="0">
              <a:buNone/>
              <a:defRPr sz="1400"/>
            </a:lvl5pPr>
            <a:lvl6pPr marL="2284971" indent="0">
              <a:buNone/>
              <a:defRPr sz="1400"/>
            </a:lvl6pPr>
            <a:lvl7pPr marL="2741972" indent="0">
              <a:buNone/>
              <a:defRPr sz="1400"/>
            </a:lvl7pPr>
            <a:lvl8pPr marL="3198965" indent="0">
              <a:buNone/>
              <a:defRPr sz="1400"/>
            </a:lvl8pPr>
            <a:lvl9pPr marL="36559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FA45E5-AA18-4125-882F-FD9D25A108C2}" type="datetimeFigureOut">
              <a:rPr lang="en-US">
                <a:solidFill>
                  <a:srgbClr val="000000"/>
                </a:solidFill>
              </a:rPr>
              <a:pPr/>
              <a:t>23-Aug-23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BF6FD2-3A6A-48AB-97D2-B7BF39A42B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45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7" indent="0">
              <a:buNone/>
              <a:defRPr sz="1800"/>
            </a:lvl2pPr>
            <a:lvl3pPr marL="913935" indent="0">
              <a:buNone/>
              <a:defRPr sz="1600"/>
            </a:lvl3pPr>
            <a:lvl4pPr marL="1370898" indent="0">
              <a:buNone/>
              <a:defRPr sz="1400"/>
            </a:lvl4pPr>
            <a:lvl5pPr marL="1827864" indent="0">
              <a:buNone/>
              <a:defRPr sz="1400"/>
            </a:lvl5pPr>
            <a:lvl6pPr marL="2284824" indent="0">
              <a:buNone/>
              <a:defRPr sz="1400"/>
            </a:lvl6pPr>
            <a:lvl7pPr marL="2741796" indent="0">
              <a:buNone/>
              <a:defRPr sz="1400"/>
            </a:lvl7pPr>
            <a:lvl8pPr marL="3198760" indent="0">
              <a:buNone/>
              <a:defRPr sz="1400"/>
            </a:lvl8pPr>
            <a:lvl9pPr marL="365572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CCEBF-8AF6-4790-AE0E-7DAA01627EE3}" type="datetimeFigureOut">
              <a:rPr lang="en-US"/>
              <a:pPr/>
              <a:t>23-Aug-23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A04C06-3C41-4C9D-9549-8836D05F5E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855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914F9-4FA1-4B3E-9E4C-13E12DE1D3A3}" type="datetimeFigureOut">
              <a:rPr lang="en-US">
                <a:solidFill>
                  <a:srgbClr val="000000"/>
                </a:solidFill>
              </a:rPr>
              <a:pPr/>
              <a:t>23-Aug-23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9892EB-AD3F-4FDB-B6E8-69315C88BB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1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6" indent="0">
              <a:buNone/>
              <a:defRPr sz="2000" b="1"/>
            </a:lvl2pPr>
            <a:lvl3pPr marL="913994" indent="0">
              <a:buNone/>
              <a:defRPr sz="1800" b="1"/>
            </a:lvl3pPr>
            <a:lvl4pPr marL="1370986" indent="0">
              <a:buNone/>
              <a:defRPr sz="1600" b="1"/>
            </a:lvl4pPr>
            <a:lvl5pPr marL="1827981" indent="0">
              <a:buNone/>
              <a:defRPr sz="1600" b="1"/>
            </a:lvl5pPr>
            <a:lvl6pPr marL="2284971" indent="0">
              <a:buNone/>
              <a:defRPr sz="1600" b="1"/>
            </a:lvl6pPr>
            <a:lvl7pPr marL="2741972" indent="0">
              <a:buNone/>
              <a:defRPr sz="1600" b="1"/>
            </a:lvl7pPr>
            <a:lvl8pPr marL="3198965" indent="0">
              <a:buNone/>
              <a:defRPr sz="1600" b="1"/>
            </a:lvl8pPr>
            <a:lvl9pPr marL="36559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6" indent="0">
              <a:buNone/>
              <a:defRPr sz="2000" b="1"/>
            </a:lvl2pPr>
            <a:lvl3pPr marL="913994" indent="0">
              <a:buNone/>
              <a:defRPr sz="1800" b="1"/>
            </a:lvl3pPr>
            <a:lvl4pPr marL="1370986" indent="0">
              <a:buNone/>
              <a:defRPr sz="1600" b="1"/>
            </a:lvl4pPr>
            <a:lvl5pPr marL="1827981" indent="0">
              <a:buNone/>
              <a:defRPr sz="1600" b="1"/>
            </a:lvl5pPr>
            <a:lvl6pPr marL="2284971" indent="0">
              <a:buNone/>
              <a:defRPr sz="1600" b="1"/>
            </a:lvl6pPr>
            <a:lvl7pPr marL="2741972" indent="0">
              <a:buNone/>
              <a:defRPr sz="1600" b="1"/>
            </a:lvl7pPr>
            <a:lvl8pPr marL="3198965" indent="0">
              <a:buNone/>
              <a:defRPr sz="1600" b="1"/>
            </a:lvl8pPr>
            <a:lvl9pPr marL="36559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8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874C2-92F6-4457-8303-2EE9547FE5C9}" type="datetimeFigureOut">
              <a:rPr lang="en-US">
                <a:solidFill>
                  <a:srgbClr val="000000"/>
                </a:solidFill>
              </a:rPr>
              <a:pPr/>
              <a:t>23-Aug-23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ED2718-6A04-4AC6-8CE3-8B80C05F93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55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FE8CD1-9959-4D54-AC15-BB9439E00898}" type="datetimeFigureOut">
              <a:rPr lang="en-US">
                <a:solidFill>
                  <a:srgbClr val="000000"/>
                </a:solidFill>
              </a:rPr>
              <a:pPr/>
              <a:t>23-Aug-23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FCF92-BF76-4F44-B782-EE7778A44BC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73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F5FA6-1B8F-4581-B3F3-0DA450DBC315}" type="datetimeFigureOut">
              <a:rPr lang="en-US">
                <a:solidFill>
                  <a:srgbClr val="000000"/>
                </a:solidFill>
              </a:rPr>
              <a:pPr/>
              <a:t>23-Aug-23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39EC5-B47F-4928-851C-5D85D045D8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21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96" indent="0">
              <a:buNone/>
              <a:defRPr sz="1200"/>
            </a:lvl2pPr>
            <a:lvl3pPr marL="913994" indent="0">
              <a:buNone/>
              <a:defRPr sz="1000"/>
            </a:lvl3pPr>
            <a:lvl4pPr marL="1370986" indent="0">
              <a:buNone/>
              <a:defRPr sz="900"/>
            </a:lvl4pPr>
            <a:lvl5pPr marL="1827981" indent="0">
              <a:buNone/>
              <a:defRPr sz="900"/>
            </a:lvl5pPr>
            <a:lvl6pPr marL="2284971" indent="0">
              <a:buNone/>
              <a:defRPr sz="900"/>
            </a:lvl6pPr>
            <a:lvl7pPr marL="2741972" indent="0">
              <a:buNone/>
              <a:defRPr sz="900"/>
            </a:lvl7pPr>
            <a:lvl8pPr marL="3198965" indent="0">
              <a:buNone/>
              <a:defRPr sz="900"/>
            </a:lvl8pPr>
            <a:lvl9pPr marL="36559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F0351E-D41A-49E2-813D-A99A986F94A0}" type="datetimeFigureOut">
              <a:rPr lang="en-US">
                <a:solidFill>
                  <a:srgbClr val="000000"/>
                </a:solidFill>
              </a:rPr>
              <a:pPr/>
              <a:t>23-Aug-23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83BFA1-24A5-4677-A119-0D5118C983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25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7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96" indent="0">
              <a:buNone/>
              <a:defRPr sz="2800"/>
            </a:lvl2pPr>
            <a:lvl3pPr marL="913994" indent="0">
              <a:buNone/>
              <a:defRPr sz="2400"/>
            </a:lvl3pPr>
            <a:lvl4pPr marL="1370986" indent="0">
              <a:buNone/>
              <a:defRPr sz="2000"/>
            </a:lvl4pPr>
            <a:lvl5pPr marL="1827981" indent="0">
              <a:buNone/>
              <a:defRPr sz="2000"/>
            </a:lvl5pPr>
            <a:lvl6pPr marL="2284971" indent="0">
              <a:buNone/>
              <a:defRPr sz="2000"/>
            </a:lvl6pPr>
            <a:lvl7pPr marL="2741972" indent="0">
              <a:buNone/>
              <a:defRPr sz="2000"/>
            </a:lvl7pPr>
            <a:lvl8pPr marL="3198965" indent="0">
              <a:buNone/>
              <a:defRPr sz="2000"/>
            </a:lvl8pPr>
            <a:lvl9pPr marL="3655962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96" indent="0">
              <a:buNone/>
              <a:defRPr sz="1200"/>
            </a:lvl2pPr>
            <a:lvl3pPr marL="913994" indent="0">
              <a:buNone/>
              <a:defRPr sz="1000"/>
            </a:lvl3pPr>
            <a:lvl4pPr marL="1370986" indent="0">
              <a:buNone/>
              <a:defRPr sz="900"/>
            </a:lvl4pPr>
            <a:lvl5pPr marL="1827981" indent="0">
              <a:buNone/>
              <a:defRPr sz="900"/>
            </a:lvl5pPr>
            <a:lvl6pPr marL="2284971" indent="0">
              <a:buNone/>
              <a:defRPr sz="900"/>
            </a:lvl6pPr>
            <a:lvl7pPr marL="2741972" indent="0">
              <a:buNone/>
              <a:defRPr sz="900"/>
            </a:lvl7pPr>
            <a:lvl8pPr marL="3198965" indent="0">
              <a:buNone/>
              <a:defRPr sz="900"/>
            </a:lvl8pPr>
            <a:lvl9pPr marL="36559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5C9D5-402C-4B6D-9487-C77E29225A80}" type="datetimeFigureOut">
              <a:rPr lang="en-US">
                <a:solidFill>
                  <a:srgbClr val="000000"/>
                </a:solidFill>
              </a:rPr>
              <a:pPr/>
              <a:t>23-Aug-23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EEA556-7E31-4FA4-B26F-DB87B8CE47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14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6B3245-1E6D-4E39-BC86-ED4BB434F7A6}" type="datetimeFigureOut">
              <a:rPr lang="en-US">
                <a:solidFill>
                  <a:srgbClr val="000000"/>
                </a:solidFill>
              </a:rPr>
              <a:pPr/>
              <a:t>23-Aug-23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356EFC-E5EA-44A3-8FFA-3A6D127BA2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488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2AB5F-5D07-4659-87A6-2600A488570F}" type="datetimeFigureOut">
              <a:rPr lang="en-US">
                <a:solidFill>
                  <a:srgbClr val="000000"/>
                </a:solidFill>
              </a:rPr>
              <a:pPr/>
              <a:t>23-Aug-23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69D0C-CA6D-4391-A29B-406EA1D5B9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85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7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564802-1B88-447A-B477-28550A3F378F}" type="datetimeFigureOut">
              <a:rPr lang="en-US">
                <a:solidFill>
                  <a:srgbClr val="000000"/>
                </a:solidFill>
              </a:rPr>
              <a:pPr/>
              <a:t>23-Aug-23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F551BA-A496-4ADF-810B-5630B6211F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035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3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0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2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5464F8-3DDC-40BC-BE91-3CAE631C2D62}" type="datetimeFigureOut">
              <a:rPr lang="en-US"/>
              <a:pPr/>
              <a:t>23-Aug-23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1A72D0-AF3B-479F-89E4-A3D4336BD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130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1"/>
            <a:ext cx="77724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182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36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5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7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9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0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2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4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27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9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9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21"/>
            <a:ext cx="4040188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822" indent="0">
              <a:buNone/>
              <a:defRPr sz="2300" b="1"/>
            </a:lvl2pPr>
            <a:lvl3pPr marL="1023644" indent="0">
              <a:buNone/>
              <a:defRPr sz="2000" b="1"/>
            </a:lvl3pPr>
            <a:lvl4pPr marL="1535467" indent="0">
              <a:buNone/>
              <a:defRPr sz="1800" b="1"/>
            </a:lvl4pPr>
            <a:lvl5pPr marL="2047288" indent="0">
              <a:buNone/>
              <a:defRPr sz="1800" b="1"/>
            </a:lvl5pPr>
            <a:lvl6pPr marL="2559110" indent="0">
              <a:buNone/>
              <a:defRPr sz="1800" b="1"/>
            </a:lvl6pPr>
            <a:lvl7pPr marL="3070931" indent="0">
              <a:buNone/>
              <a:defRPr sz="1800" b="1"/>
            </a:lvl7pPr>
            <a:lvl8pPr marL="3582752" indent="0">
              <a:buNone/>
              <a:defRPr sz="1800" b="1"/>
            </a:lvl8pPr>
            <a:lvl9pPr marL="409457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84"/>
            <a:ext cx="4040188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21"/>
            <a:ext cx="4041775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822" indent="0">
              <a:buNone/>
              <a:defRPr sz="2300" b="1"/>
            </a:lvl2pPr>
            <a:lvl3pPr marL="1023644" indent="0">
              <a:buNone/>
              <a:defRPr sz="2000" b="1"/>
            </a:lvl3pPr>
            <a:lvl4pPr marL="1535467" indent="0">
              <a:buNone/>
              <a:defRPr sz="1800" b="1"/>
            </a:lvl4pPr>
            <a:lvl5pPr marL="2047288" indent="0">
              <a:buNone/>
              <a:defRPr sz="1800" b="1"/>
            </a:lvl5pPr>
            <a:lvl6pPr marL="2559110" indent="0">
              <a:buNone/>
              <a:defRPr sz="1800" b="1"/>
            </a:lvl6pPr>
            <a:lvl7pPr marL="3070931" indent="0">
              <a:buNone/>
              <a:defRPr sz="1800" b="1"/>
            </a:lvl7pPr>
            <a:lvl8pPr marL="3582752" indent="0">
              <a:buNone/>
              <a:defRPr sz="1800" b="1"/>
            </a:lvl8pPr>
            <a:lvl9pPr marL="409457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84"/>
            <a:ext cx="4041775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8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9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6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99" tIns="38350" rIns="76699" bIns="38350" rtlCol="0" anchor="ctr"/>
          <a:lstStyle/>
          <a:p>
            <a:pPr algn="ctr"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99" tIns="38350" rIns="76699" bIns="38350" rtlCol="0" anchor="ctr"/>
          <a:lstStyle/>
          <a:p>
            <a:pPr algn="ctr"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6396227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20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7"/>
            <a:ext cx="3008313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12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1822" indent="0">
              <a:buNone/>
              <a:defRPr sz="1300"/>
            </a:lvl2pPr>
            <a:lvl3pPr marL="1023644" indent="0">
              <a:buNone/>
              <a:defRPr sz="1200"/>
            </a:lvl3pPr>
            <a:lvl4pPr marL="1535467" indent="0">
              <a:buNone/>
              <a:defRPr sz="1000"/>
            </a:lvl4pPr>
            <a:lvl5pPr marL="2047288" indent="0">
              <a:buNone/>
              <a:defRPr sz="1000"/>
            </a:lvl5pPr>
            <a:lvl6pPr marL="2559110" indent="0">
              <a:buNone/>
              <a:defRPr sz="1000"/>
            </a:lvl6pPr>
            <a:lvl7pPr marL="3070931" indent="0">
              <a:buNone/>
              <a:defRPr sz="1000"/>
            </a:lvl7pPr>
            <a:lvl8pPr marL="3582752" indent="0">
              <a:buNone/>
              <a:defRPr sz="1000"/>
            </a:lvl8pPr>
            <a:lvl9pPr marL="409457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4"/>
            <a:ext cx="54864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1822" indent="0">
              <a:buNone/>
              <a:defRPr sz="3200"/>
            </a:lvl2pPr>
            <a:lvl3pPr marL="1023644" indent="0">
              <a:buNone/>
              <a:defRPr sz="2700"/>
            </a:lvl3pPr>
            <a:lvl4pPr marL="1535467" indent="0">
              <a:buNone/>
              <a:defRPr sz="2300"/>
            </a:lvl4pPr>
            <a:lvl5pPr marL="2047288" indent="0">
              <a:buNone/>
              <a:defRPr sz="2300"/>
            </a:lvl5pPr>
            <a:lvl6pPr marL="2559110" indent="0">
              <a:buNone/>
              <a:defRPr sz="2300"/>
            </a:lvl6pPr>
            <a:lvl7pPr marL="3070931" indent="0">
              <a:buNone/>
              <a:defRPr sz="2300"/>
            </a:lvl7pPr>
            <a:lvl8pPr marL="3582752" indent="0">
              <a:buNone/>
              <a:defRPr sz="2300"/>
            </a:lvl8pPr>
            <a:lvl9pPr marL="4094575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8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1822" indent="0">
              <a:buNone/>
              <a:defRPr sz="1300"/>
            </a:lvl2pPr>
            <a:lvl3pPr marL="1023644" indent="0">
              <a:buNone/>
              <a:defRPr sz="1200"/>
            </a:lvl3pPr>
            <a:lvl4pPr marL="1535467" indent="0">
              <a:buNone/>
              <a:defRPr sz="1000"/>
            </a:lvl4pPr>
            <a:lvl5pPr marL="2047288" indent="0">
              <a:buNone/>
              <a:defRPr sz="1000"/>
            </a:lvl5pPr>
            <a:lvl6pPr marL="2559110" indent="0">
              <a:buNone/>
              <a:defRPr sz="1000"/>
            </a:lvl6pPr>
            <a:lvl7pPr marL="3070931" indent="0">
              <a:buNone/>
              <a:defRPr sz="1000"/>
            </a:lvl7pPr>
            <a:lvl8pPr marL="3582752" indent="0">
              <a:buNone/>
              <a:defRPr sz="1000"/>
            </a:lvl8pPr>
            <a:lvl9pPr marL="409457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7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69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5" indent="0">
              <a:buNone/>
              <a:defRPr sz="1800" b="1"/>
            </a:lvl3pPr>
            <a:lvl4pPr marL="1370898" indent="0">
              <a:buNone/>
              <a:defRPr sz="1600" b="1"/>
            </a:lvl4pPr>
            <a:lvl5pPr marL="1827864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96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2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3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5" indent="0">
              <a:buNone/>
              <a:defRPr sz="1800" b="1"/>
            </a:lvl3pPr>
            <a:lvl4pPr marL="1370898" indent="0">
              <a:buNone/>
              <a:defRPr sz="1600" b="1"/>
            </a:lvl4pPr>
            <a:lvl5pPr marL="1827864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96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2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8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A39C5E-97A3-445F-8ACF-A225F58F981B}" type="datetimeFigureOut">
              <a:rPr lang="en-US"/>
              <a:pPr/>
              <a:t>23-Aug-23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A8EE18-7E1D-4BC2-A828-0C2583111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3344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8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1413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0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9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20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4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6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60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2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4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6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2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51" indent="0">
              <a:buNone/>
              <a:defRPr sz="2300" b="1"/>
            </a:lvl2pPr>
            <a:lvl3pPr marL="1024103" indent="0">
              <a:buNone/>
              <a:defRPr sz="2000" b="1"/>
            </a:lvl3pPr>
            <a:lvl4pPr marL="1536153" indent="0">
              <a:buNone/>
              <a:defRPr sz="1800" b="1"/>
            </a:lvl4pPr>
            <a:lvl5pPr marL="2048205" indent="0">
              <a:buNone/>
              <a:defRPr sz="1800" b="1"/>
            </a:lvl5pPr>
            <a:lvl6pPr marL="2560256" indent="0">
              <a:buNone/>
              <a:defRPr sz="1800" b="1"/>
            </a:lvl6pPr>
            <a:lvl7pPr marL="3072308" indent="0">
              <a:buNone/>
              <a:defRPr sz="1800" b="1"/>
            </a:lvl7pPr>
            <a:lvl8pPr marL="3584358" indent="0">
              <a:buNone/>
              <a:defRPr sz="1800" b="1"/>
            </a:lvl8pPr>
            <a:lvl9pPr marL="409641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51" indent="0">
              <a:buNone/>
              <a:defRPr sz="2300" b="1"/>
            </a:lvl2pPr>
            <a:lvl3pPr marL="1024103" indent="0">
              <a:buNone/>
              <a:defRPr sz="2000" b="1"/>
            </a:lvl3pPr>
            <a:lvl4pPr marL="1536153" indent="0">
              <a:buNone/>
              <a:defRPr sz="1800" b="1"/>
            </a:lvl4pPr>
            <a:lvl5pPr marL="2048205" indent="0">
              <a:buNone/>
              <a:defRPr sz="1800" b="1"/>
            </a:lvl5pPr>
            <a:lvl6pPr marL="2560256" indent="0">
              <a:buNone/>
              <a:defRPr sz="1800" b="1"/>
            </a:lvl6pPr>
            <a:lvl7pPr marL="3072308" indent="0">
              <a:buNone/>
              <a:defRPr sz="1800" b="1"/>
            </a:lvl7pPr>
            <a:lvl8pPr marL="3584358" indent="0">
              <a:buNone/>
              <a:defRPr sz="1800" b="1"/>
            </a:lvl8pPr>
            <a:lvl9pPr marL="409641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0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97" tIns="38399" rIns="76797" bIns="38399" rtlCol="0" anchor="ctr"/>
          <a:lstStyle/>
          <a:p>
            <a:pPr algn="ctr" defTabSz="7680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97" tIns="38399" rIns="76797" bIns="38399" rtlCol="0" anchor="ctr"/>
          <a:lstStyle/>
          <a:p>
            <a:pPr algn="ctr" defTabSz="7680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6396227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8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32B500-60E0-4E64-9FB5-1C7BD073743D}" type="datetimeFigureOut">
              <a:rPr lang="en-US"/>
              <a:pPr/>
              <a:t>23-Aug-23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A9FE4-8C74-4916-8D4F-B9081F2311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9508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5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2051" indent="0">
              <a:buNone/>
              <a:defRPr sz="1300"/>
            </a:lvl2pPr>
            <a:lvl3pPr marL="1024103" indent="0">
              <a:buNone/>
              <a:defRPr sz="1200"/>
            </a:lvl3pPr>
            <a:lvl4pPr marL="1536153" indent="0">
              <a:buNone/>
              <a:defRPr sz="1000"/>
            </a:lvl4pPr>
            <a:lvl5pPr marL="2048205" indent="0">
              <a:buNone/>
              <a:defRPr sz="1000"/>
            </a:lvl5pPr>
            <a:lvl6pPr marL="2560256" indent="0">
              <a:buNone/>
              <a:defRPr sz="1000"/>
            </a:lvl6pPr>
            <a:lvl7pPr marL="3072308" indent="0">
              <a:buNone/>
              <a:defRPr sz="1000"/>
            </a:lvl7pPr>
            <a:lvl8pPr marL="3584358" indent="0">
              <a:buNone/>
              <a:defRPr sz="1000"/>
            </a:lvl8pPr>
            <a:lvl9pPr marL="40964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5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2051" indent="0">
              <a:buNone/>
              <a:defRPr sz="3200"/>
            </a:lvl2pPr>
            <a:lvl3pPr marL="1024103" indent="0">
              <a:buNone/>
              <a:defRPr sz="2700"/>
            </a:lvl3pPr>
            <a:lvl4pPr marL="1536153" indent="0">
              <a:buNone/>
              <a:defRPr sz="2300"/>
            </a:lvl4pPr>
            <a:lvl5pPr marL="2048205" indent="0">
              <a:buNone/>
              <a:defRPr sz="2300"/>
            </a:lvl5pPr>
            <a:lvl6pPr marL="2560256" indent="0">
              <a:buNone/>
              <a:defRPr sz="2300"/>
            </a:lvl6pPr>
            <a:lvl7pPr marL="3072308" indent="0">
              <a:buNone/>
              <a:defRPr sz="2300"/>
            </a:lvl7pPr>
            <a:lvl8pPr marL="3584358" indent="0">
              <a:buNone/>
              <a:defRPr sz="2300"/>
            </a:lvl8pPr>
            <a:lvl9pPr marL="4096410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2051" indent="0">
              <a:buNone/>
              <a:defRPr sz="1300"/>
            </a:lvl2pPr>
            <a:lvl3pPr marL="1024103" indent="0">
              <a:buNone/>
              <a:defRPr sz="1200"/>
            </a:lvl3pPr>
            <a:lvl4pPr marL="1536153" indent="0">
              <a:buNone/>
              <a:defRPr sz="1000"/>
            </a:lvl4pPr>
            <a:lvl5pPr marL="2048205" indent="0">
              <a:buNone/>
              <a:defRPr sz="1000"/>
            </a:lvl5pPr>
            <a:lvl6pPr marL="2560256" indent="0">
              <a:buNone/>
              <a:defRPr sz="1000"/>
            </a:lvl6pPr>
            <a:lvl7pPr marL="3072308" indent="0">
              <a:buNone/>
              <a:defRPr sz="1000"/>
            </a:lvl7pPr>
            <a:lvl8pPr marL="3584358" indent="0">
              <a:buNone/>
              <a:defRPr sz="1000"/>
            </a:lvl8pPr>
            <a:lvl9pPr marL="40964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0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5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9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064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8C57C-9399-4911-9087-3DF0FA2EF478}" type="datetimeFigureOut">
              <a:rPr lang="en-US"/>
              <a:pPr/>
              <a:t>23-Aug-23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5AC12-8F00-4569-9CCA-9318801AB0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52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7" indent="0">
              <a:buNone/>
              <a:defRPr sz="1200"/>
            </a:lvl2pPr>
            <a:lvl3pPr marL="913935" indent="0">
              <a:buNone/>
              <a:defRPr sz="1000"/>
            </a:lvl3pPr>
            <a:lvl4pPr marL="1370898" indent="0">
              <a:buNone/>
              <a:defRPr sz="900"/>
            </a:lvl4pPr>
            <a:lvl5pPr marL="1827864" indent="0">
              <a:buNone/>
              <a:defRPr sz="900"/>
            </a:lvl5pPr>
            <a:lvl6pPr marL="2284824" indent="0">
              <a:buNone/>
              <a:defRPr sz="900"/>
            </a:lvl6pPr>
            <a:lvl7pPr marL="2741796" indent="0">
              <a:buNone/>
              <a:defRPr sz="900"/>
            </a:lvl7pPr>
            <a:lvl8pPr marL="3198760" indent="0">
              <a:buNone/>
              <a:defRPr sz="900"/>
            </a:lvl8pPr>
            <a:lvl9pPr marL="365572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76ECB-627B-4B4A-8E41-D354F294C3E2}" type="datetimeFigureOut">
              <a:rPr lang="en-US"/>
              <a:pPr/>
              <a:t>23-Aug-23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DB397-63DC-4493-BBC3-97D12FB1D8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766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5" indent="0">
              <a:buNone/>
              <a:defRPr sz="2400"/>
            </a:lvl3pPr>
            <a:lvl4pPr marL="1370898" indent="0">
              <a:buNone/>
              <a:defRPr sz="2000"/>
            </a:lvl4pPr>
            <a:lvl5pPr marL="1827864" indent="0">
              <a:buNone/>
              <a:defRPr sz="2000"/>
            </a:lvl5pPr>
            <a:lvl6pPr marL="2284824" indent="0">
              <a:buNone/>
              <a:defRPr sz="2000"/>
            </a:lvl6pPr>
            <a:lvl7pPr marL="2741796" indent="0">
              <a:buNone/>
              <a:defRPr sz="2000"/>
            </a:lvl7pPr>
            <a:lvl8pPr marL="3198760" indent="0">
              <a:buNone/>
              <a:defRPr sz="2000"/>
            </a:lvl8pPr>
            <a:lvl9pPr marL="3655728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7" indent="0">
              <a:buNone/>
              <a:defRPr sz="1200"/>
            </a:lvl2pPr>
            <a:lvl3pPr marL="913935" indent="0">
              <a:buNone/>
              <a:defRPr sz="1000"/>
            </a:lvl3pPr>
            <a:lvl4pPr marL="1370898" indent="0">
              <a:buNone/>
              <a:defRPr sz="900"/>
            </a:lvl4pPr>
            <a:lvl5pPr marL="1827864" indent="0">
              <a:buNone/>
              <a:defRPr sz="900"/>
            </a:lvl5pPr>
            <a:lvl6pPr marL="2284824" indent="0">
              <a:buNone/>
              <a:defRPr sz="900"/>
            </a:lvl6pPr>
            <a:lvl7pPr marL="2741796" indent="0">
              <a:buNone/>
              <a:defRPr sz="900"/>
            </a:lvl7pPr>
            <a:lvl8pPr marL="3198760" indent="0">
              <a:buNone/>
              <a:defRPr sz="900"/>
            </a:lvl8pPr>
            <a:lvl9pPr marL="365572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E7CF3-9A0C-4B3E-9D42-17291453AFC5}" type="datetimeFigureOut">
              <a:rPr lang="en-US"/>
              <a:pPr/>
              <a:t>23-Aug-23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17C1EC-D061-4E86-A14B-A4BE586AD4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830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9" tIns="45654" rIns="91309" bIns="456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9" tIns="45654" rIns="91309" bIns="456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09" tIns="45654" rIns="91309" bIns="4565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A43E178C-1D84-4084-B6E9-E48DE6EC8D6C}" type="datetimeFigureOut">
              <a:rPr lang="en-US"/>
              <a:pPr/>
              <a:t>23-Aug-23</a:t>
            </a:fld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09" tIns="45654" rIns="91309" bIns="4565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09" tIns="45654" rIns="91309" bIns="4565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7896BB7-9C4E-4B66-9587-98BBB480774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69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393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08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78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724" indent="-34272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73" indent="-2856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416" indent="-22848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381" indent="-22848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6349" indent="-22848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3312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0279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7245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4210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5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8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4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4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6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28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76685" tIns="38343" rIns="76685" bIns="3834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0"/>
            <a:ext cx="8229600" cy="4525963"/>
          </a:xfrm>
          <a:prstGeom prst="rect">
            <a:avLst/>
          </a:prstGeom>
        </p:spPr>
        <p:txBody>
          <a:bodyPr vert="horz" lIns="76685" tIns="38343" rIns="76685" bIns="383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76685" tIns="38343" rIns="76685" bIns="3834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77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76685" tIns="38343" rIns="76685" bIns="3834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76685" tIns="38343" rIns="76685" bIns="3834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77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94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023579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841" indent="-383841" algn="l" defTabSz="102357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658" indent="-319864" algn="l" defTabSz="1023579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472" indent="-255896" algn="l" defTabSz="102357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261" indent="-255896" algn="l" defTabSz="102357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052" indent="-255896" algn="l" defTabSz="102357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4840" indent="-255896" algn="l" defTabSz="10235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6629" indent="-255896" algn="l" defTabSz="10235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8417" indent="-255896" algn="l" defTabSz="10235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0210" indent="-255896" algn="l" defTabSz="10235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89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79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369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157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947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734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523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313" algn="l" defTabSz="10235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6" tIns="45663" rIns="91326" bIns="456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6" tIns="45663" rIns="91326" bIns="4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26" tIns="45663" rIns="91326" bIns="4566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2197ACC1-BC12-4720-B1FB-0695F8237DE7}" type="datetimeFigureOut"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23-Aug-23</a:t>
            </a:fld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26" tIns="45663" rIns="91326" bIns="4566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26" tIns="45663" rIns="91326" bIns="4566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5F36D55-7C97-4065-995B-C7779416C07A}" type="slidenum">
              <a: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88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69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39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09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798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746" indent="-34274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20" indent="-28562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489" indent="-22849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483" indent="-22849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6480" indent="-22849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3473" indent="-2284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0470" indent="-2284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7464" indent="-2284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4459" indent="-2284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6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4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6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1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1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2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5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2" algn="l" defTabSz="913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76699" tIns="38350" rIns="76699" bIns="3835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76699" tIns="38350" rIns="76699" bIns="383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76699" tIns="38350" rIns="76699" bIns="3835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76775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76699" tIns="38350" rIns="76699" bIns="3835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76699" tIns="38350" rIns="76699" bIns="3835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7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76775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881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023644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866" indent="-383866" algn="l" defTabSz="10236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711" indent="-319885" algn="l" defTabSz="102364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554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375" indent="-255912" algn="l" defTabSz="1023644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199" indent="-255912" algn="l" defTabSz="1023644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020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6842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8663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0489" indent="-255912" algn="l" defTabSz="102364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22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644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467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288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110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931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752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575" algn="l" defTabSz="102364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76797" tIns="38399" rIns="76797" bIns="3839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76797" tIns="38399" rIns="76797" bIns="383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76797" tIns="38399" rIns="76797" bIns="3839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809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23-Aug-23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76797" tIns="38399" rIns="76797" bIns="3839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76797" tIns="38399" rIns="76797" bIns="3839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76809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7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024103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39" indent="-384039" algn="l" defTabSz="102410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2083" indent="-320032" algn="l" defTabSz="1024103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28" indent="-256025" algn="l" defTabSz="102410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179" indent="-256025" algn="l" defTabSz="1024103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230" indent="-256025" algn="l" defTabSz="1024103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6281" indent="-256025" algn="l" defTabSz="102410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8333" indent="-256025" algn="l" defTabSz="102410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indent="-256025" algn="l" defTabSz="102410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435" indent="-256025" algn="l" defTabSz="102410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2051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103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153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205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256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308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358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410" algn="l" defTabSz="10241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khuyennongvn.gov.vn/anh/rausach2.jpg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diendan.edu.net.vn/photos/baoso6/images/292694/original.aspx" TargetMode="External"/><Relationship Id="rId3" Type="http://schemas.openxmlformats.org/officeDocument/2006/relationships/image" Target="../media/image29.jpeg"/><Relationship Id="rId7" Type="http://schemas.openxmlformats.org/officeDocument/2006/relationships/image" Target="http://images.vietnamnet.vn/dataimages/200710/original/images1423938_luNA.jpg" TargetMode="Externa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3.jpeg"/><Relationship Id="rId5" Type="http://schemas.openxmlformats.org/officeDocument/2006/relationships/hyperlink" Target="http://images.vietnamnet.vn/dataimages/200710/original/images1423938_luNA.jpg" TargetMode="External"/><Relationship Id="rId10" Type="http://schemas.openxmlformats.org/officeDocument/2006/relationships/image" Target="../media/image32.jpeg"/><Relationship Id="rId4" Type="http://schemas.openxmlformats.org/officeDocument/2006/relationships/image" Target="http://phanchautrinhdanang.com/BAIVO2006/BaoDanang2.jpg" TargetMode="External"/><Relationship Id="rId9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668975" y="1421494"/>
            <a:ext cx="1031008" cy="109689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02202" tIns="102202" rIns="102202" bIns="102202" anchor="ctr" anchorCtr="0">
            <a:noAutofit/>
          </a:bodyPr>
          <a:lstStyle/>
          <a:p>
            <a:pPr defTabSz="767654" eaLnBrk="1" fontAlgn="auto" hangingPunct="1">
              <a:spcBef>
                <a:spcPts val="0"/>
              </a:spcBef>
              <a:spcAft>
                <a:spcPts val="0"/>
              </a:spcAft>
            </a:pPr>
            <a:endParaRPr sz="200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227" name="Google Shape;227;p40"/>
          <p:cNvGrpSpPr/>
          <p:nvPr/>
        </p:nvGrpSpPr>
        <p:grpSpPr>
          <a:xfrm>
            <a:off x="322854" y="1866847"/>
            <a:ext cx="1941885" cy="2997264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6789222" y="1628834"/>
            <a:ext cx="2012471" cy="3187464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225" y="600770"/>
            <a:ext cx="1170794" cy="90629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02202" tIns="102202" rIns="102202" bIns="102202" anchor="ctr" anchorCtr="0">
            <a:noAutofit/>
          </a:bodyPr>
          <a:lstStyle/>
          <a:p>
            <a:pPr defTabSz="767654" eaLnBrk="1" fontAlgn="auto" hangingPunct="1">
              <a:spcBef>
                <a:spcPts val="0"/>
              </a:spcBef>
              <a:spcAft>
                <a:spcPts val="0"/>
              </a:spcAft>
            </a:pPr>
            <a:endParaRPr sz="200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452" name="Google Shape;452;p40"/>
          <p:cNvGrpSpPr/>
          <p:nvPr/>
        </p:nvGrpSpPr>
        <p:grpSpPr>
          <a:xfrm>
            <a:off x="2964539" y="2795517"/>
            <a:ext cx="3131302" cy="2582358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6542213" y="5015892"/>
            <a:ext cx="2616038" cy="1184662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02202" tIns="102202" rIns="102202" bIns="102202" anchor="ctr" anchorCtr="0">
            <a:noAutofit/>
          </a:bodyPr>
          <a:lstStyle/>
          <a:p>
            <a:pPr defTabSz="767654" eaLnBrk="1" fontAlgn="auto" hangingPunct="1">
              <a:spcBef>
                <a:spcPts val="0"/>
              </a:spcBef>
              <a:spcAft>
                <a:spcPts val="0"/>
              </a:spcAft>
            </a:pPr>
            <a:endParaRPr sz="200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-14224" y="5015907"/>
            <a:ext cx="2616038" cy="1184662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02202" tIns="102202" rIns="102202" bIns="102202" anchor="ctr" anchorCtr="0">
            <a:noAutofit/>
          </a:bodyPr>
          <a:lstStyle/>
          <a:p>
            <a:pPr defTabSz="767654" eaLnBrk="1" fontAlgn="auto" hangingPunct="1">
              <a:spcBef>
                <a:spcPts val="0"/>
              </a:spcBef>
              <a:spcAft>
                <a:spcPts val="0"/>
              </a:spcAft>
            </a:pPr>
            <a:endParaRPr sz="200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492" name="Google Shape;492;p40"/>
          <p:cNvGrpSpPr/>
          <p:nvPr/>
        </p:nvGrpSpPr>
        <p:grpSpPr>
          <a:xfrm>
            <a:off x="6771112" y="3769877"/>
            <a:ext cx="1104150" cy="2752804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349048" y="3555848"/>
            <a:ext cx="1114025" cy="2966827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7676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200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616" name="PA_文本框 9">
            <a:extLst>
              <a:ext uri="{FF2B5EF4-FFF2-40B4-BE49-F238E27FC236}">
                <a16:creationId xmlns:a16="http://schemas.microsoft.com/office/drawing/2014/main" id="{B2918C9E-F6AA-436E-BB61-C0FC836A044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92800" y="2061269"/>
            <a:ext cx="5958839" cy="1185418"/>
          </a:xfrm>
          <a:prstGeom prst="rect">
            <a:avLst/>
          </a:prstGeom>
          <a:noFill/>
        </p:spPr>
        <p:txBody>
          <a:bodyPr wrap="square" lIns="76674" tIns="38337" rIns="76674" bIns="38337" rtlCol="0">
            <a:spAutoFit/>
          </a:bodyPr>
          <a:lstStyle/>
          <a:p>
            <a:pPr algn="ctr" defTabSz="7676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72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7200" b="1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895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76200" y="0"/>
          <a:ext cx="5029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7352381" imgH="9523810" progId="PI3.Image">
                  <p:embed/>
                </p:oleObj>
              </mc:Choice>
              <mc:Fallback>
                <p:oleObj name="PhotoImpact" r:id="rId2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50292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276600" y="2438407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latin typeface="Times New Roman" pitchFamily="18" charset="0"/>
            </a:endParaRPr>
          </a:p>
        </p:txBody>
      </p:sp>
      <p:sp>
        <p:nvSpPr>
          <p:cNvPr id="198665" name="Line 9"/>
          <p:cNvSpPr>
            <a:spLocks noChangeShapeType="1"/>
          </p:cNvSpPr>
          <p:nvPr/>
        </p:nvSpPr>
        <p:spPr bwMode="auto">
          <a:xfrm flipV="1">
            <a:off x="685800" y="6400800"/>
            <a:ext cx="5334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66" name="Line 10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67" name="Line 11"/>
          <p:cNvSpPr>
            <a:spLocks noChangeShapeType="1"/>
          </p:cNvSpPr>
          <p:nvPr/>
        </p:nvSpPr>
        <p:spPr bwMode="auto">
          <a:xfrm flipV="1">
            <a:off x="2057400" y="3657607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68" name="Line 12"/>
          <p:cNvSpPr>
            <a:spLocks noChangeShapeType="1"/>
          </p:cNvSpPr>
          <p:nvPr/>
        </p:nvSpPr>
        <p:spPr bwMode="auto">
          <a:xfrm flipV="1">
            <a:off x="762000" y="2362207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69" name="Line 13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0" name="Line 14"/>
          <p:cNvSpPr>
            <a:spLocks noChangeShapeType="1"/>
          </p:cNvSpPr>
          <p:nvPr/>
        </p:nvSpPr>
        <p:spPr bwMode="auto">
          <a:xfrm flipV="1">
            <a:off x="2590800" y="586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1" name="Line 15"/>
          <p:cNvSpPr>
            <a:spLocks noChangeShapeType="1"/>
          </p:cNvSpPr>
          <p:nvPr/>
        </p:nvSpPr>
        <p:spPr bwMode="auto">
          <a:xfrm flipV="1">
            <a:off x="2057400" y="60198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2" name="Line 16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3" name="Line 17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4" name="Line 18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8675" name="Rectangle 19"/>
          <p:cNvSpPr>
            <a:spLocks noChangeArrowheads="1"/>
          </p:cNvSpPr>
          <p:nvPr/>
        </p:nvSpPr>
        <p:spPr bwMode="auto">
          <a:xfrm>
            <a:off x="5562600" y="2667000"/>
            <a:ext cx="3124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 gió tháng 7.</a:t>
            </a:r>
          </a:p>
        </p:txBody>
      </p:sp>
      <p:sp>
        <p:nvSpPr>
          <p:cNvPr id="10255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52400" y="5791202"/>
            <a:ext cx="1511300" cy="4615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Tây Nam</a:t>
            </a:r>
            <a:r>
              <a:rPr lang="en-US" altLang="vi-VN" sz="240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8900" y="1524002"/>
            <a:ext cx="1511300" cy="4615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Tây Nam</a:t>
            </a:r>
            <a:r>
              <a:rPr lang="en-US" altLang="vi-VN" sz="240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509345" y="1754826"/>
            <a:ext cx="1701800" cy="4615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Đông Nam</a:t>
            </a:r>
          </a:p>
        </p:txBody>
      </p:sp>
    </p:spTree>
    <p:extLst>
      <p:ext uri="{BB962C8B-B14F-4D97-AF65-F5344CB8AC3E}">
        <p14:creationId xmlns:p14="http://schemas.microsoft.com/office/powerpoint/2010/main" val="83649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9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19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198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198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19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198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0"/>
                                        <p:tgtEl>
                                          <p:spTgt spid="19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198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198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0"/>
                                        <p:tgtEl>
                                          <p:spTgt spid="198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5" grpId="0" animBg="1"/>
      <p:bldP spid="198666" grpId="0" animBg="1"/>
      <p:bldP spid="198667" grpId="0" animBg="1"/>
      <p:bldP spid="198668" grpId="0" animBg="1"/>
      <p:bldP spid="198669" grpId="0" animBg="1"/>
      <p:bldP spid="198670" grpId="0" animBg="1"/>
      <p:bldP spid="198671" grpId="0" animBg="1"/>
      <p:bldP spid="198672" grpId="0" animBg="1"/>
      <p:bldP spid="198673" grpId="0" animBg="1"/>
      <p:bldP spid="198674" grpId="0" animBg="1"/>
      <p:bldP spid="198675" grpId="0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7" name="Group 3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932557725"/>
              </p:ext>
            </p:extLst>
          </p:nvPr>
        </p:nvGraphicFramePr>
        <p:xfrm>
          <a:off x="152400" y="3236914"/>
          <a:ext cx="8915400" cy="2224087"/>
        </p:xfrm>
        <a:graphic>
          <a:graphicData uri="http://schemas.openxmlformats.org/drawingml/2006/table">
            <a:tbl>
              <a:tblPr/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8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 gian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gió mùa thổi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 gió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70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1" y="2474916"/>
            <a:ext cx="7924800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vi-VN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 thành bảng sau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13558" y="4023383"/>
            <a:ext cx="2734780" cy="523087"/>
          </a:xfrm>
          <a:prstGeom prst="rect">
            <a:avLst/>
          </a:prstGeom>
          <a:noFill/>
        </p:spPr>
        <p:txBody>
          <a:bodyPr wrap="none" lIns="91309" tIns="45654" rIns="91309" bIns="45654" rtlCol="0">
            <a:spAutoFit/>
          </a:bodyPr>
          <a:lstStyle/>
          <a:p>
            <a:r>
              <a:rPr lang="en-US" sz="2800" b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Hướng đông bắc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12477" y="4775204"/>
            <a:ext cx="5029200" cy="523087"/>
          </a:xfrm>
          <a:prstGeom prst="rect">
            <a:avLst/>
          </a:prstGeom>
          <a:noFill/>
        </p:spPr>
        <p:txBody>
          <a:bodyPr wrap="square" lIns="91309" tIns="45654" rIns="91309" bIns="45654" rtlCol="0">
            <a:spAutoFit/>
          </a:bodyPr>
          <a:lstStyle/>
          <a:p>
            <a:r>
              <a:rPr lang="en-US" sz="2800" b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Hướng tây nam hoặc đông nam</a:t>
            </a:r>
          </a:p>
        </p:txBody>
      </p:sp>
    </p:spTree>
    <p:extLst>
      <p:ext uri="{BB962C8B-B14F-4D97-AF65-F5344CB8AC3E}">
        <p14:creationId xmlns:p14="http://schemas.microsoft.com/office/powerpoint/2010/main" val="155044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571501" y="2640687"/>
            <a:ext cx="8191500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 Box 11"/>
          <p:cNvSpPr txBox="1">
            <a:spLocks noChangeArrowheads="1"/>
          </p:cNvSpPr>
          <p:nvPr/>
        </p:nvSpPr>
        <p:spPr bwMode="auto">
          <a:xfrm>
            <a:off x="571500" y="533400"/>
            <a:ext cx="8546224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381000" y="1371600"/>
            <a:ext cx="7927428" cy="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vi-VN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ắc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 (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Nam).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266699" y="3429000"/>
            <a:ext cx="8546224" cy="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2" grpId="0"/>
      <p:bldP spid="49164" grpId="0"/>
      <p:bldP spid="491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87A43C-94DA-4EBB-A366-0140B0489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630620"/>
            <a:ext cx="7696198" cy="4993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44A650-E666-4199-B36E-9A7B86D30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479" y="-132730"/>
            <a:ext cx="2763123" cy="5757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1786695"/>
            <a:ext cx="502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7703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7672" y="1172638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770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/>
              </a:rPr>
              <a:t>KẾT LUẬN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1</a:t>
            </a:r>
            <a:endParaRPr lang="vi-VN" sz="3200" b="1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30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54217" y="152400"/>
            <a:ext cx="8915729" cy="58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 hậu giữa các miền có sự khác nhau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54216" y="2590800"/>
            <a:ext cx="8328955" cy="20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6" tIns="45663" rIns="91326" bIns="456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520466" algn="just" eaLnBrk="1" hangingPunct="1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Mã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81000" y="1750309"/>
            <a:ext cx="8812595" cy="55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6" tIns="45663" rIns="91326" bIns="456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0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0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0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0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Nam–</a:t>
            </a:r>
            <a:r>
              <a:rPr lang="en-US" sz="30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0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0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0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0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2E7988-2CAF-495F-800E-257FF4722855}"/>
              </a:ext>
            </a:extLst>
          </p:cNvPr>
          <p:cNvSpPr txBox="1"/>
          <p:nvPr/>
        </p:nvSpPr>
        <p:spPr>
          <a:xfrm>
            <a:off x="381000" y="819072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5717698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76200" y="0"/>
          <a:ext cx="4648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3" imgW="7352381" imgH="9523810" progId="PI3.Image">
                  <p:embed/>
                </p:oleObj>
              </mc:Choice>
              <mc:Fallback>
                <p:oleObj name="PhotoImpact" r:id="rId3" imgW="7352381" imgH="9523810" progId="PI3.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46482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276600" y="2438408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 anchor="ctr"/>
          <a:lstStyle/>
          <a:p>
            <a:pPr algn="ctr"/>
            <a:endParaRPr lang="vi-VN" altLang="vi-VN" sz="2800">
              <a:latin typeface="Times New Roman" pitchFamily="18" charset="0"/>
            </a:endParaRPr>
          </a:p>
        </p:txBody>
      </p:sp>
      <p:sp>
        <p:nvSpPr>
          <p:cNvPr id="202778" name="AutoShape 26"/>
          <p:cNvSpPr>
            <a:spLocks noChangeArrowheads="1"/>
          </p:cNvSpPr>
          <p:nvPr/>
        </p:nvSpPr>
        <p:spPr bwMode="auto">
          <a:xfrm>
            <a:off x="3124200" y="2590800"/>
            <a:ext cx="2971800" cy="533400"/>
          </a:xfrm>
          <a:prstGeom prst="wedgeRectCallout">
            <a:avLst>
              <a:gd name="adj1" fmla="val -69819"/>
              <a:gd name="adj2" fmla="val 8928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09" tIns="45654" rIns="91309" bIns="45654"/>
          <a:lstStyle/>
          <a:p>
            <a:pPr algn="ctr"/>
            <a:r>
              <a:rPr lang="en-US" altLang="vi-VN" sz="2800" b="1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Dãy núi Bạch Mã</a:t>
            </a:r>
          </a:p>
        </p:txBody>
      </p:sp>
      <p:sp>
        <p:nvSpPr>
          <p:cNvPr id="195600" name="Freeform 16"/>
          <p:cNvSpPr>
            <a:spLocks/>
          </p:cNvSpPr>
          <p:nvPr/>
        </p:nvSpPr>
        <p:spPr bwMode="auto">
          <a:xfrm>
            <a:off x="2057400" y="3352800"/>
            <a:ext cx="381000" cy="76200"/>
          </a:xfrm>
          <a:custGeom>
            <a:avLst/>
            <a:gdLst>
              <a:gd name="T0" fmla="*/ 0 w 147"/>
              <a:gd name="T1" fmla="*/ 2147483647 h 27"/>
              <a:gd name="T2" fmla="*/ 2147483647 w 147"/>
              <a:gd name="T3" fmla="*/ 0 h 27"/>
              <a:gd name="T4" fmla="*/ 0 60000 65536"/>
              <a:gd name="T5" fmla="*/ 0 60000 65536"/>
              <a:gd name="T6" fmla="*/ 0 w 147"/>
              <a:gd name="T7" fmla="*/ 0 h 27"/>
              <a:gd name="T8" fmla="*/ 147 w 147"/>
              <a:gd name="T9" fmla="*/ 27 h 2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7" h="27">
                <a:moveTo>
                  <a:pt x="0" y="27"/>
                </a:moveTo>
                <a:cubicBezTo>
                  <a:pt x="48" y="11"/>
                  <a:pt x="96" y="0"/>
                  <a:pt x="147" y="0"/>
                </a:cubicBezTo>
              </a:path>
            </a:pathLst>
          </a:custGeom>
          <a:noFill/>
          <a:ln w="635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00600" y="838211"/>
            <a:ext cx="4343400" cy="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- Nhận xét vị trí của dãy núi Bạch Mã. </a:t>
            </a:r>
            <a:endParaRPr lang="en-US" altLang="vi-VN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79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2000"/>
                                        <p:tgtEl>
                                          <p:spTgt spid="20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8" grpId="0" animBg="1"/>
      <p:bldP spid="202778" grpId="1" animBg="1"/>
      <p:bldP spid="195600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2"/>
          <p:cNvSpPr>
            <a:spLocks noChangeArrowheads="1"/>
          </p:cNvSpPr>
          <p:nvPr/>
        </p:nvSpPr>
        <p:spPr bwMode="auto">
          <a:xfrm>
            <a:off x="3276600" y="2438408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 anchor="ctr"/>
          <a:lstStyle/>
          <a:p>
            <a:pPr algn="ctr"/>
            <a:endParaRPr lang="vi-VN" altLang="vi-VN" sz="2800">
              <a:latin typeface="Times New Roman" pitchFamily="18" charset="0"/>
            </a:endParaRPr>
          </a:p>
        </p:txBody>
      </p:sp>
      <p:pic>
        <p:nvPicPr>
          <p:cNvPr id="2" name="Vườn Quốc Gia Bạch Mã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3686.3282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" y="838200"/>
            <a:ext cx="9076267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76200" y="0"/>
          <a:ext cx="4648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3" imgW="7352381" imgH="9523810" progId="PI3.Image">
                  <p:embed/>
                </p:oleObj>
              </mc:Choice>
              <mc:Fallback>
                <p:oleObj name="PhotoImpact" r:id="rId3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46482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276600" y="2438407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3022600" y="3505200"/>
            <a:ext cx="5334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>
            <a:off x="1524001" y="7620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>
            <a:off x="3263900" y="4343407"/>
            <a:ext cx="4953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685800" y="6400800"/>
            <a:ext cx="5334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2057400" y="3657607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V="1">
            <a:off x="762000" y="2362207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V="1">
            <a:off x="2590800" y="586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V="1">
            <a:off x="2057400" y="60198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796" name="Oval 20"/>
          <p:cNvSpPr>
            <a:spLocks noChangeArrowheads="1"/>
          </p:cNvSpPr>
          <p:nvPr/>
        </p:nvSpPr>
        <p:spPr bwMode="auto">
          <a:xfrm>
            <a:off x="1143001" y="838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03797" name="Oval 21"/>
          <p:cNvSpPr>
            <a:spLocks noChangeArrowheads="1"/>
          </p:cNvSpPr>
          <p:nvPr/>
        </p:nvSpPr>
        <p:spPr bwMode="auto">
          <a:xfrm>
            <a:off x="1447801" y="5410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405" name="Line 22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6" name="Line 23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7" name="Line 24"/>
          <p:cNvSpPr>
            <a:spLocks noChangeShapeType="1"/>
          </p:cNvSpPr>
          <p:nvPr/>
        </p:nvSpPr>
        <p:spPr bwMode="auto">
          <a:xfrm flipH="1">
            <a:off x="1524001" y="7620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8" name="Line 25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9" name="Line 26"/>
          <p:cNvSpPr>
            <a:spLocks noChangeShapeType="1"/>
          </p:cNvSpPr>
          <p:nvPr/>
        </p:nvSpPr>
        <p:spPr bwMode="auto">
          <a:xfrm flipV="1">
            <a:off x="2057400" y="3657607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0" name="Line 27"/>
          <p:cNvSpPr>
            <a:spLocks noChangeShapeType="1"/>
          </p:cNvSpPr>
          <p:nvPr/>
        </p:nvSpPr>
        <p:spPr bwMode="auto">
          <a:xfrm flipV="1">
            <a:off x="762000" y="2362207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1" name="Line 28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2" name="Line 29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3" name="Line 30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4" name="Line 31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808" name="Oval 32"/>
          <p:cNvSpPr>
            <a:spLocks noChangeArrowheads="1"/>
          </p:cNvSpPr>
          <p:nvPr/>
        </p:nvSpPr>
        <p:spPr bwMode="auto">
          <a:xfrm>
            <a:off x="1143001" y="838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4371" name="Text Box 35"/>
          <p:cNvSpPr txBox="1">
            <a:spLocks noChangeArrowheads="1"/>
          </p:cNvSpPr>
          <p:nvPr/>
        </p:nvSpPr>
        <p:spPr bwMode="auto">
          <a:xfrm>
            <a:off x="4876801" y="228604"/>
            <a:ext cx="4267200" cy="224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63" rIns="91326" bIns="4566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Miền Bắc có những </a:t>
            </a:r>
          </a:p>
          <a:p>
            <a:pPr eaLnBrk="1" hangingPunct="1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 gió nào hoạt động? Nêu ảnh hưởng của hướng gió đó đến khí hậu miền Bắc</a:t>
            </a:r>
            <a:r>
              <a:rPr lang="vi-VN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18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eaLnBrk="1" hangingPunct="1"/>
            <a:endParaRPr lang="vi-VN" altLang="en-US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78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57200" y="228601"/>
            <a:ext cx="8001000" cy="7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63" rIns="91326" bIns="456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0000FF"/>
                </a:solidFill>
              </a:rPr>
              <a:t>MIỀN BẮC: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04800" y="990607"/>
            <a:ext cx="4114800" cy="569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63" rIns="91326" bIns="456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Khí hậu ứng 2 mùa gió: mùa hạ và mùa đông</a:t>
            </a:r>
            <a:r>
              <a:rPr lang="en-US" sz="2800"/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800" b="1">
                <a:solidFill>
                  <a:srgbClr val="FF0000"/>
                </a:solidFill>
              </a:rPr>
              <a:t>Mùa hạ</a:t>
            </a:r>
            <a:r>
              <a:rPr lang="en-US" sz="2800" b="1"/>
              <a:t> :</a:t>
            </a:r>
            <a:r>
              <a:rPr lang="en-US" sz="2800"/>
              <a:t> </a:t>
            </a:r>
            <a:r>
              <a:rPr lang="en-US" sz="2800" b="1"/>
              <a:t>Trời thường nóng và có mưa. Một số vùng có  thời tiết khô và nóng    (37- 38 độ C ).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800" b="1"/>
              <a:t> </a:t>
            </a:r>
            <a:r>
              <a:rPr lang="en-US" sz="2800" b="1">
                <a:solidFill>
                  <a:srgbClr val="0000CC"/>
                </a:solidFill>
              </a:rPr>
              <a:t>Mùa đông</a:t>
            </a:r>
            <a:r>
              <a:rPr lang="en-US" sz="2800" b="1"/>
              <a:t> :</a:t>
            </a:r>
            <a:r>
              <a:rPr lang="en-US" sz="2800"/>
              <a:t> </a:t>
            </a:r>
            <a:r>
              <a:rPr lang="en-US" sz="2800" b="1"/>
              <a:t>Trời rét và ít mưa do có gió lạnh từ phương Bắc thổi về.</a:t>
            </a:r>
          </a:p>
        </p:txBody>
      </p:sp>
      <p:pic>
        <p:nvPicPr>
          <p:cNvPr id="18436" name="Picture 4" descr="3ce7fb6538ab9b7244c60172fb93ee22-Vietnam-Maps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739" y="457207"/>
            <a:ext cx="4572000" cy="45243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53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76200" y="0"/>
          <a:ext cx="4648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3" imgW="7352381" imgH="9523810" progId="PI3.Image">
                  <p:embed/>
                </p:oleObj>
              </mc:Choice>
              <mc:Fallback>
                <p:oleObj name="PhotoImpact" r:id="rId3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46482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276600" y="2438407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3022600" y="3505200"/>
            <a:ext cx="5334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>
            <a:off x="1524001" y="7620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>
            <a:off x="3263900" y="4343407"/>
            <a:ext cx="4953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685800" y="6400800"/>
            <a:ext cx="5334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2057400" y="3657607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V="1">
            <a:off x="762000" y="2362207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V="1">
            <a:off x="2590800" y="586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V="1">
            <a:off x="2057400" y="60198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796" name="Oval 20"/>
          <p:cNvSpPr>
            <a:spLocks noChangeArrowheads="1"/>
          </p:cNvSpPr>
          <p:nvPr/>
        </p:nvSpPr>
        <p:spPr bwMode="auto">
          <a:xfrm>
            <a:off x="1143001" y="838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03797" name="Oval 21"/>
          <p:cNvSpPr>
            <a:spLocks noChangeArrowheads="1"/>
          </p:cNvSpPr>
          <p:nvPr/>
        </p:nvSpPr>
        <p:spPr bwMode="auto">
          <a:xfrm>
            <a:off x="1447801" y="5410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405" name="Line 22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6" name="Line 23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7" name="Line 24"/>
          <p:cNvSpPr>
            <a:spLocks noChangeShapeType="1"/>
          </p:cNvSpPr>
          <p:nvPr/>
        </p:nvSpPr>
        <p:spPr bwMode="auto">
          <a:xfrm flipH="1">
            <a:off x="1524001" y="7620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8" name="Line 25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9" name="Line 26"/>
          <p:cNvSpPr>
            <a:spLocks noChangeShapeType="1"/>
          </p:cNvSpPr>
          <p:nvPr/>
        </p:nvSpPr>
        <p:spPr bwMode="auto">
          <a:xfrm flipV="1">
            <a:off x="2057400" y="3657607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0" name="Line 27"/>
          <p:cNvSpPr>
            <a:spLocks noChangeShapeType="1"/>
          </p:cNvSpPr>
          <p:nvPr/>
        </p:nvSpPr>
        <p:spPr bwMode="auto">
          <a:xfrm flipV="1">
            <a:off x="762000" y="2362207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1" name="Line 28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2" name="Line 29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3" name="Line 30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14" name="Line 31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808" name="Oval 32"/>
          <p:cNvSpPr>
            <a:spLocks noChangeArrowheads="1"/>
          </p:cNvSpPr>
          <p:nvPr/>
        </p:nvSpPr>
        <p:spPr bwMode="auto">
          <a:xfrm>
            <a:off x="1143001" y="838200"/>
            <a:ext cx="685800" cy="8382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418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eaLnBrk="1" hangingPunct="1"/>
            <a:endParaRPr lang="vi-VN" altLang="en-US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4913586" y="211141"/>
            <a:ext cx="4267200" cy="224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63" rIns="91326" bIns="4566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Miền Nam có những </a:t>
            </a:r>
          </a:p>
          <a:p>
            <a:pPr eaLnBrk="1" hangingPunct="1"/>
            <a:r>
              <a:rPr lang="en-US" alt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gió nào hoạt động? Nêu ảnh hưởng của hướng gió đó đến khí hậu miền Nam?</a:t>
            </a:r>
            <a:endParaRPr lang="en-US" alt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05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 descr="red_mushroom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8"/>
            <a:ext cx="12954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1" name="Picture 11" descr="Meo_T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895608"/>
            <a:ext cx="7302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066800" y="2590804"/>
            <a:ext cx="7772400" cy="2123525"/>
          </a:xfrm>
          <a:prstGeom prst="rect">
            <a:avLst/>
          </a:prstGeom>
          <a:solidFill>
            <a:srgbClr val="00FF00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400" b="1">
                <a:cs typeface="Times New Roman" pitchFamily="18" charset="0"/>
              </a:rPr>
              <a:t> </a:t>
            </a:r>
            <a:r>
              <a:rPr lang="en-US" alt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tên một số loại khoáng sản của nước ta và cho biết chúng có ở đâu.</a:t>
            </a:r>
            <a:endParaRPr lang="en-US" sz="4400" b="1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152400"/>
            <a:ext cx="8382000" cy="914400"/>
          </a:xfrm>
        </p:spPr>
        <p:txBody>
          <a:bodyPr/>
          <a:lstStyle/>
          <a:p>
            <a:pPr algn="l" eaLnBrk="1" hangingPunct="1"/>
            <a:r>
              <a:rPr lang="en-US" sz="4000" b="1">
                <a:solidFill>
                  <a:srgbClr val="FF0000"/>
                </a:solidFill>
                <a:hlinkClick r:id="rId4" action="ppaction://hlinksldjump"/>
              </a:rPr>
              <a:t>MIỀN NAM :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81000" y="914404"/>
            <a:ext cx="3886200" cy="581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63" rIns="91326" bIns="456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+mj-lt"/>
              </a:rPr>
              <a:t>Ít chịu ảnh hưởng của gió mùa Đông Bắc nên khí hậu nóng quanh năm, chỉ có mùa mưa và mùa khô.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chemeClr val="accent2"/>
                </a:solidFill>
                <a:latin typeface="+mj-lt"/>
              </a:rPr>
              <a:t>- Mùa mưa :</a:t>
            </a:r>
            <a:r>
              <a:rPr lang="en-US" sz="2400" b="1">
                <a:latin typeface="+mj-lt"/>
              </a:rPr>
              <a:t> Thường xuyên có mưa to.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sz="2400" b="1">
                <a:solidFill>
                  <a:srgbClr val="FF0000"/>
                </a:solidFill>
                <a:latin typeface="+mj-lt"/>
              </a:rPr>
              <a:t> Mùa khô :</a:t>
            </a:r>
            <a:r>
              <a:rPr lang="en-US" sz="2400" b="1">
                <a:latin typeface="+mj-lt"/>
              </a:rPr>
              <a:t>  Bầu trời xanh ngắt, ban ngày nắng chói chang, ban đêm mát mẻ.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400" b="1">
                <a:latin typeface="+mj-lt"/>
              </a:rPr>
              <a:t> Ở vùng núi cao nhiệt độ thường thấp hơn vùng thấp .</a:t>
            </a:r>
          </a:p>
        </p:txBody>
      </p:sp>
      <p:pic>
        <p:nvPicPr>
          <p:cNvPr id="19460" name="Picture 4" descr="3ce7fb6538ab9b7244c60172fb93ee22-Vietnam-Ma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1295400"/>
            <a:ext cx="4457700" cy="5257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8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371600"/>
          </a:xfrm>
        </p:spPr>
        <p:txBody>
          <a:bodyPr/>
          <a:lstStyle/>
          <a:p>
            <a:pPr eaLnBrk="1" hangingPunct="1"/>
            <a:r>
              <a:rPr lang="en-US" altLang="en-US" sz="2800" b="1" i="1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altLang="en-US" sz="28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Dựa vào bảng số liệu, hãy nhận xét về </a:t>
            </a:r>
            <a:r>
              <a:rPr lang="en-US" alt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 chênh lệch nhiệt độ trung bình giữa tháng 1 và tháng 7 </a:t>
            </a:r>
            <a:r>
              <a:rPr lang="en-US" altLang="en-US" sz="28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 Hà Nội và Thành phố Hồ Chí Minh</a:t>
            </a:r>
            <a:r>
              <a:rPr lang="en-US" altLang="en-US" sz="2800" b="1" i="1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graphicFrame>
        <p:nvGraphicFramePr>
          <p:cNvPr id="5222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945784"/>
              </p:ext>
            </p:extLst>
          </p:nvPr>
        </p:nvGraphicFramePr>
        <p:xfrm>
          <a:off x="127000" y="1752601"/>
          <a:ext cx="8864600" cy="3581399"/>
        </p:xfrm>
        <a:graphic>
          <a:graphicData uri="http://schemas.openxmlformats.org/drawingml/2006/table">
            <a:tbl>
              <a:tblPr/>
              <a:tblGrid>
                <a:gridCol w="295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7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4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28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 điểm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 độ trung bình (</a:t>
                      </a:r>
                      <a:r>
                        <a:rPr kumimoji="0" lang="en-US" sz="3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1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7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Hà Nội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6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TP.Hồ Chí Minh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408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9745" y="96900"/>
            <a:ext cx="8979195" cy="66323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688" tIns="38344" rIns="76688" bIns="38344" rtlCol="0" anchor="ctr"/>
          <a:lstStyle/>
          <a:p>
            <a:pPr algn="ctr" defTabSz="767703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20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2341" y="251213"/>
            <a:ext cx="3751660" cy="1549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87A43C-94DA-4EBB-A366-0140B0489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47" y="798701"/>
            <a:ext cx="6311099" cy="6475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44A650-E666-4199-B36E-9A7B86D30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36" y="972026"/>
            <a:ext cx="2763123" cy="5757197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8931AE34-FA4A-4E5C-A7B8-26957151D0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410042"/>
            <a:ext cx="1222772" cy="1485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905000" y="2405815"/>
            <a:ext cx="4146450" cy="33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688" tIns="38344" rIns="76688" bIns="383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767703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3000" b="1">
                <a:solidFill>
                  <a:srgbClr val="C658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nước ta có sự khác biệt giữa miền Bắc và miền Nam. Miền Bắc có mùa đông lạnh, mưa phùn; miền Nam nóng quanh năm với mùa mưa và mùa khô rõ rệt.</a:t>
            </a:r>
            <a:endParaRPr lang="en-US" altLang="vi-VN" sz="3000" b="1" dirty="0">
              <a:solidFill>
                <a:srgbClr val="C6588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1548910"/>
            <a:ext cx="3548434" cy="692990"/>
          </a:xfrm>
          <a:prstGeom prst="rect">
            <a:avLst/>
          </a:prstGeom>
          <a:solidFill>
            <a:schemeClr val="bg1"/>
          </a:solidFill>
        </p:spPr>
        <p:txBody>
          <a:bodyPr wrap="square" lIns="76688" tIns="38344" rIns="76688" bIns="38344" rtlCol="0">
            <a:spAutoFit/>
          </a:bodyPr>
          <a:lstStyle/>
          <a:p>
            <a:pPr algn="ctr" defTabSz="76770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latin typeface="Times New Roman"/>
              </a:rPr>
              <a:t>KẾT LUẬN</a:t>
            </a:r>
            <a:r>
              <a:rPr lang="en-US" sz="4000" b="1" dirty="0">
                <a:solidFill>
                  <a:srgbClr val="FF0000"/>
                </a:solidFill>
                <a:latin typeface="Times New Roman"/>
              </a:rPr>
              <a:t> 2</a:t>
            </a:r>
            <a:endParaRPr lang="vi-VN" sz="4000" b="1" dirty="0">
              <a:solidFill>
                <a:srgbClr val="FF0000"/>
              </a:solidFill>
              <a:latin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6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228600" y="457200"/>
            <a:ext cx="8485133" cy="58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 hưởng của khí hậu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457200" y="1981200"/>
            <a:ext cx="8305800" cy="138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456996" algn="just" eaLnBrk="1" hangingPunct="1"/>
            <a:r>
              <a:rPr lang="nl-NL" altLang="en-US" sz="2800" b="1" dirty="0">
                <a:solidFill>
                  <a:srgbClr val="0E0FCA"/>
                </a:solidFill>
                <a:latin typeface="Times New Roman" pitchFamily="18" charset="0"/>
                <a:cs typeface="Times New Roman" pitchFamily="18" charset="0"/>
              </a:rPr>
              <a:t>Theo em, với ảnh hưởng của khí hậu thì đời sống và sản xuất của nhân dân ta có những thuận lợi và khó khăn gì ?</a:t>
            </a:r>
            <a:endParaRPr lang="en-US" altLang="en-US" sz="2800" b="1" dirty="0">
              <a:solidFill>
                <a:srgbClr val="0E0F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812931"/>
              </p:ext>
            </p:extLst>
          </p:nvPr>
        </p:nvGraphicFramePr>
        <p:xfrm>
          <a:off x="581026" y="3491940"/>
          <a:ext cx="8305800" cy="2756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823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E0FC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Thuận</a:t>
                      </a:r>
                      <a:r>
                        <a:rPr lang="en-US" sz="2800" b="1" baseline="0" dirty="0">
                          <a:solidFill>
                            <a:srgbClr val="0E0FC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E0FC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endParaRPr lang="en-US" sz="2800" b="1" dirty="0">
                        <a:solidFill>
                          <a:srgbClr val="0E0FC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823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E0FC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</a:t>
                      </a:r>
                      <a:r>
                        <a:rPr lang="en-US" sz="2800" b="1" baseline="0">
                          <a:solidFill>
                            <a:srgbClr val="0E0FC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khăn</a:t>
                      </a:r>
                      <a:endParaRPr lang="en-US" sz="2800" b="1">
                        <a:solidFill>
                          <a:srgbClr val="0E0FC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64019" y="3639680"/>
            <a:ext cx="6226066" cy="892437"/>
          </a:xfrm>
          <a:prstGeom prst="rect">
            <a:avLst/>
          </a:prstGeom>
        </p:spPr>
        <p:txBody>
          <a:bodyPr wrap="square" lIns="91326" tIns="45663" rIns="91326" bIns="45663">
            <a:spAutoFit/>
          </a:bodyPr>
          <a:lstStyle/>
          <a:p>
            <a:pPr eaLnBrk="1" hangingPunct="1"/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414752" y="5105400"/>
            <a:ext cx="6324600" cy="89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;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AD1AD-8BB6-467F-A447-D455EA383A82}"/>
              </a:ext>
            </a:extLst>
          </p:cNvPr>
          <p:cNvSpPr txBox="1"/>
          <p:nvPr/>
        </p:nvSpPr>
        <p:spPr>
          <a:xfrm flipH="1">
            <a:off x="960119" y="1175429"/>
            <a:ext cx="6918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3200" dirty="0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5" grpId="0"/>
      <p:bldP spid="54286" grpId="0"/>
      <p:bldP spid="3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duocm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6550"/>
            <a:ext cx="44958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2" name="Picture 4" descr="9496573772e62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68721"/>
            <a:ext cx="44196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3" name="Picture 5" descr="1136343458531_che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68721"/>
            <a:ext cx="4114800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67" name="Picture 19" descr="http://www.khuyennongvn.gov.vn/anh/rausach2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6550"/>
            <a:ext cx="41148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5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5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58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 (2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1" y="228608"/>
            <a:ext cx="4267200" cy="3206750"/>
          </a:xfrm>
        </p:spPr>
      </p:pic>
      <p:pic>
        <p:nvPicPr>
          <p:cNvPr id="4" name="Picture 3" descr="th (4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8"/>
            <a:ext cx="43434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h (26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581408"/>
            <a:ext cx="4267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1751177_952603424806343_1406896946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8"/>
            <a:ext cx="4343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 (5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3859213"/>
            <a:ext cx="4119562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ận-hậu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8" y="155575"/>
            <a:ext cx="42830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ng-suat-245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52400"/>
            <a:ext cx="4187825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qua-nhan-ttle-bb-baaadDjNz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2" y="3857625"/>
            <a:ext cx="427672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8" name="Rectangle 4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152400"/>
            <a:ext cx="9144000" cy="698500"/>
          </a:xfrm>
        </p:spPr>
        <p:txBody>
          <a:bodyPr/>
          <a:lstStyle/>
          <a:p>
            <a:pPr eaLnBrk="1" hangingPunct="1"/>
            <a:r>
              <a:rPr lang="en-US" altLang="en-US" sz="27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 hưởng của khí hậu tới đời sống sản xuất của con người.</a:t>
            </a:r>
          </a:p>
        </p:txBody>
      </p:sp>
      <p:pic>
        <p:nvPicPr>
          <p:cNvPr id="216077" name="Picture 13" descr="small_12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990600"/>
            <a:ext cx="4229100" cy="2743200"/>
          </a:xfrm>
          <a:noFill/>
          <a:ln w="3810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17416" name="Picture 8" descr="han%20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 descr="Canh ruong han han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3733808"/>
            <a:ext cx="4724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6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6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http://phanchautrinhdanang.com/BAIVO2006/BaoDanang2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http://images.vietnamnet.vn/dataimages/200710/original/images1423938_luNA.jpg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4" name="Picture 10" descr="DSCN1279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19496"/>
            <a:ext cx="2971800" cy="3335337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81" name="Picture 17" descr="Lu-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95683"/>
            <a:ext cx="3200400" cy="3363913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84" name="Picture 20" descr="lu-lut-mien-tru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05200"/>
            <a:ext cx="2971800" cy="33528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0"/>
            <a:ext cx="304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6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524000"/>
            <a:ext cx="4020207" cy="3810000"/>
          </a:xfrm>
        </p:spPr>
        <p:txBody>
          <a:bodyPr/>
          <a:lstStyle/>
          <a:p>
            <a:pPr marL="0" indent="0" algn="just">
              <a:buNone/>
            </a:pPr>
            <a:r>
              <a:rPr lang="en-US" b="1"/>
              <a:t>Theo em, chúng ta nên làm gì để giảm thiểu những tác động tiêu cực của khí hậu tới đời sống và sản xuất của con người?</a:t>
            </a:r>
          </a:p>
        </p:txBody>
      </p:sp>
    </p:spTree>
    <p:extLst>
      <p:ext uri="{BB962C8B-B14F-4D97-AF65-F5344CB8AC3E}">
        <p14:creationId xmlns:p14="http://schemas.microsoft.com/office/powerpoint/2010/main" val="2352429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-152400" y="2952561"/>
            <a:ext cx="8928538" cy="144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sz="8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8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8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altLang="en-US" sz="8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8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hậu</a:t>
            </a:r>
            <a:endParaRPr lang="en-US" altLang="en-US" sz="8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2193E2-CCB0-AF49-EACD-D4E3D891EF46}"/>
              </a:ext>
            </a:extLst>
          </p:cNvPr>
          <p:cNvSpPr txBox="1"/>
          <p:nvPr/>
        </p:nvSpPr>
        <p:spPr>
          <a:xfrm>
            <a:off x="3276600" y="1600200"/>
            <a:ext cx="2080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LÍ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7" y="7"/>
            <a:ext cx="4682955" cy="33948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" y="0"/>
            <a:ext cx="4467298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90" y="3429000"/>
            <a:ext cx="4695897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r="10430"/>
          <a:stretch/>
        </p:blipFill>
        <p:spPr>
          <a:xfrm>
            <a:off x="4499747" y="3395663"/>
            <a:ext cx="4644259" cy="3495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715" y="3124201"/>
            <a:ext cx="8686058" cy="492327"/>
          </a:xfrm>
          <a:prstGeom prst="rect">
            <a:avLst/>
          </a:prstGeom>
          <a:solidFill>
            <a:srgbClr val="FFC000"/>
          </a:solidFill>
        </p:spPr>
        <p:txBody>
          <a:bodyPr wrap="none" lIns="91326" tIns="45663" rIns="91326" bIns="45663" rtlCol="0">
            <a:spAutoFit/>
          </a:bodyPr>
          <a:lstStyle/>
          <a:p>
            <a:r>
              <a:rPr lang="en-US" sz="2600" b="1"/>
              <a:t>CHÚNG TA CÙNG CHUNG TAY BẢO VỆ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76476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457200" y="2170244"/>
            <a:ext cx="8458200" cy="33161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76786" tIns="38393" rIns="76786" bIns="38393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457200" algn="just" defTabSz="767703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3200" b="1" i="1">
                <a:solidFill>
                  <a:srgbClr val="0E0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 có khí hậu nhiệt đới gió mùa: nhiệt độ cao, gió và mưa thay đổi theo mùa.</a:t>
            </a:r>
          </a:p>
          <a:p>
            <a:pPr marL="0" lvl="0" indent="457200" algn="just" defTabSz="767703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3200" b="1" i="1">
                <a:solidFill>
                  <a:srgbClr val="0E0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nước ta có sự khác biệt giữa miền Bắc và miền Nam. Miền Bắc có mùa đông lạnh, mưa phùn; miền Nam nóng quanh năm với mùa mưa và mùa khô rõ rệt.</a:t>
            </a:r>
          </a:p>
          <a:p>
            <a:pPr marL="0" lvl="0" indent="457200" algn="just" defTabSz="767703" eaLnBrk="1" fontAlgn="auto" hangingPunct="1">
              <a:spcBef>
                <a:spcPct val="50000"/>
              </a:spcBef>
              <a:spcAft>
                <a:spcPts val="0"/>
              </a:spcAft>
            </a:pPr>
            <a:endParaRPr lang="en-US" altLang="vi-VN" sz="3200" b="1" i="1" dirty="0">
              <a:solidFill>
                <a:srgbClr val="0E0F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497254" y="1216026"/>
            <a:ext cx="3315899" cy="64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786" tIns="38393" rIns="76786" bIns="383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68046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37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nhớ:</a:t>
            </a:r>
          </a:p>
        </p:txBody>
      </p:sp>
    </p:spTree>
    <p:extLst>
      <p:ext uri="{BB962C8B-B14F-4D97-AF65-F5344CB8AC3E}">
        <p14:creationId xmlns:p14="http://schemas.microsoft.com/office/powerpoint/2010/main" val="324008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3062" y="3955407"/>
            <a:ext cx="9095390" cy="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Nam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nằm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hậu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47122" name="Text Box 18"/>
          <p:cNvSpPr txBox="1">
            <a:spLocks noChangeArrowheads="1"/>
          </p:cNvSpPr>
          <p:nvPr/>
        </p:nvSpPr>
        <p:spPr bwMode="auto">
          <a:xfrm rot="10800000" flipV="1">
            <a:off x="228600" y="5001584"/>
            <a:ext cx="8915400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 Ở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hậu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đó, nước ta có khí hậu nóng hay lạnh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63062" y="2462201"/>
            <a:ext cx="8763000" cy="58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nl-NL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 ta có khí hậu nhiệt đới gió mùa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1FE9F-B490-491D-94E7-DC39107EFC60}"/>
              </a:ext>
            </a:extLst>
          </p:cNvPr>
          <p:cNvSpPr txBox="1"/>
          <p:nvPr/>
        </p:nvSpPr>
        <p:spPr>
          <a:xfrm>
            <a:off x="685800" y="3139046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1: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73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22" grpId="0"/>
      <p:bldP spid="471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2019300" y="76208"/>
            <a:ext cx="5105400" cy="295275"/>
          </a:xfrm>
          <a:prstGeom prst="rect">
            <a:avLst/>
          </a:prstGeom>
        </p:spPr>
        <p:txBody>
          <a:bodyPr wrap="none" lIns="91309" tIns="45654" rIns="91309" bIns="4565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i="1" kern="1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141339" name="Picture 27" descr="Scan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9" b="2769"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40" name="Text Box 28"/>
          <p:cNvSpPr txBox="1">
            <a:spLocks noChangeArrowheads="1"/>
          </p:cNvSpPr>
          <p:nvPr/>
        </p:nvSpPr>
        <p:spPr bwMode="auto">
          <a:xfrm>
            <a:off x="2895601" y="6172204"/>
            <a:ext cx="4662488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 đồ các đới khí hậu.</a:t>
            </a:r>
          </a:p>
        </p:txBody>
      </p:sp>
      <p:sp>
        <p:nvSpPr>
          <p:cNvPr id="141349" name="AutoShape 37"/>
          <p:cNvSpPr>
            <a:spLocks noChangeArrowheads="1"/>
          </p:cNvSpPr>
          <p:nvPr/>
        </p:nvSpPr>
        <p:spPr bwMode="auto">
          <a:xfrm>
            <a:off x="7239001" y="2209800"/>
            <a:ext cx="76200" cy="76200"/>
          </a:xfrm>
          <a:prstGeom prst="star5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91309" tIns="45654" rIns="91309" bIns="45654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2294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09" tIns="45654" rIns="91309" bIns="45654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124200" y="3124200"/>
            <a:ext cx="3733800" cy="457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309" tIns="45654" rIns="91309" bIns="45654" numCol="1" spcCol="0" rtlCol="0" anchor="t" anchorCtr="0" compatLnSpc="1">
            <a:prstTxWarp prst="textNoShape">
              <a:avLst/>
            </a:prstTxWarp>
          </a:bodyPr>
          <a:lstStyle/>
          <a:p>
            <a:pPr defTabSz="913935"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4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49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8"/>
          <p:cNvSpPr txBox="1">
            <a:spLocks noChangeArrowheads="1"/>
          </p:cNvSpPr>
          <p:nvPr/>
        </p:nvSpPr>
        <p:spPr bwMode="auto">
          <a:xfrm>
            <a:off x="685799" y="304800"/>
            <a:ext cx="8489731" cy="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228599" y="3657601"/>
            <a:ext cx="8920655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vi-VN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đó, nước ta có khí hậu nóng hay lạnh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228599" y="4572000"/>
            <a:ext cx="8534401" cy="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463312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447800" y="2012421"/>
            <a:ext cx="6152321" cy="1485631"/>
          </a:xfrm>
          <a:prstGeom prst="rect">
            <a:avLst/>
          </a:prstGeom>
          <a:solidFill>
            <a:srgbClr val="00FF99"/>
          </a:solidFill>
          <a:ln>
            <a:noFill/>
          </a:ln>
          <a:effectLst/>
        </p:spPr>
        <p:txBody>
          <a:bodyPr vert="horz" wrap="square" lIns="0" tIns="0" rIns="0" bIns="267811" numCol="1" anchor="ctr" anchorCtr="0" compatLnSpc="1">
            <a:prstTxWarp prst="textNoShape">
              <a:avLst/>
            </a:prstTxWarp>
            <a:spAutoFit/>
          </a:bodyPr>
          <a:lstStyle/>
          <a:p>
            <a:pPr defTabSz="913935"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ea typeface="Roboto"/>
                <a:cs typeface="Times New Roman" pitchFamily="18" charset="0"/>
              </a:rPr>
              <a:t>A. </a:t>
            </a:r>
            <a:r>
              <a:rPr lang="en-US" sz="2800" b="1" dirty="0" err="1">
                <a:latin typeface="Times New Roman" pitchFamily="18" charset="0"/>
                <a:ea typeface="Roboto"/>
                <a:cs typeface="Times New Roman" pitchFamily="18" charset="0"/>
              </a:rPr>
              <a:t>Cận</a:t>
            </a:r>
            <a:r>
              <a:rPr lang="en-US" sz="2800" b="1" dirty="0">
                <a:latin typeface="Times New Roman" pitchFamily="18" charset="0"/>
                <a:ea typeface="Roboto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Roboto"/>
                <a:cs typeface="Times New Roman" pitchFamily="18" charset="0"/>
              </a:rPr>
              <a:t>nhiệt</a:t>
            </a:r>
            <a:r>
              <a:rPr lang="en-US" sz="2800" b="1" dirty="0">
                <a:latin typeface="Times New Roman" pitchFamily="18" charset="0"/>
                <a:ea typeface="Roboto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Roboto"/>
                <a:cs typeface="Times New Roman" pitchFamily="18" charset="0"/>
              </a:rPr>
              <a:t>đới</a:t>
            </a:r>
            <a:r>
              <a:rPr lang="en-US" sz="2800" b="1" dirty="0">
                <a:latin typeface="Times New Roman" pitchFamily="18" charset="0"/>
                <a:ea typeface="Roboto"/>
                <a:cs typeface="Times New Roman" pitchFamily="18" charset="0"/>
              </a:rPr>
              <a:t>    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>
                <a:latin typeface="Times New Roman" pitchFamily="18" charset="0"/>
                <a:ea typeface="Roboto"/>
                <a:cs typeface="Times New Roman" pitchFamily="18" charset="0"/>
              </a:rPr>
              <a:t>B. </a:t>
            </a:r>
            <a:r>
              <a:rPr lang="en-US" sz="2800" b="1" dirty="0" err="1">
                <a:latin typeface="Times New Roman" pitchFamily="18" charset="0"/>
                <a:ea typeface="Roboto"/>
                <a:cs typeface="Times New Roman" pitchFamily="18" charset="0"/>
              </a:rPr>
              <a:t>Hàn</a:t>
            </a:r>
            <a:r>
              <a:rPr lang="en-US" sz="2800" b="1" dirty="0">
                <a:latin typeface="Times New Roman" pitchFamily="18" charset="0"/>
                <a:ea typeface="Roboto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Roboto"/>
                <a:cs typeface="Times New Roman" pitchFamily="18" charset="0"/>
              </a:rPr>
              <a:t>đới</a:t>
            </a:r>
            <a:r>
              <a:rPr lang="en-US" sz="2800" b="1" dirty="0">
                <a:latin typeface="Times New Roman" pitchFamily="18" charset="0"/>
                <a:ea typeface="Roboto"/>
                <a:cs typeface="Times New Roman" pitchFamily="18" charset="0"/>
              </a:rPr>
              <a:t>    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defTabSz="913935"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ea typeface="Roboto"/>
                <a:cs typeface="Times New Roman" pitchFamily="18" charset="0"/>
              </a:rPr>
              <a:t>C. </a:t>
            </a:r>
            <a:r>
              <a:rPr lang="en-US" sz="2800" b="1" dirty="0" err="1">
                <a:latin typeface="Times New Roman" pitchFamily="18" charset="0"/>
                <a:ea typeface="Roboto"/>
                <a:cs typeface="Times New Roman" pitchFamily="18" charset="0"/>
              </a:rPr>
              <a:t>Ôn</a:t>
            </a:r>
            <a:r>
              <a:rPr lang="en-US" sz="2800" b="1" dirty="0">
                <a:latin typeface="Times New Roman" pitchFamily="18" charset="0"/>
                <a:ea typeface="Roboto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Roboto"/>
                <a:cs typeface="Times New Roman" pitchFamily="18" charset="0"/>
              </a:rPr>
              <a:t>đới</a:t>
            </a:r>
            <a:r>
              <a:rPr lang="en-US" sz="2800" b="1" dirty="0">
                <a:latin typeface="Times New Roman" pitchFamily="18" charset="0"/>
                <a:ea typeface="Roboto"/>
                <a:cs typeface="Times New Roman" pitchFamily="18" charset="0"/>
              </a:rPr>
              <a:t>  		  	D. </a:t>
            </a:r>
            <a:r>
              <a:rPr lang="en-US" sz="2800" b="1" dirty="0" err="1">
                <a:latin typeface="Times New Roman" pitchFamily="18" charset="0"/>
                <a:ea typeface="Roboto"/>
                <a:cs typeface="Times New Roman" pitchFamily="18" charset="0"/>
              </a:rPr>
              <a:t>Nhiệt</a:t>
            </a:r>
            <a:r>
              <a:rPr lang="en-US" sz="2800" b="1" dirty="0">
                <a:latin typeface="Times New Roman" pitchFamily="18" charset="0"/>
                <a:ea typeface="Roboto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Roboto"/>
                <a:cs typeface="Times New Roman" pitchFamily="18" charset="0"/>
              </a:rPr>
              <a:t>đới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5047595" y="2743201"/>
            <a:ext cx="533400" cy="457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309" tIns="45654" rIns="91309" bIns="45654" numCol="1" spcCol="0" rtlCol="0" anchor="t" anchorCtr="0" compatLnSpc="1">
            <a:prstTxWarp prst="textNoShape">
              <a:avLst/>
            </a:prstTxWarp>
          </a:bodyPr>
          <a:lstStyle/>
          <a:p>
            <a:pPr defTabSz="913935"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utoUpdateAnimBg="0"/>
      <p:bldP spid="48137" grpId="0"/>
      <p:bldP spid="48140" grpId="0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7" name="Group 3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532764020"/>
              </p:ext>
            </p:extLst>
          </p:nvPr>
        </p:nvGraphicFramePr>
        <p:xfrm>
          <a:off x="457200" y="1524000"/>
          <a:ext cx="8610600" cy="2590800"/>
        </p:xfrm>
        <a:graphic>
          <a:graphicData uri="http://schemas.openxmlformats.org/drawingml/2006/table">
            <a:tbl>
              <a:tblPr/>
              <a:tblGrid>
                <a:gridCol w="3679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0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88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 gian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gió mùa thổi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 gió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5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3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304799" y="533401"/>
            <a:ext cx="7620001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9" tIns="45654" rIns="91309" bIns="4565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 thành bảng 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0624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</a:p>
        </p:txBody>
      </p:sp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6858000" y="3505203"/>
            <a:ext cx="762000" cy="46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itchFamily="18" charset="0"/>
              </a:rPr>
              <a:t>Bắc</a:t>
            </a: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5410200" y="5486408"/>
            <a:ext cx="914400" cy="8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Tây Nam</a:t>
            </a:r>
            <a:r>
              <a:rPr lang="en-US" altLang="vi-VN" sz="240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8153400" y="5486408"/>
            <a:ext cx="990600" cy="8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Đông Nam</a:t>
            </a:r>
          </a:p>
        </p:txBody>
      </p:sp>
      <p:sp>
        <p:nvSpPr>
          <p:cNvPr id="210953" name="Text Box 9"/>
          <p:cNvSpPr txBox="1">
            <a:spLocks noChangeArrowheads="1"/>
          </p:cNvSpPr>
          <p:nvPr/>
        </p:nvSpPr>
        <p:spPr bwMode="auto">
          <a:xfrm>
            <a:off x="8077200" y="3429002"/>
            <a:ext cx="990600" cy="8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ĐôngBắc</a:t>
            </a: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5410200" y="3429002"/>
            <a:ext cx="762000" cy="8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Tây</a:t>
            </a:r>
            <a:r>
              <a:rPr lang="en-US" altLang="vi-VN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Bắc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0955" name="Text Box 11"/>
          <p:cNvSpPr txBox="1">
            <a:spLocks noChangeArrowheads="1"/>
          </p:cNvSpPr>
          <p:nvPr/>
        </p:nvSpPr>
        <p:spPr bwMode="auto">
          <a:xfrm>
            <a:off x="5410200" y="4724403"/>
            <a:ext cx="762000" cy="46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itchFamily="18" charset="0"/>
              </a:rPr>
              <a:t>Tây</a:t>
            </a:r>
            <a:endParaRPr lang="en-US" altLang="vi-VN" sz="24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6858000" y="5867408"/>
            <a:ext cx="914400" cy="46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itchFamily="18" charset="0"/>
              </a:rPr>
              <a:t>Nam</a:t>
            </a:r>
          </a:p>
        </p:txBody>
      </p:sp>
      <p:sp>
        <p:nvSpPr>
          <p:cNvPr id="210957" name="Line 13"/>
          <p:cNvSpPr>
            <a:spLocks noChangeShapeType="1"/>
          </p:cNvSpPr>
          <p:nvPr/>
        </p:nvSpPr>
        <p:spPr bwMode="auto">
          <a:xfrm>
            <a:off x="7162800" y="3962400"/>
            <a:ext cx="0" cy="4572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58" name="Line 14"/>
          <p:cNvSpPr>
            <a:spLocks noChangeShapeType="1"/>
          </p:cNvSpPr>
          <p:nvPr/>
        </p:nvSpPr>
        <p:spPr bwMode="auto">
          <a:xfrm flipH="1">
            <a:off x="7620000" y="4953000"/>
            <a:ext cx="4572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59" name="Line 15"/>
          <p:cNvSpPr>
            <a:spLocks noChangeShapeType="1"/>
          </p:cNvSpPr>
          <p:nvPr/>
        </p:nvSpPr>
        <p:spPr bwMode="auto">
          <a:xfrm>
            <a:off x="6172200" y="4953000"/>
            <a:ext cx="5334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0" name="Line 16"/>
          <p:cNvSpPr>
            <a:spLocks noChangeShapeType="1"/>
          </p:cNvSpPr>
          <p:nvPr/>
        </p:nvSpPr>
        <p:spPr bwMode="auto">
          <a:xfrm flipH="1" flipV="1">
            <a:off x="7162800" y="5410200"/>
            <a:ext cx="0" cy="4572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1" name="Line 17"/>
          <p:cNvSpPr>
            <a:spLocks noChangeShapeType="1"/>
          </p:cNvSpPr>
          <p:nvPr/>
        </p:nvSpPr>
        <p:spPr bwMode="auto">
          <a:xfrm flipH="1" flipV="1">
            <a:off x="7543801" y="5410200"/>
            <a:ext cx="4572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2" name="Line 18"/>
          <p:cNvSpPr>
            <a:spLocks noChangeShapeType="1"/>
          </p:cNvSpPr>
          <p:nvPr/>
        </p:nvSpPr>
        <p:spPr bwMode="auto">
          <a:xfrm flipV="1">
            <a:off x="6324601" y="5486400"/>
            <a:ext cx="5334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3" name="Line 19"/>
          <p:cNvSpPr>
            <a:spLocks noChangeShapeType="1"/>
          </p:cNvSpPr>
          <p:nvPr/>
        </p:nvSpPr>
        <p:spPr bwMode="auto">
          <a:xfrm flipH="1">
            <a:off x="7696200" y="4191000"/>
            <a:ext cx="3810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4" name="Line 20"/>
          <p:cNvSpPr>
            <a:spLocks noChangeShapeType="1"/>
          </p:cNvSpPr>
          <p:nvPr/>
        </p:nvSpPr>
        <p:spPr bwMode="auto">
          <a:xfrm>
            <a:off x="6248400" y="4038600"/>
            <a:ext cx="3810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210965" name="AutoShape 2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934200" y="4648200"/>
            <a:ext cx="457200" cy="533400"/>
          </a:xfrm>
          <a:prstGeom prst="actionButtonHome">
            <a:avLst/>
          </a:prstGeom>
          <a:gradFill rotWithShape="1">
            <a:gsLst>
              <a:gs pos="0">
                <a:srgbClr val="FF9900"/>
              </a:gs>
              <a:gs pos="50000">
                <a:srgbClr val="99FFCC"/>
              </a:gs>
              <a:gs pos="100000">
                <a:srgbClr val="FF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9" tIns="45654" rIns="91309" bIns="45654" anchor="ctr"/>
          <a:lstStyle/>
          <a:p>
            <a:pPr algn="ctr"/>
            <a:endParaRPr lang="vi-VN" altLang="vi-VN" sz="2800">
              <a:latin typeface="Times New Roman" pitchFamily="18" charset="0"/>
            </a:endParaRPr>
          </a:p>
        </p:txBody>
      </p:sp>
      <p:sp>
        <p:nvSpPr>
          <p:cNvPr id="210973" name="Rectangle 29"/>
          <p:cNvSpPr>
            <a:spLocks noChangeArrowheads="1"/>
          </p:cNvSpPr>
          <p:nvPr/>
        </p:nvSpPr>
        <p:spPr bwMode="auto">
          <a:xfrm>
            <a:off x="8077200" y="4724407"/>
            <a:ext cx="1066800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</a:rPr>
              <a:t>Đông</a:t>
            </a:r>
          </a:p>
        </p:txBody>
      </p:sp>
      <p:graphicFrame>
        <p:nvGraphicFramePr>
          <p:cNvPr id="1026" name="Object 79"/>
          <p:cNvGraphicFramePr>
            <a:graphicFrameLocks noChangeAspect="1"/>
          </p:cNvGraphicFramePr>
          <p:nvPr/>
        </p:nvGraphicFramePr>
        <p:xfrm>
          <a:off x="76200" y="0"/>
          <a:ext cx="5257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3" imgW="7352381" imgH="9523810" progId="PI3.Image">
                  <p:embed/>
                </p:oleObj>
              </mc:Choice>
              <mc:Fallback>
                <p:oleObj name="PhotoImpact" r:id="rId3" imgW="7352381" imgH="9523810" progId="PI3.Image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52578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6" name="Line 80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47" name="Line 81"/>
          <p:cNvSpPr>
            <a:spLocks noChangeShapeType="1"/>
          </p:cNvSpPr>
          <p:nvPr/>
        </p:nvSpPr>
        <p:spPr bwMode="auto">
          <a:xfrm flipH="1">
            <a:off x="3022600" y="3505200"/>
            <a:ext cx="5334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48" name="Line 82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49" name="Line 83"/>
          <p:cNvSpPr>
            <a:spLocks noChangeShapeType="1"/>
          </p:cNvSpPr>
          <p:nvPr/>
        </p:nvSpPr>
        <p:spPr bwMode="auto">
          <a:xfrm flipH="1">
            <a:off x="1524001" y="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0" name="Line 84"/>
          <p:cNvSpPr>
            <a:spLocks noChangeShapeType="1"/>
          </p:cNvSpPr>
          <p:nvPr/>
        </p:nvSpPr>
        <p:spPr bwMode="auto">
          <a:xfrm flipH="1">
            <a:off x="3263900" y="4343408"/>
            <a:ext cx="4953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1" name="Line 85"/>
          <p:cNvSpPr>
            <a:spLocks noChangeShapeType="1"/>
          </p:cNvSpPr>
          <p:nvPr/>
        </p:nvSpPr>
        <p:spPr bwMode="auto">
          <a:xfrm flipV="1">
            <a:off x="685800" y="6400800"/>
            <a:ext cx="5334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2" name="Line 86"/>
          <p:cNvSpPr>
            <a:spLocks noChangeShapeType="1"/>
          </p:cNvSpPr>
          <p:nvPr/>
        </p:nvSpPr>
        <p:spPr bwMode="auto">
          <a:xfrm flipV="1">
            <a:off x="1752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3" name="Line 87"/>
          <p:cNvSpPr>
            <a:spLocks noChangeShapeType="1"/>
          </p:cNvSpPr>
          <p:nvPr/>
        </p:nvSpPr>
        <p:spPr bwMode="auto">
          <a:xfrm flipV="1">
            <a:off x="2057400" y="3657608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4" name="Line 88"/>
          <p:cNvSpPr>
            <a:spLocks noChangeShapeType="1"/>
          </p:cNvSpPr>
          <p:nvPr/>
        </p:nvSpPr>
        <p:spPr bwMode="auto">
          <a:xfrm flipV="1">
            <a:off x="762000" y="2362208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5" name="Line 89"/>
          <p:cNvSpPr>
            <a:spLocks noChangeShapeType="1"/>
          </p:cNvSpPr>
          <p:nvPr/>
        </p:nvSpPr>
        <p:spPr bwMode="auto">
          <a:xfrm flipV="1">
            <a:off x="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6" name="Line 90"/>
          <p:cNvSpPr>
            <a:spLocks noChangeShapeType="1"/>
          </p:cNvSpPr>
          <p:nvPr/>
        </p:nvSpPr>
        <p:spPr bwMode="auto">
          <a:xfrm flipV="1">
            <a:off x="2590800" y="586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7" name="Line 91"/>
          <p:cNvSpPr>
            <a:spLocks noChangeShapeType="1"/>
          </p:cNvSpPr>
          <p:nvPr/>
        </p:nvSpPr>
        <p:spPr bwMode="auto">
          <a:xfrm flipV="1">
            <a:off x="2057400" y="60198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8" name="Line 92"/>
          <p:cNvSpPr>
            <a:spLocks noChangeShapeType="1"/>
          </p:cNvSpPr>
          <p:nvPr/>
        </p:nvSpPr>
        <p:spPr bwMode="auto">
          <a:xfrm flipV="1">
            <a:off x="1219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59" name="Line 93"/>
          <p:cNvSpPr>
            <a:spLocks noChangeShapeType="1"/>
          </p:cNvSpPr>
          <p:nvPr/>
        </p:nvSpPr>
        <p:spPr bwMode="auto">
          <a:xfrm flipH="1" flipV="1">
            <a:off x="2438401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  <p:sp>
        <p:nvSpPr>
          <p:cNvPr id="1060" name="Line 94"/>
          <p:cNvSpPr>
            <a:spLocks noChangeShapeType="1"/>
          </p:cNvSpPr>
          <p:nvPr/>
        </p:nvSpPr>
        <p:spPr bwMode="auto">
          <a:xfrm flipH="1" flipV="1">
            <a:off x="1993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9" tIns="45654" rIns="91309" bIns="45654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1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3000"/>
                                        <p:tgtEl>
                                          <p:spTgt spid="21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3000"/>
                                        <p:tgtEl>
                                          <p:spTgt spid="210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3000"/>
                                        <p:tgtEl>
                                          <p:spTgt spid="210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3000"/>
                                        <p:tgtEl>
                                          <p:spTgt spid="21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3000"/>
                                        <p:tgtEl>
                                          <p:spTgt spid="21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21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3000"/>
                                        <p:tgtEl>
                                          <p:spTgt spid="21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3000"/>
                                        <p:tgtEl>
                                          <p:spTgt spid="21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0" grpId="0"/>
      <p:bldP spid="210951" grpId="0"/>
      <p:bldP spid="210952" grpId="0"/>
      <p:bldP spid="210953" grpId="0"/>
      <p:bldP spid="210954" grpId="0"/>
      <p:bldP spid="210955" grpId="0"/>
      <p:bldP spid="210956" grpId="0"/>
      <p:bldP spid="210957" grpId="0" animBg="1"/>
      <p:bldP spid="210958" grpId="0" animBg="1"/>
      <p:bldP spid="210959" grpId="0" animBg="1"/>
      <p:bldP spid="210960" grpId="0" animBg="1"/>
      <p:bldP spid="210961" grpId="0" animBg="1"/>
      <p:bldP spid="210962" grpId="0" animBg="1"/>
      <p:bldP spid="210963" grpId="0" animBg="1"/>
      <p:bldP spid="210964" grpId="0" animBg="1"/>
      <p:bldP spid="210965" grpId="0" animBg="1"/>
      <p:bldP spid="2109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76200" y="0"/>
          <a:ext cx="50292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7352381" imgH="9523810" progId="PI3.Image">
                  <p:embed/>
                </p:oleObj>
              </mc:Choice>
              <mc:Fallback>
                <p:oleObj name="PhotoImpact" r:id="rId2" imgW="7352381" imgH="952381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5029200" cy="63246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276600" y="2438407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endParaRPr lang="vi-VN" altLang="vi-VN" sz="2800">
              <a:latin typeface="Times New Roman" pitchFamily="18" charset="0"/>
            </a:endParaRPr>
          </a:p>
        </p:txBody>
      </p:sp>
      <p:sp>
        <p:nvSpPr>
          <p:cNvPr id="195588" name="Line 4"/>
          <p:cNvSpPr>
            <a:spLocks noChangeShapeType="1"/>
          </p:cNvSpPr>
          <p:nvPr/>
        </p:nvSpPr>
        <p:spPr bwMode="auto">
          <a:xfrm flipH="1">
            <a:off x="1943101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5589" name="Line 5"/>
          <p:cNvSpPr>
            <a:spLocks noChangeShapeType="1"/>
          </p:cNvSpPr>
          <p:nvPr/>
        </p:nvSpPr>
        <p:spPr bwMode="auto">
          <a:xfrm flipH="1">
            <a:off x="3022600" y="3505200"/>
            <a:ext cx="5334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5590" name="Line 6"/>
          <p:cNvSpPr>
            <a:spLocks noChangeShapeType="1"/>
          </p:cNvSpPr>
          <p:nvPr/>
        </p:nvSpPr>
        <p:spPr bwMode="auto">
          <a:xfrm flipH="1">
            <a:off x="1981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5591" name="Line 7"/>
          <p:cNvSpPr>
            <a:spLocks noChangeShapeType="1"/>
          </p:cNvSpPr>
          <p:nvPr/>
        </p:nvSpPr>
        <p:spPr bwMode="auto">
          <a:xfrm flipH="1">
            <a:off x="1524001" y="7620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5592" name="Line 8"/>
          <p:cNvSpPr>
            <a:spLocks noChangeShapeType="1"/>
          </p:cNvSpPr>
          <p:nvPr/>
        </p:nvSpPr>
        <p:spPr bwMode="auto">
          <a:xfrm flipH="1">
            <a:off x="3263900" y="4343407"/>
            <a:ext cx="4953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6" tIns="45663" rIns="91326" bIns="45663"/>
          <a:lstStyle/>
          <a:p>
            <a:endParaRPr lang="en-US"/>
          </a:p>
        </p:txBody>
      </p:sp>
      <p:sp>
        <p:nvSpPr>
          <p:cNvPr id="195604" name="Rectangle 20"/>
          <p:cNvSpPr>
            <a:spLocks noChangeArrowheads="1"/>
          </p:cNvSpPr>
          <p:nvPr/>
        </p:nvSpPr>
        <p:spPr bwMode="auto">
          <a:xfrm>
            <a:off x="5715000" y="2438407"/>
            <a:ext cx="2819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 anchor="ctr"/>
          <a:lstStyle/>
          <a:p>
            <a:pPr algn="ctr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 gió tháng 1.</a:t>
            </a:r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837947" y="6334127"/>
            <a:ext cx="3983553" cy="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6" tIns="45663" rIns="91326" bIns="4566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</a:rPr>
              <a:t>Hình 1: Lược đồ khí hậu</a:t>
            </a:r>
          </a:p>
        </p:txBody>
      </p:sp>
      <p:sp>
        <p:nvSpPr>
          <p:cNvPr id="9227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26" tIns="45663" rIns="91326" bIns="45663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866902" y="2"/>
            <a:ext cx="1422398" cy="4615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ĐôngBắc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556000" y="3405353"/>
            <a:ext cx="1473200" cy="4615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ĐôngBắc</a:t>
            </a:r>
          </a:p>
        </p:txBody>
      </p:sp>
    </p:spTree>
    <p:extLst>
      <p:ext uri="{BB962C8B-B14F-4D97-AF65-F5344CB8AC3E}">
        <p14:creationId xmlns:p14="http://schemas.microsoft.com/office/powerpoint/2010/main" val="47050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195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19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3000"/>
                                        <p:tgtEl>
                                          <p:spTgt spid="19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3000"/>
                                        <p:tgtEl>
                                          <p:spTgt spid="195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 animBg="1"/>
      <p:bldP spid="195589" grpId="0" animBg="1"/>
      <p:bldP spid="195590" grpId="0" animBg="1"/>
      <p:bldP spid="195591" grpId="0" animBg="1"/>
      <p:bldP spid="195592" grpId="0" animBg="1"/>
      <p:bldP spid="195604" grpId="0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9&quot;/&gt;&lt;/object&gt;&lt;object type=&quot;3&quot; unique_id=&quot;10006&quot;&gt;&lt;property id=&quot;20148&quot; value=&quot;5&quot;/&gt;&lt;property id=&quot;20300&quot; value=&quot;Slide 3&quot;/&gt;&lt;property id=&quot;20307&quot; value=&quot;301&quot;/&gt;&lt;/object&gt;&lt;object type=&quot;3&quot; unique_id=&quot;10007&quot;&gt;&lt;property id=&quot;20148&quot; value=&quot;5&quot;/&gt;&lt;property id=&quot;20300&quot; value=&quot;Slide 4&quot;/&gt;&lt;property id=&quot;20307&quot; value=&quot;261&quot;/&gt;&lt;/object&gt;&lt;object type=&quot;3&quot; unique_id=&quot;10008&quot;&gt;&lt;property id=&quot;20148&quot; value=&quot;5&quot;/&gt;&lt;property id=&quot;20300&quot; value=&quot;Slide 5&quot;/&gt;&lt;property id=&quot;20307&quot; value=&quot;284&quot;/&gt;&lt;/object&gt;&lt;object type=&quot;3&quot; unique_id=&quot;10009&quot;&gt;&lt;property id=&quot;20148&quot; value=&quot;5&quot;/&gt;&lt;property id=&quot;20300&quot; value=&quot;Slide 6 - &amp;quot; &amp;quot;&quot;/&gt;&lt;property id=&quot;20307&quot; value=&quot;283&quot;/&gt;&lt;/object&gt;&lt;object type=&quot;3&quot; unique_id=&quot;10010&quot;&gt;&lt;property id=&quot;20148&quot; value=&quot;5&quot;/&gt;&lt;property id=&quot;20300&quot; value=&quot;Slide 7&quot;/&gt;&lt;property id=&quot;20307&quot; value=&quot;276&quot;/&gt;&lt;/object&gt;&lt;object type=&quot;3&quot; unique_id=&quot;10011&quot;&gt;&lt;property id=&quot;20148&quot; value=&quot;5&quot;/&gt;&lt;property id=&quot;20300&quot; value=&quot;Slide 8&quot;/&gt;&lt;property id=&quot;20307&quot; value=&quot;278&quot;/&gt;&lt;/object&gt;&lt;object type=&quot;3&quot; unique_id=&quot;10012&quot;&gt;&lt;property id=&quot;20148&quot; value=&quot;5&quot;/&gt;&lt;property id=&quot;20300&quot; value=&quot;Slide 9&quot;/&gt;&lt;property id=&quot;20307&quot; value=&quot;270&quot;/&gt;&lt;/object&gt;&lt;object type=&quot;3&quot; unique_id=&quot;10013&quot;&gt;&lt;property id=&quot;20148&quot; value=&quot;5&quot;/&gt;&lt;property id=&quot;20300&quot; value=&quot;Slide 10&quot;/&gt;&lt;property id=&quot;20307&quot; value=&quot;274&quot;/&gt;&lt;/object&gt;&lt;object type=&quot;3&quot; unique_id=&quot;10014&quot;&gt;&lt;property id=&quot;20148&quot; value=&quot;5&quot;/&gt;&lt;property id=&quot;20300&quot; value=&quot;Slide 12 - &amp;quot;- Hãy chỉ trên lược đồ dãy núi bạch Mã&amp;#x0D;&amp;#x0A;&amp;quot;&quot;/&gt;&lt;property id=&quot;20307&quot; value=&quot;280&quot;/&gt;&lt;/object&gt;&lt;object type=&quot;3&quot; unique_id=&quot;10015&quot;&gt;&lt;property id=&quot;20148&quot; value=&quot;5&quot;/&gt;&lt;property id=&quot;20300&quot; value=&quot;Slide 14&quot;/&gt;&lt;property id=&quot;20307&quot; value=&quot;281&quot;/&gt;&lt;/object&gt;&lt;object type=&quot;3&quot; unique_id=&quot;10017&quot;&gt;&lt;property id=&quot;20148&quot; value=&quot;5&quot;/&gt;&lt;property id=&quot;20300&quot; value=&quot;Slide 15&quot;/&gt;&lt;property id=&quot;20307&quot; value=&quot;282&quot;/&gt;&lt;/object&gt;&lt;object type=&quot;3&quot; unique_id=&quot;10019&quot;&gt;&lt;property id=&quot;20148&quot; value=&quot;5&quot;/&gt;&lt;property id=&quot;20300&quot; value=&quot;Slide 16&quot;/&gt;&lt;property id=&quot;20307&quot; value=&quot;288&quot;/&gt;&lt;/object&gt;&lt;object type=&quot;3&quot; unique_id=&quot;10020&quot;&gt;&lt;property id=&quot;20148&quot; value=&quot;5&quot;/&gt;&lt;property id=&quot;20300&quot; value=&quot;Slide 17 - &amp;quot;Ảnh hưởng của khí hậu tới đời sống sản xuất của con người&amp;quot;&quot;/&gt;&lt;property id=&quot;20307&quot; value=&quot;285&quot;/&gt;&lt;/object&gt;&lt;object type=&quot;3&quot; unique_id=&quot;10021&quot;&gt;&lt;property id=&quot;20148&quot; value=&quot;5&quot;/&gt;&lt;property id=&quot;20300&quot; value=&quot;Slide 18&quot;/&gt;&lt;property id=&quot;20307&quot; value=&quot;300&quot;/&gt;&lt;/object&gt;&lt;object type=&quot;3&quot; unique_id=&quot;10022&quot;&gt;&lt;property id=&quot;20148&quot; value=&quot;5&quot;/&gt;&lt;property id=&quot;20300&quot; value=&quot;Slide 19&quot;/&gt;&lt;property id=&quot;20307&quot; value=&quot;302&quot;/&gt;&lt;/object&gt;&lt;object type=&quot;3&quot; unique_id=&quot;10023&quot;&gt;&lt;property id=&quot;20148&quot; value=&quot;5&quot;/&gt;&lt;property id=&quot;20300&quot; value=&quot;Slide 20&quot;/&gt;&lt;property id=&quot;20307&quot; value=&quot;303&quot;/&gt;&lt;/object&gt;&lt;object type=&quot;3&quot; unique_id=&quot;10024&quot;&gt;&lt;property id=&quot;20148&quot; value=&quot;5&quot;/&gt;&lt;property id=&quot;20300&quot; value=&quot;Slide 21&quot;/&gt;&lt;property id=&quot;20307&quot; value=&quot;305&quot;/&gt;&lt;/object&gt;&lt;object type=&quot;3&quot; unique_id=&quot;10025&quot;&gt;&lt;property id=&quot;20148&quot; value=&quot;5&quot;/&gt;&lt;property id=&quot;20300&quot; value=&quot;Slide 22&quot;/&gt;&lt;property id=&quot;20307&quot; value=&quot;304&quot;/&gt;&lt;/object&gt;&lt;object type=&quot;3&quot; unique_id=&quot;10070&quot;&gt;&lt;property id=&quot;20148&quot; value=&quot;5&quot;/&gt;&lt;property id=&quot;20300&quot; value=&quot;Slide 11 - &amp;quot;- Hãy chỉ trên lược đồ dãy núi bạch Mã&amp;#x0D;&amp;#x0A;&amp;quot;&quot;/&gt;&lt;property id=&quot;20307&quot; value=&quot;306&quot;/&gt;&lt;/object&gt;&lt;object type=&quot;3&quot; unique_id=&quot;10071&quot;&gt;&lt;property id=&quot;20148&quot; value=&quot;5&quot;/&gt;&lt;property id=&quot;20300&quot; value=&quot;Slide 13 - &amp;quot;Câu 1: Khí hậu giữa hai miền có sự khác biệt như thế nào?&amp;quot;&quot;/&gt;&lt;property id=&quot;20307&quot; value=&quot;307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3642</TotalTime>
  <Words>910</Words>
  <Application>Microsoft Office PowerPoint</Application>
  <PresentationFormat>On-screen Show (4:3)</PresentationFormat>
  <Paragraphs>101</Paragraphs>
  <Slides>31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ITC Avant Garde Std Bk</vt:lpstr>
      <vt:lpstr>Times New Roman</vt:lpstr>
      <vt:lpstr>Default Design</vt:lpstr>
      <vt:lpstr>Office Theme</vt:lpstr>
      <vt:lpstr>1_Default Design</vt:lpstr>
      <vt:lpstr>2_Office Theme</vt:lpstr>
      <vt:lpstr>4_Office Theme</vt:lpstr>
      <vt:lpstr>PhotoImpact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MIỀN NAM :</vt:lpstr>
      <vt:lpstr>- Dựa vào bảng số liệu, hãy nhận xét về sự chênh lệch nhiệt độ trung bình giữa tháng 1 và tháng 7 của Hà Nội và Thành phố Hồ Chí Minh.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Ảnh hưởng của khí hậu tới đời sống sản xuất của con người.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HP</cp:lastModifiedBy>
  <cp:revision>298</cp:revision>
  <dcterms:created xsi:type="dcterms:W3CDTF">2013-08-21T11:13:16Z</dcterms:created>
  <dcterms:modified xsi:type="dcterms:W3CDTF">2023-08-23T02:08:38Z</dcterms:modified>
</cp:coreProperties>
</file>