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sldIdLst>
    <p:sldId id="347" r:id="rId2"/>
    <p:sldId id="333" r:id="rId3"/>
    <p:sldId id="343" r:id="rId4"/>
    <p:sldId id="345" r:id="rId5"/>
    <p:sldId id="334" r:id="rId6"/>
    <p:sldId id="351" r:id="rId7"/>
    <p:sldId id="352" r:id="rId8"/>
    <p:sldId id="318" r:id="rId9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190BC8"/>
    <a:srgbClr val="FF6600"/>
    <a:srgbClr val="FF0000"/>
    <a:srgbClr val="FFFF9B"/>
    <a:srgbClr val="FFFFCC"/>
    <a:srgbClr val="FFCC00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/>
    <p:restoredTop sz="95692"/>
  </p:normalViewPr>
  <p:slideViewPr>
    <p:cSldViewPr showGuides="1">
      <p:cViewPr varScale="1">
        <p:scale>
          <a:sx n="75" d="100"/>
          <a:sy n="75" d="100"/>
        </p:scale>
        <p:origin x="1224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l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8436" name="Rectangle 4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Click to edit Master text styles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Second level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Third level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Fourth level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l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0FA47F3-C014-4E42-B4C1-0682FB19659C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‹#›</a:t>
            </a:fld>
            <a:endParaRPr kumimoji="0" lang="en-US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601792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Freeform 8"/>
          <p:cNvSpPr/>
          <p:nvPr/>
        </p:nvSpPr>
        <p:spPr>
          <a:xfrm>
            <a:off x="-31750" y="4321175"/>
            <a:ext cx="1395413" cy="781050"/>
          </a:xfrm>
          <a:custGeom>
            <a:avLst/>
            <a:gdLst/>
            <a:ahLst/>
            <a:cxnLst/>
            <a:rect l="0" t="0" r="0" b="0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 smtClean="0"/>
              <a:t>Bấm &amp; sửa kiểu phụ đề của Bản chính</a:t>
            </a:r>
            <a:endParaRPr lang="en-US" dirty="0"/>
          </a:p>
        </p:txBody>
      </p:sp>
      <p:sp>
        <p:nvSpPr>
          <p:cNvPr id="35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688"/>
            <a:ext cx="766763" cy="369888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ECAA649-6EC0-42B2-AAD2-79D3AE32271E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9/21/2023</a:t>
            </a:fld>
            <a:endParaRPr kumimoji="0" lang="en-US" sz="9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3100" y="6135688"/>
            <a:ext cx="57165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4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423863" y="4529138"/>
            <a:ext cx="584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07D6750-E33C-4EB4-8632-AE98A026B724}" type="slidenum">
              <a:rPr kumimoji="0" lang="en-US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‹#›</a:t>
            </a:fld>
            <a:endParaRPr kumimoji="0" lang="en-US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êu đề và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Freeform 11"/>
          <p:cNvSpPr/>
          <p:nvPr/>
        </p:nvSpPr>
        <p:spPr>
          <a:xfrm flipV="1">
            <a:off x="0" y="3167063"/>
            <a:ext cx="1358900" cy="508000"/>
          </a:xfrm>
          <a:custGeom>
            <a:avLst/>
            <a:gdLst/>
            <a:ahLst/>
            <a:cxnLst/>
            <a:rect l="0" t="0" r="0" b="0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 smtClean="0"/>
              <a:t>Bấm để sửa kiểu văn bản Bản cái</a:t>
            </a:r>
          </a:p>
        </p:txBody>
      </p:sp>
      <p:sp>
        <p:nvSpPr>
          <p:cNvPr id="35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688"/>
            <a:ext cx="766763" cy="369888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ECAA649-6EC0-42B2-AAD2-79D3AE32271E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9/21/2023</a:t>
            </a:fld>
            <a:endParaRPr kumimoji="0" lang="en-US" sz="9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3100" y="6135688"/>
            <a:ext cx="57165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4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175" y="3244850"/>
            <a:ext cx="5857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07D6750-E33C-4EB4-8632-AE98A026B724}" type="slidenum">
              <a:rPr kumimoji="0" lang="en-US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‹#›</a:t>
            </a:fld>
            <a:endParaRPr kumimoji="0" lang="en-US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ích dẫn cùng vớ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Freeform 11"/>
          <p:cNvSpPr/>
          <p:nvPr/>
        </p:nvSpPr>
        <p:spPr>
          <a:xfrm flipV="1">
            <a:off x="0" y="3167063"/>
            <a:ext cx="1358900" cy="508000"/>
          </a:xfrm>
          <a:custGeom>
            <a:avLst/>
            <a:gdLst/>
            <a:ahLst/>
            <a:cxnLst/>
            <a:rect l="0" t="0" r="0" b="0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2294" name="TextBox 13"/>
          <p:cNvSpPr txBox="1"/>
          <p:nvPr/>
        </p:nvSpPr>
        <p:spPr>
          <a:xfrm>
            <a:off x="1808163" y="647700"/>
            <a:ext cx="457200" cy="585788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>
              <a:buNone/>
            </a:pPr>
            <a:r>
              <a:rPr sz="8000" dirty="0">
                <a:solidFill>
                  <a:schemeClr val="accent1"/>
                </a:solidFill>
                <a:latin typeface="Arial" panose="020B0604020202020204" pitchFamily="34" charset="0"/>
              </a:rPr>
              <a:t>“</a:t>
            </a:r>
          </a:p>
        </p:txBody>
      </p:sp>
      <p:sp>
        <p:nvSpPr>
          <p:cNvPr id="12295" name="TextBox 14"/>
          <p:cNvSpPr txBox="1"/>
          <p:nvPr/>
        </p:nvSpPr>
        <p:spPr>
          <a:xfrm>
            <a:off x="8169275" y="2905125"/>
            <a:ext cx="457200" cy="5842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>
              <a:buNone/>
            </a:pPr>
            <a:r>
              <a:rPr sz="8000" dirty="0">
                <a:solidFill>
                  <a:schemeClr val="accent1"/>
                </a:solidFill>
                <a:latin typeface="Arial" panose="020B0604020202020204" pitchFamily="34" charset="0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vi-VN" smtClean="0"/>
              <a:t>Bấm để sửa kiểu văn bản Bản cái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 smtClean="0"/>
              <a:t>Bấm để sửa kiểu văn bản Bản cái</a:t>
            </a:r>
          </a:p>
        </p:txBody>
      </p:sp>
      <p:sp>
        <p:nvSpPr>
          <p:cNvPr id="6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688"/>
            <a:ext cx="766763" cy="369888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ECAA649-6EC0-42B2-AAD2-79D3AE32271E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9/21/2023</a:t>
            </a:fld>
            <a:endParaRPr kumimoji="0" lang="en-US" sz="9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3100" y="6135688"/>
            <a:ext cx="57165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175" y="3244850"/>
            <a:ext cx="5857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07D6750-E33C-4EB4-8632-AE98A026B724}" type="slidenum">
              <a:rPr kumimoji="0" lang="en-US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‹#›</a:t>
            </a:fld>
            <a:endParaRPr kumimoji="0" lang="en-US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nh Thiế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Freeform 11"/>
          <p:cNvSpPr/>
          <p:nvPr/>
        </p:nvSpPr>
        <p:spPr>
          <a:xfrm flipV="1">
            <a:off x="0" y="4910138"/>
            <a:ext cx="1358900" cy="508000"/>
          </a:xfrm>
          <a:custGeom>
            <a:avLst/>
            <a:gdLst/>
            <a:ahLst/>
            <a:cxnLst/>
            <a:rect l="0" t="0" r="0" b="0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vi-VN" smtClean="0"/>
              <a:t>Bấm để sửa kiểu văn bản Bản cái</a:t>
            </a:r>
          </a:p>
        </p:txBody>
      </p:sp>
      <p:sp>
        <p:nvSpPr>
          <p:cNvPr id="35" name="Date Placeholder 4"/>
          <p:cNvSpPr>
            <a:spLocks noGrp="1"/>
          </p:cNvSpPr>
          <p:nvPr>
            <p:ph type="dt" sz="half" idx="12"/>
          </p:nvPr>
        </p:nvSpPr>
        <p:spPr>
          <a:xfrm>
            <a:off x="7772400" y="6135688"/>
            <a:ext cx="766763" cy="369888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ECAA649-6EC0-42B2-AAD2-79D3AE32271E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9/21/2023</a:t>
            </a:fld>
            <a:endParaRPr kumimoji="0" lang="en-US" sz="9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3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1943100" y="6135688"/>
            <a:ext cx="57165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4" name="Slide Number Placeholder 6"/>
          <p:cNvSpPr>
            <a:spLocks noGrp="1"/>
          </p:cNvSpPr>
          <p:nvPr>
            <p:ph type="sldNum" sz="quarter" idx="4"/>
          </p:nvPr>
        </p:nvSpPr>
        <p:spPr bwMode="gray">
          <a:xfrm>
            <a:off x="511175" y="4983163"/>
            <a:ext cx="5857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07D6750-E33C-4EB4-8632-AE98A026B724}" type="slidenum">
              <a:rPr kumimoji="0" lang="en-US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‹#›</a:t>
            </a:fld>
            <a:endParaRPr kumimoji="0" lang="en-US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ích dẫn Danh Thiế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Freeform 11"/>
          <p:cNvSpPr/>
          <p:nvPr/>
        </p:nvSpPr>
        <p:spPr>
          <a:xfrm flipV="1">
            <a:off x="0" y="4910138"/>
            <a:ext cx="1358900" cy="508000"/>
          </a:xfrm>
          <a:custGeom>
            <a:avLst/>
            <a:gdLst/>
            <a:ahLst/>
            <a:cxnLst/>
            <a:rect l="0" t="0" r="0" b="0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4342" name="TextBox 10"/>
          <p:cNvSpPr txBox="1"/>
          <p:nvPr/>
        </p:nvSpPr>
        <p:spPr>
          <a:xfrm>
            <a:off x="1808163" y="647700"/>
            <a:ext cx="457200" cy="585788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>
              <a:buNone/>
            </a:pPr>
            <a:r>
              <a:rPr sz="8000" dirty="0">
                <a:solidFill>
                  <a:schemeClr val="accent1"/>
                </a:solidFill>
                <a:latin typeface="Arial" panose="020B0604020202020204" pitchFamily="34" charset="0"/>
              </a:rPr>
              <a:t>“</a:t>
            </a:r>
          </a:p>
        </p:txBody>
      </p:sp>
      <p:sp>
        <p:nvSpPr>
          <p:cNvPr id="14343" name="TextBox 11"/>
          <p:cNvSpPr txBox="1"/>
          <p:nvPr/>
        </p:nvSpPr>
        <p:spPr>
          <a:xfrm>
            <a:off x="8169275" y="2905125"/>
            <a:ext cx="457200" cy="5842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>
              <a:buNone/>
            </a:pPr>
            <a:r>
              <a:rPr sz="8000" dirty="0">
                <a:solidFill>
                  <a:schemeClr val="accent1"/>
                </a:solidFill>
                <a:latin typeface="Arial" panose="020B0604020202020204" pitchFamily="34" charset="0"/>
              </a:rPr>
              <a:t>”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vi-VN" smtClean="0"/>
              <a:t>Bấm để sửa kiểu văn bản Bản cái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vi-VN" smtClean="0"/>
              <a:t>Bấm để sửa kiểu văn bản Bản cái</a:t>
            </a:r>
          </a:p>
        </p:txBody>
      </p:sp>
      <p:sp>
        <p:nvSpPr>
          <p:cNvPr id="64" name="Date Placeholder 4"/>
          <p:cNvSpPr>
            <a:spLocks noGrp="1"/>
          </p:cNvSpPr>
          <p:nvPr>
            <p:ph type="dt" sz="half" idx="12"/>
          </p:nvPr>
        </p:nvSpPr>
        <p:spPr>
          <a:xfrm>
            <a:off x="7772400" y="6135688"/>
            <a:ext cx="766763" cy="369888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ECAA649-6EC0-42B2-AAD2-79D3AE32271E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9/21/2023</a:t>
            </a:fld>
            <a:endParaRPr kumimoji="0" lang="en-US" sz="9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5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1943100" y="6135688"/>
            <a:ext cx="57165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6" name="Slide Number Placeholder 6"/>
          <p:cNvSpPr>
            <a:spLocks noGrp="1"/>
          </p:cNvSpPr>
          <p:nvPr>
            <p:ph type="sldNum" sz="quarter" idx="4"/>
          </p:nvPr>
        </p:nvSpPr>
        <p:spPr bwMode="gray">
          <a:xfrm>
            <a:off x="511175" y="4983163"/>
            <a:ext cx="5857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07D6750-E33C-4EB4-8632-AE98A026B724}" type="slidenum">
              <a:rPr kumimoji="0" lang="en-US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‹#›</a:t>
            </a:fld>
            <a:endParaRPr kumimoji="0" lang="en-US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Đúng hoặc S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Freeform 11"/>
          <p:cNvSpPr/>
          <p:nvPr/>
        </p:nvSpPr>
        <p:spPr>
          <a:xfrm flipV="1">
            <a:off x="0" y="4910138"/>
            <a:ext cx="1358900" cy="508000"/>
          </a:xfrm>
          <a:custGeom>
            <a:avLst/>
            <a:gdLst/>
            <a:ahLst/>
            <a:cxnLst/>
            <a:rect l="0" t="0" r="0" b="0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vi-VN" smtClean="0"/>
              <a:t>Bấm để sửa kiểu văn bản Bản cái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vi-VN" smtClean="0"/>
              <a:t>Bấm để sửa kiểu văn bản Bản cái</a:t>
            </a:r>
          </a:p>
        </p:txBody>
      </p:sp>
      <p:sp>
        <p:nvSpPr>
          <p:cNvPr id="35" name="Date Placeholder 4"/>
          <p:cNvSpPr>
            <a:spLocks noGrp="1"/>
          </p:cNvSpPr>
          <p:nvPr>
            <p:ph type="dt" sz="half" idx="12"/>
          </p:nvPr>
        </p:nvSpPr>
        <p:spPr>
          <a:xfrm>
            <a:off x="7772400" y="6135688"/>
            <a:ext cx="766763" cy="369888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ECAA649-6EC0-42B2-AAD2-79D3AE32271E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9/21/2023</a:t>
            </a:fld>
            <a:endParaRPr kumimoji="0" lang="en-US" sz="9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3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1943100" y="6135688"/>
            <a:ext cx="57165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4" name="Slide Number Placeholder 6"/>
          <p:cNvSpPr>
            <a:spLocks noGrp="1"/>
          </p:cNvSpPr>
          <p:nvPr>
            <p:ph type="sldNum" sz="quarter" idx="4"/>
          </p:nvPr>
        </p:nvSpPr>
        <p:spPr bwMode="gray">
          <a:xfrm>
            <a:off x="511175" y="4983163"/>
            <a:ext cx="5857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07D6750-E33C-4EB4-8632-AE98A026B724}" type="slidenum">
              <a:rPr kumimoji="0" lang="en-US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‹#›</a:t>
            </a:fld>
            <a:endParaRPr kumimoji="0" lang="en-US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ề và Văn bản Dọ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Freeform 11"/>
          <p:cNvSpPr/>
          <p:nvPr/>
        </p:nvSpPr>
        <p:spPr>
          <a:xfrm flipV="1">
            <a:off x="0" y="711200"/>
            <a:ext cx="1358900" cy="508000"/>
          </a:xfrm>
          <a:custGeom>
            <a:avLst/>
            <a:gdLst/>
            <a:ahLst/>
            <a:cxnLst/>
            <a:rect l="0" t="0" r="0" b="0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anchor="t"/>
          <a:lstStyle/>
          <a:p>
            <a:pPr lvl="0"/>
            <a:r>
              <a:rPr lang="vi-VN" smtClean="0"/>
              <a:t>Bấm để sửa kiểu văn bản Bản cái</a:t>
            </a:r>
          </a:p>
          <a:p>
            <a:pPr lvl="1"/>
            <a:r>
              <a:rPr lang="vi-VN" smtClean="0"/>
              <a:t>Mức hai</a:t>
            </a:r>
          </a:p>
          <a:p>
            <a:pPr lvl="2"/>
            <a:r>
              <a:rPr lang="vi-VN" smtClean="0"/>
              <a:t>Mức ba</a:t>
            </a:r>
          </a:p>
          <a:p>
            <a:pPr lvl="3"/>
            <a:r>
              <a:rPr lang="vi-VN" smtClean="0"/>
              <a:t>Mức bốn</a:t>
            </a:r>
          </a:p>
          <a:p>
            <a:pPr lvl="4"/>
            <a:r>
              <a:rPr lang="vi-VN" smtClean="0"/>
              <a:t>Mức năm</a:t>
            </a:r>
            <a:endParaRPr lang="en-US" dirty="0"/>
          </a:p>
        </p:txBody>
      </p:sp>
      <p:sp>
        <p:nvSpPr>
          <p:cNvPr id="35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688"/>
            <a:ext cx="766763" cy="369888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ECAA649-6EC0-42B2-AAD2-79D3AE32271E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9/21/2023</a:t>
            </a:fld>
            <a:endParaRPr kumimoji="0" lang="en-US" sz="9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3100" y="6135688"/>
            <a:ext cx="57165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4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175" y="787400"/>
            <a:ext cx="5857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07D6750-E33C-4EB4-8632-AE98A026B724}" type="slidenum">
              <a:rPr kumimoji="0" lang="en-US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‹#›</a:t>
            </a:fld>
            <a:endParaRPr kumimoji="0" lang="en-US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ề Dọc và Văn bả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Freeform 11"/>
          <p:cNvSpPr/>
          <p:nvPr/>
        </p:nvSpPr>
        <p:spPr>
          <a:xfrm flipV="1">
            <a:off x="0" y="711200"/>
            <a:ext cx="1358900" cy="508000"/>
          </a:xfrm>
          <a:custGeom>
            <a:avLst/>
            <a:gdLst/>
            <a:ahLst/>
            <a:cxnLst/>
            <a:rect l="0" t="0" r="0" b="0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vi-VN" smtClean="0"/>
              <a:t>Bấm để sửa kiểu văn bản Bản cái</a:t>
            </a:r>
          </a:p>
          <a:p>
            <a:pPr lvl="1"/>
            <a:r>
              <a:rPr lang="vi-VN" smtClean="0"/>
              <a:t>Mức hai</a:t>
            </a:r>
          </a:p>
          <a:p>
            <a:pPr lvl="2"/>
            <a:r>
              <a:rPr lang="vi-VN" smtClean="0"/>
              <a:t>Mức ba</a:t>
            </a:r>
          </a:p>
          <a:p>
            <a:pPr lvl="3"/>
            <a:r>
              <a:rPr lang="vi-VN" smtClean="0"/>
              <a:t>Mức bốn</a:t>
            </a:r>
          </a:p>
          <a:p>
            <a:pPr lvl="4"/>
            <a:r>
              <a:rPr lang="vi-VN" smtClean="0"/>
              <a:t>Mức năm</a:t>
            </a:r>
            <a:endParaRPr lang="en-US" dirty="0"/>
          </a:p>
        </p:txBody>
      </p:sp>
      <p:sp>
        <p:nvSpPr>
          <p:cNvPr id="35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688"/>
            <a:ext cx="766763" cy="369888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ECAA649-6EC0-42B2-AAD2-79D3AE32271E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9/21/2023</a:t>
            </a:fld>
            <a:endParaRPr kumimoji="0" lang="en-US" sz="9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3100" y="6135688"/>
            <a:ext cx="57165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4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175" y="787400"/>
            <a:ext cx="5857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07D6750-E33C-4EB4-8632-AE98A026B724}" type="slidenum">
              <a:rPr kumimoji="0" lang="en-US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‹#›</a:t>
            </a:fld>
            <a:endParaRPr kumimoji="0" lang="en-US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ề và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Freeform 11"/>
          <p:cNvSpPr/>
          <p:nvPr/>
        </p:nvSpPr>
        <p:spPr>
          <a:xfrm flipV="1">
            <a:off x="0" y="711200"/>
            <a:ext cx="1358900" cy="508000"/>
          </a:xfrm>
          <a:custGeom>
            <a:avLst/>
            <a:gdLst/>
            <a:ahLst/>
            <a:cxnLst/>
            <a:rect l="0" t="0" r="0" b="0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vi-VN" smtClean="0"/>
              <a:t>Bấm để sửa kiểu văn bản Bản cái</a:t>
            </a:r>
          </a:p>
          <a:p>
            <a:pPr lvl="1"/>
            <a:r>
              <a:rPr lang="vi-VN" smtClean="0"/>
              <a:t>Mức hai</a:t>
            </a:r>
          </a:p>
          <a:p>
            <a:pPr lvl="2"/>
            <a:r>
              <a:rPr lang="vi-VN" smtClean="0"/>
              <a:t>Mức ba</a:t>
            </a:r>
          </a:p>
          <a:p>
            <a:pPr lvl="3"/>
            <a:r>
              <a:rPr lang="vi-VN" smtClean="0"/>
              <a:t>Mức bốn</a:t>
            </a:r>
          </a:p>
          <a:p>
            <a:pPr lvl="4"/>
            <a:r>
              <a:rPr lang="vi-VN" smtClean="0"/>
              <a:t>Mức năm</a:t>
            </a:r>
            <a:endParaRPr lang="en-US" dirty="0"/>
          </a:p>
        </p:txBody>
      </p:sp>
      <p:sp>
        <p:nvSpPr>
          <p:cNvPr id="35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688"/>
            <a:ext cx="766763" cy="369888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ECAA649-6EC0-42B2-AAD2-79D3AE32271E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9/21/2023</a:t>
            </a:fld>
            <a:endParaRPr kumimoji="0" lang="en-US" sz="9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3100" y="6135688"/>
            <a:ext cx="57165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4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175" y="787400"/>
            <a:ext cx="5857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07D6750-E33C-4EB4-8632-AE98A026B724}" type="slidenum">
              <a:rPr kumimoji="0" lang="en-US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‹#›</a:t>
            </a:fld>
            <a:endParaRPr kumimoji="0" lang="en-US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Freeform 11"/>
          <p:cNvSpPr/>
          <p:nvPr/>
        </p:nvSpPr>
        <p:spPr>
          <a:xfrm flipV="1">
            <a:off x="0" y="3167063"/>
            <a:ext cx="1358900" cy="508000"/>
          </a:xfrm>
          <a:custGeom>
            <a:avLst/>
            <a:gdLst/>
            <a:ahLst/>
            <a:cxnLst/>
            <a:rect l="0" t="0" r="0" b="0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 smtClean="0"/>
              <a:t>Bấm để sửa kiểu văn bản Bản cái</a:t>
            </a:r>
          </a:p>
        </p:txBody>
      </p:sp>
      <p:sp>
        <p:nvSpPr>
          <p:cNvPr id="35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688"/>
            <a:ext cx="766763" cy="369888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ECAA649-6EC0-42B2-AAD2-79D3AE32271E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9/21/2023</a:t>
            </a:fld>
            <a:endParaRPr kumimoji="0" lang="en-US" sz="9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3100" y="6135688"/>
            <a:ext cx="57165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4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175" y="3244850"/>
            <a:ext cx="5857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07D6750-E33C-4EB4-8632-AE98A026B724}" type="slidenum">
              <a:rPr kumimoji="0" lang="en-US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‹#›</a:t>
            </a:fld>
            <a:endParaRPr kumimoji="0" lang="en-US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Freeform 11"/>
          <p:cNvSpPr/>
          <p:nvPr/>
        </p:nvSpPr>
        <p:spPr>
          <a:xfrm flipV="1">
            <a:off x="0" y="711200"/>
            <a:ext cx="1358900" cy="508000"/>
          </a:xfrm>
          <a:custGeom>
            <a:avLst/>
            <a:gdLst/>
            <a:ahLst/>
            <a:cxnLst/>
            <a:rect l="0" t="0" r="0" b="0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vi-VN" smtClean="0"/>
              <a:t>Bấm để sửa kiểu văn bản Bản cái</a:t>
            </a:r>
          </a:p>
          <a:p>
            <a:pPr lvl="1"/>
            <a:r>
              <a:rPr lang="vi-VN" smtClean="0"/>
              <a:t>Mức hai</a:t>
            </a:r>
          </a:p>
          <a:p>
            <a:pPr lvl="2"/>
            <a:r>
              <a:rPr lang="vi-VN" smtClean="0"/>
              <a:t>Mức ba</a:t>
            </a:r>
          </a:p>
          <a:p>
            <a:pPr lvl="3"/>
            <a:r>
              <a:rPr lang="vi-VN" smtClean="0"/>
              <a:t>Mức bốn</a:t>
            </a:r>
          </a:p>
          <a:p>
            <a:pPr lvl="4"/>
            <a:r>
              <a:rPr lang="vi-VN" smtClean="0"/>
              <a:t>Mức năm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vi-VN" smtClean="0"/>
              <a:t>Bấm để sửa kiểu văn bản Bản cái</a:t>
            </a:r>
          </a:p>
          <a:p>
            <a:pPr lvl="1"/>
            <a:r>
              <a:rPr lang="vi-VN" smtClean="0"/>
              <a:t>Mức hai</a:t>
            </a:r>
          </a:p>
          <a:p>
            <a:pPr lvl="2"/>
            <a:r>
              <a:rPr lang="vi-VN" smtClean="0"/>
              <a:t>Mức ba</a:t>
            </a:r>
          </a:p>
          <a:p>
            <a:pPr lvl="3"/>
            <a:r>
              <a:rPr lang="vi-VN" smtClean="0"/>
              <a:t>Mức bốn</a:t>
            </a:r>
          </a:p>
          <a:p>
            <a:pPr lvl="4"/>
            <a:r>
              <a:rPr lang="vi-VN" smtClean="0"/>
              <a:t>Mức năm</a:t>
            </a:r>
            <a:endParaRPr lang="en-US" dirty="0"/>
          </a:p>
        </p:txBody>
      </p:sp>
      <p:sp>
        <p:nvSpPr>
          <p:cNvPr id="35" name="Date Placeholder 4"/>
          <p:cNvSpPr>
            <a:spLocks noGrp="1"/>
          </p:cNvSpPr>
          <p:nvPr>
            <p:ph type="dt" sz="half" idx="12"/>
          </p:nvPr>
        </p:nvSpPr>
        <p:spPr>
          <a:xfrm>
            <a:off x="7772400" y="6135688"/>
            <a:ext cx="766763" cy="369888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ECAA649-6EC0-42B2-AAD2-79D3AE32271E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9/21/2023</a:t>
            </a:fld>
            <a:endParaRPr kumimoji="0" lang="en-US" sz="9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3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1943100" y="6135688"/>
            <a:ext cx="57165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4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175" y="787400"/>
            <a:ext cx="5857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07D6750-E33C-4EB4-8632-AE98A026B724}" type="slidenum">
              <a:rPr kumimoji="0" lang="en-US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‹#›</a:t>
            </a:fld>
            <a:endParaRPr kumimoji="0" lang="en-US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Freeform 11"/>
          <p:cNvSpPr/>
          <p:nvPr/>
        </p:nvSpPr>
        <p:spPr>
          <a:xfrm flipV="1">
            <a:off x="0" y="711200"/>
            <a:ext cx="1358900" cy="508000"/>
          </a:xfrm>
          <a:custGeom>
            <a:avLst/>
            <a:gdLst/>
            <a:ahLst/>
            <a:cxnLst/>
            <a:rect l="0" t="0" r="0" b="0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để sửa kiểu văn bản Bản cái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vi-VN" smtClean="0"/>
              <a:t>Bấm để sửa kiểu văn bản Bản cái</a:t>
            </a:r>
          </a:p>
          <a:p>
            <a:pPr lvl="1"/>
            <a:r>
              <a:rPr lang="vi-VN" smtClean="0"/>
              <a:t>Mức hai</a:t>
            </a:r>
          </a:p>
          <a:p>
            <a:pPr lvl="2"/>
            <a:r>
              <a:rPr lang="vi-VN" smtClean="0"/>
              <a:t>Mức ba</a:t>
            </a:r>
          </a:p>
          <a:p>
            <a:pPr lvl="3"/>
            <a:r>
              <a:rPr lang="vi-VN" smtClean="0"/>
              <a:t>Mức bốn</a:t>
            </a:r>
          </a:p>
          <a:p>
            <a:pPr lvl="4"/>
            <a:r>
              <a:rPr lang="vi-VN" smtClean="0"/>
              <a:t>Mức năm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để sửa kiểu văn bản Bản cái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vi-VN" smtClean="0"/>
              <a:t>Bấm để sửa kiểu văn bản Bản cái</a:t>
            </a:r>
          </a:p>
          <a:p>
            <a:pPr lvl="1"/>
            <a:r>
              <a:rPr lang="vi-VN" smtClean="0"/>
              <a:t>Mức hai</a:t>
            </a:r>
          </a:p>
          <a:p>
            <a:pPr lvl="2"/>
            <a:r>
              <a:rPr lang="vi-VN" smtClean="0"/>
              <a:t>Mức ba</a:t>
            </a:r>
          </a:p>
          <a:p>
            <a:pPr lvl="3"/>
            <a:r>
              <a:rPr lang="vi-VN" smtClean="0"/>
              <a:t>Mức bốn</a:t>
            </a:r>
          </a:p>
          <a:p>
            <a:pPr lvl="4"/>
            <a:r>
              <a:rPr lang="vi-VN" smtClean="0"/>
              <a:t>Mức năm</a:t>
            </a:r>
            <a:endParaRPr lang="en-US" dirty="0"/>
          </a:p>
        </p:txBody>
      </p:sp>
      <p:sp>
        <p:nvSpPr>
          <p:cNvPr id="35" name="Date Placeholder 6"/>
          <p:cNvSpPr>
            <a:spLocks noGrp="1"/>
          </p:cNvSpPr>
          <p:nvPr>
            <p:ph type="dt" sz="half" idx="12"/>
          </p:nvPr>
        </p:nvSpPr>
        <p:spPr>
          <a:xfrm>
            <a:off x="7772400" y="6135688"/>
            <a:ext cx="766763" cy="369888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ECAA649-6EC0-42B2-AAD2-79D3AE32271E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9/21/2023</a:t>
            </a:fld>
            <a:endParaRPr kumimoji="0" lang="en-US" sz="9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3" name="Footer Placeholder 7"/>
          <p:cNvSpPr>
            <a:spLocks noGrp="1"/>
          </p:cNvSpPr>
          <p:nvPr>
            <p:ph type="ftr" sz="quarter" idx="13"/>
          </p:nvPr>
        </p:nvSpPr>
        <p:spPr>
          <a:xfrm>
            <a:off x="1943100" y="6135688"/>
            <a:ext cx="57165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4" name="Slide Number Placeholder 5"/>
          <p:cNvSpPr>
            <a:spLocks noGrp="1"/>
          </p:cNvSpPr>
          <p:nvPr>
            <p:ph type="sldNum" sz="quarter" idx="14"/>
          </p:nvPr>
        </p:nvSpPr>
        <p:spPr bwMode="gray">
          <a:xfrm>
            <a:off x="511175" y="787400"/>
            <a:ext cx="5857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07D6750-E33C-4EB4-8632-AE98A026B724}" type="slidenum">
              <a:rPr kumimoji="0" lang="en-US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‹#›</a:t>
            </a:fld>
            <a:endParaRPr kumimoji="0" lang="en-US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Freeform 11"/>
          <p:cNvSpPr/>
          <p:nvPr/>
        </p:nvSpPr>
        <p:spPr>
          <a:xfrm flipV="1">
            <a:off x="0" y="711200"/>
            <a:ext cx="1358900" cy="508000"/>
          </a:xfrm>
          <a:custGeom>
            <a:avLst/>
            <a:gdLst/>
            <a:ahLst/>
            <a:cxnLst/>
            <a:rect l="0" t="0" r="0" b="0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35" name="Date Placeholder 2"/>
          <p:cNvSpPr>
            <a:spLocks noGrp="1"/>
          </p:cNvSpPr>
          <p:nvPr>
            <p:ph type="dt" sz="half" idx="2"/>
          </p:nvPr>
        </p:nvSpPr>
        <p:spPr>
          <a:xfrm>
            <a:off x="7772400" y="6135688"/>
            <a:ext cx="766763" cy="369888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ECAA649-6EC0-42B2-AAD2-79D3AE32271E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9/21/2023</a:t>
            </a:fld>
            <a:endParaRPr kumimoji="0" lang="en-US" sz="9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3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1943100" y="6135688"/>
            <a:ext cx="57165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4" name="Slide Number Placeholder 4"/>
          <p:cNvSpPr>
            <a:spLocks noGrp="1"/>
          </p:cNvSpPr>
          <p:nvPr>
            <p:ph type="sldNum" sz="quarter" idx="4"/>
          </p:nvPr>
        </p:nvSpPr>
        <p:spPr bwMode="gray">
          <a:xfrm>
            <a:off x="511175" y="787400"/>
            <a:ext cx="5857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07D6750-E33C-4EB4-8632-AE98A026B724}" type="slidenum">
              <a:rPr kumimoji="0" lang="en-US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‹#›</a:t>
            </a:fld>
            <a:endParaRPr kumimoji="0" lang="en-US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Freeform 11"/>
          <p:cNvSpPr/>
          <p:nvPr/>
        </p:nvSpPr>
        <p:spPr>
          <a:xfrm flipV="1">
            <a:off x="0" y="711200"/>
            <a:ext cx="1358900" cy="508000"/>
          </a:xfrm>
          <a:custGeom>
            <a:avLst/>
            <a:gdLst/>
            <a:ahLst/>
            <a:cxnLst/>
            <a:rect l="0" t="0" r="0" b="0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35" name="Date Placeholder 1"/>
          <p:cNvSpPr>
            <a:spLocks noGrp="1"/>
          </p:cNvSpPr>
          <p:nvPr>
            <p:ph type="dt" sz="half" idx="2"/>
          </p:nvPr>
        </p:nvSpPr>
        <p:spPr>
          <a:xfrm>
            <a:off x="7772400" y="6135688"/>
            <a:ext cx="766763" cy="369888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ECAA649-6EC0-42B2-AAD2-79D3AE32271E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9/21/2023</a:t>
            </a:fld>
            <a:endParaRPr kumimoji="0" lang="en-US" sz="9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943100" y="6135688"/>
            <a:ext cx="57165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4" name="Slide Number Placeholder 3"/>
          <p:cNvSpPr>
            <a:spLocks noGrp="1"/>
          </p:cNvSpPr>
          <p:nvPr>
            <p:ph type="sldNum" sz="quarter" idx="4"/>
          </p:nvPr>
        </p:nvSpPr>
        <p:spPr bwMode="gray">
          <a:xfrm>
            <a:off x="511175" y="787400"/>
            <a:ext cx="5857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07D6750-E33C-4EB4-8632-AE98A026B724}" type="slidenum">
              <a:rPr kumimoji="0" lang="en-US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‹#›</a:t>
            </a:fld>
            <a:endParaRPr kumimoji="0" lang="en-US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Freeform 11"/>
          <p:cNvSpPr/>
          <p:nvPr/>
        </p:nvSpPr>
        <p:spPr>
          <a:xfrm flipV="1">
            <a:off x="0" y="711200"/>
            <a:ext cx="1358900" cy="508000"/>
          </a:xfrm>
          <a:custGeom>
            <a:avLst/>
            <a:gdLst/>
            <a:ahLst/>
            <a:cxnLst/>
            <a:rect l="0" t="0" r="0" b="0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vi-VN" smtClean="0"/>
              <a:t>Bấm để sửa kiểu văn bản Bản cái</a:t>
            </a:r>
          </a:p>
          <a:p>
            <a:pPr lvl="1"/>
            <a:r>
              <a:rPr lang="vi-VN" smtClean="0"/>
              <a:t>Mức hai</a:t>
            </a:r>
          </a:p>
          <a:p>
            <a:pPr lvl="2"/>
            <a:r>
              <a:rPr lang="vi-VN" smtClean="0"/>
              <a:t>Mức ba</a:t>
            </a:r>
          </a:p>
          <a:p>
            <a:pPr lvl="3"/>
            <a:r>
              <a:rPr lang="vi-VN" smtClean="0"/>
              <a:t>Mức bốn</a:t>
            </a:r>
          </a:p>
          <a:p>
            <a:pPr lvl="4"/>
            <a:r>
              <a:rPr lang="vi-VN" smtClean="0"/>
              <a:t>Mức năm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để sửa kiểu văn bản Bản cái</a:t>
            </a:r>
          </a:p>
        </p:txBody>
      </p:sp>
      <p:sp>
        <p:nvSpPr>
          <p:cNvPr id="35" name="Date Placeholder 4"/>
          <p:cNvSpPr>
            <a:spLocks noGrp="1"/>
          </p:cNvSpPr>
          <p:nvPr>
            <p:ph type="dt" sz="half" idx="12"/>
          </p:nvPr>
        </p:nvSpPr>
        <p:spPr>
          <a:xfrm>
            <a:off x="7772400" y="6135688"/>
            <a:ext cx="766763" cy="369888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ECAA649-6EC0-42B2-AAD2-79D3AE32271E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9/21/2023</a:t>
            </a:fld>
            <a:endParaRPr kumimoji="0" lang="en-US" sz="9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3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1943100" y="6135688"/>
            <a:ext cx="57165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4" name="Slide Number Placeholder 6"/>
          <p:cNvSpPr>
            <a:spLocks noGrp="1"/>
          </p:cNvSpPr>
          <p:nvPr>
            <p:ph type="sldNum" sz="quarter" idx="4"/>
          </p:nvPr>
        </p:nvSpPr>
        <p:spPr bwMode="gray">
          <a:xfrm>
            <a:off x="511175" y="787400"/>
            <a:ext cx="5857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07D6750-E33C-4EB4-8632-AE98A026B724}" type="slidenum">
              <a:rPr kumimoji="0" lang="en-US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‹#›</a:t>
            </a:fld>
            <a:endParaRPr kumimoji="0" lang="en-US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Freeform 11"/>
          <p:cNvSpPr/>
          <p:nvPr/>
        </p:nvSpPr>
        <p:spPr>
          <a:xfrm flipV="1">
            <a:off x="0" y="4910138"/>
            <a:ext cx="1358900" cy="508000"/>
          </a:xfrm>
          <a:custGeom>
            <a:avLst/>
            <a:gdLst/>
            <a:ahLst/>
            <a:cxnLst/>
            <a:rect l="0" t="0" r="0" b="0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1942415" y="634965"/>
            <a:ext cx="6591985" cy="3854970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 3" panose="05040102010807070707" pitchFamily="18" charset="2"/>
              <a:buNone/>
              <a:defRPr/>
            </a:pPr>
            <a:r>
              <a:rPr kumimoji="0" lang="vi-VN" sz="16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Bấm biểu tượng để thêm hình ảnh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để sửa kiểu văn bản Bản cái</a:t>
            </a:r>
          </a:p>
        </p:txBody>
      </p:sp>
      <p:sp>
        <p:nvSpPr>
          <p:cNvPr id="35" name="Date Placeholder 4"/>
          <p:cNvSpPr>
            <a:spLocks noGrp="1"/>
          </p:cNvSpPr>
          <p:nvPr>
            <p:ph type="dt" sz="half" idx="12"/>
          </p:nvPr>
        </p:nvSpPr>
        <p:spPr>
          <a:xfrm>
            <a:off x="7772400" y="6135688"/>
            <a:ext cx="766763" cy="369888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ECAA649-6EC0-42B2-AAD2-79D3AE32271E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9/21/2023</a:t>
            </a:fld>
            <a:endParaRPr kumimoji="0" lang="en-US" sz="9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3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1943100" y="6135688"/>
            <a:ext cx="57165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4" name="Slide Number Placeholder 6"/>
          <p:cNvSpPr>
            <a:spLocks noGrp="1"/>
          </p:cNvSpPr>
          <p:nvPr>
            <p:ph type="sldNum" sz="quarter" idx="4"/>
          </p:nvPr>
        </p:nvSpPr>
        <p:spPr bwMode="gray">
          <a:xfrm>
            <a:off x="511175" y="4983163"/>
            <a:ext cx="5857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07D6750-E33C-4EB4-8632-AE98A026B724}" type="slidenum">
              <a:rPr kumimoji="0" lang="en-US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‹#›</a:t>
            </a:fld>
            <a:endParaRPr kumimoji="0" lang="en-US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35"/>
          <p:cNvGrpSpPr/>
          <p:nvPr/>
        </p:nvGrpSpPr>
        <p:grpSpPr>
          <a:xfrm>
            <a:off x="0" y="228600"/>
            <a:ext cx="1981200" cy="6638925"/>
            <a:chOff x="2487613" y="285750"/>
            <a:chExt cx="2428875" cy="5654676"/>
          </a:xfrm>
        </p:grpSpPr>
        <p:sp>
          <p:nvSpPr>
            <p:cNvPr id="1046" name="Freeform 11"/>
            <p:cNvSpPr/>
            <p:nvPr/>
          </p:nvSpPr>
          <p:spPr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0" b="0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7" name="Freeform 12"/>
            <p:cNvSpPr/>
            <p:nvPr/>
          </p:nvSpPr>
          <p:spPr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0" b="0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8" name="Freeform 13"/>
            <p:cNvSpPr/>
            <p:nvPr/>
          </p:nvSpPr>
          <p:spPr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0" b="0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9" name="Freeform 14"/>
            <p:cNvSpPr/>
            <p:nvPr/>
          </p:nvSpPr>
          <p:spPr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0" b="0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0" name="Freeform 15"/>
            <p:cNvSpPr/>
            <p:nvPr/>
          </p:nvSpPr>
          <p:spPr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0" b="0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1" name="Freeform 16"/>
            <p:cNvSpPr/>
            <p:nvPr/>
          </p:nvSpPr>
          <p:spPr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0" b="0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2" name="Freeform 17"/>
            <p:cNvSpPr/>
            <p:nvPr/>
          </p:nvSpPr>
          <p:spPr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0" b="0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3" name="Freeform 18"/>
            <p:cNvSpPr/>
            <p:nvPr/>
          </p:nvSpPr>
          <p:spPr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0" b="0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4" name="Freeform 19"/>
            <p:cNvSpPr/>
            <p:nvPr/>
          </p:nvSpPr>
          <p:spPr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0" b="0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5" name="Freeform 20"/>
            <p:cNvSpPr/>
            <p:nvPr/>
          </p:nvSpPr>
          <p:spPr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0" b="0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6" name="Freeform 21"/>
            <p:cNvSpPr/>
            <p:nvPr/>
          </p:nvSpPr>
          <p:spPr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0" b="0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7" name="Freeform 22"/>
            <p:cNvSpPr/>
            <p:nvPr/>
          </p:nvSpPr>
          <p:spPr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0" b="0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27" name="Group 48"/>
          <p:cNvGrpSpPr/>
          <p:nvPr/>
        </p:nvGrpSpPr>
        <p:grpSpPr>
          <a:xfrm>
            <a:off x="20638" y="0"/>
            <a:ext cx="1952625" cy="6853238"/>
            <a:chOff x="6627813" y="195717"/>
            <a:chExt cx="1952625" cy="5678034"/>
          </a:xfrm>
        </p:grpSpPr>
        <p:sp>
          <p:nvSpPr>
            <p:cNvPr id="1034" name="Freeform 27"/>
            <p:cNvSpPr/>
            <p:nvPr/>
          </p:nvSpPr>
          <p:spPr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0" b="0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>
                <a:alpha val="100000"/>
              </a:scheme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5" name="Freeform 28"/>
            <p:cNvSpPr/>
            <p:nvPr/>
          </p:nvSpPr>
          <p:spPr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0" b="0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>
                <a:alpha val="100000"/>
              </a:scheme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6" name="Freeform 29"/>
            <p:cNvSpPr/>
            <p:nvPr/>
          </p:nvSpPr>
          <p:spPr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0" b="0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>
                <a:alpha val="100000"/>
              </a:scheme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7" name="Freeform 30"/>
            <p:cNvSpPr/>
            <p:nvPr/>
          </p:nvSpPr>
          <p:spPr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0" b="0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>
                <a:alpha val="100000"/>
              </a:scheme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8" name="Freeform 31"/>
            <p:cNvSpPr/>
            <p:nvPr/>
          </p:nvSpPr>
          <p:spPr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0" b="0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>
                <a:alpha val="100000"/>
              </a:scheme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9" name="Freeform 32"/>
            <p:cNvSpPr/>
            <p:nvPr/>
          </p:nvSpPr>
          <p:spPr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0" b="0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>
                <a:alpha val="100000"/>
              </a:scheme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0" name="Freeform 33"/>
            <p:cNvSpPr/>
            <p:nvPr/>
          </p:nvSpPr>
          <p:spPr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0" b="0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>
                <a:alpha val="100000"/>
              </a:scheme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1" name="Freeform 34"/>
            <p:cNvSpPr/>
            <p:nvPr/>
          </p:nvSpPr>
          <p:spPr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0" b="0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>
                <a:alpha val="100000"/>
              </a:scheme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2" name="Freeform 35"/>
            <p:cNvSpPr/>
            <p:nvPr/>
          </p:nvSpPr>
          <p:spPr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0" b="0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100000"/>
              </a:scheme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3" name="Freeform 36"/>
            <p:cNvSpPr/>
            <p:nvPr/>
          </p:nvSpPr>
          <p:spPr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0" b="0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100000"/>
              </a:scheme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4" name="Freeform 37"/>
            <p:cNvSpPr/>
            <p:nvPr/>
          </p:nvSpPr>
          <p:spPr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0" b="0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>
                <a:alpha val="100000"/>
              </a:scheme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5" name="Freeform 38"/>
            <p:cNvSpPr/>
            <p:nvPr/>
          </p:nvSpPr>
          <p:spPr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0" b="0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>
                <a:alpha val="100000"/>
              </a:scheme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2" name="Rectangle 61"/>
          <p:cNvSpPr/>
          <p:nvPr/>
        </p:nvSpPr>
        <p:spPr>
          <a:xfrm>
            <a:off x="0" y="0"/>
            <a:ext cx="182563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29" name="Title Placeholder 1"/>
          <p:cNvSpPr>
            <a:spLocks noGrp="1"/>
          </p:cNvSpPr>
          <p:nvPr>
            <p:ph type="title"/>
          </p:nvPr>
        </p:nvSpPr>
        <p:spPr>
          <a:xfrm>
            <a:off x="1944688" y="623888"/>
            <a:ext cx="6589712" cy="1281112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vi-VN" altLang="x-none" dirty="0"/>
              <a:t>Bấm để sửa kiểu tiêu đề Bản cái</a:t>
            </a:r>
            <a:endParaRPr dirty="0"/>
          </a:p>
        </p:txBody>
      </p:sp>
      <p:sp>
        <p:nvSpPr>
          <p:cNvPr id="1030" name="Text Placeholder 2"/>
          <p:cNvSpPr>
            <a:spLocks noGrp="1"/>
          </p:cNvSpPr>
          <p:nvPr>
            <p:ph type="body" idx="1"/>
          </p:nvPr>
        </p:nvSpPr>
        <p:spPr>
          <a:xfrm>
            <a:off x="1943100" y="2133600"/>
            <a:ext cx="6591300" cy="38862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vi-VN" altLang="x-none" dirty="0"/>
              <a:t>Bấm để sửa kiểu văn bản Bản cái</a:t>
            </a:r>
          </a:p>
          <a:p>
            <a:pPr lvl="1"/>
            <a:r>
              <a:rPr lang="vi-VN" altLang="x-none" dirty="0"/>
              <a:t>Mức hai</a:t>
            </a:r>
          </a:p>
          <a:p>
            <a:pPr lvl="2"/>
            <a:r>
              <a:rPr lang="vi-VN" altLang="x-none" dirty="0"/>
              <a:t>Mức ba</a:t>
            </a:r>
          </a:p>
          <a:p>
            <a:pPr lvl="3"/>
            <a:r>
              <a:rPr lang="vi-VN" altLang="x-none" dirty="0"/>
              <a:t>Mức bốn</a:t>
            </a:r>
          </a:p>
          <a:p>
            <a:pPr lvl="4"/>
            <a:r>
              <a:rPr lang="vi-VN" altLang="x-none" dirty="0"/>
              <a:t>Mức năm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688"/>
            <a:ext cx="766763" cy="369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ECAA649-6EC0-42B2-AAD2-79D3AE32271E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9/21/2023</a:t>
            </a:fld>
            <a:endParaRPr kumimoji="0" lang="en-US" sz="9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3100" y="6135688"/>
            <a:ext cx="57165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175" y="787400"/>
            <a:ext cx="5857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07D6750-E33C-4EB4-8632-AE98A026B724}" type="slidenum">
              <a:rPr kumimoji="0" lang="en-US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‹#›</a:t>
            </a:fld>
            <a:endParaRPr kumimoji="0" lang="en-US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pitchFamily="18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pitchFamily="18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pitchFamily="18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pitchFamily="18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pitchFamily="18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pitchFamily="18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pitchFamily="18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pitchFamily="18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pitchFamily="18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5.wmf"/><Relationship Id="rId3" Type="http://schemas.openxmlformats.org/officeDocument/2006/relationships/audio" Target="../media/audio1.wav"/><Relationship Id="rId7" Type="http://schemas.openxmlformats.org/officeDocument/2006/relationships/image" Target="../media/image2.wmf"/><Relationship Id="rId12" Type="http://schemas.openxmlformats.org/officeDocument/2006/relationships/oleObject" Target="../embeddings/oleObject5.bin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4.wmf"/><Relationship Id="rId5" Type="http://schemas.openxmlformats.org/officeDocument/2006/relationships/image" Target="../media/image1.wmf"/><Relationship Id="rId15" Type="http://schemas.openxmlformats.org/officeDocument/2006/relationships/image" Target="../media/image6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wmf"/><Relationship Id="rId14" Type="http://schemas.openxmlformats.org/officeDocument/2006/relationships/oleObject" Target="../embeddings/oleObject6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oleObject" Target="../embeddings/oleObject12.bin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1.wmf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wmf"/><Relationship Id="rId11" Type="http://schemas.openxmlformats.org/officeDocument/2006/relationships/oleObject" Target="../embeddings/oleObject11.bin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10.bin"/><Relationship Id="rId14" Type="http://schemas.openxmlformats.org/officeDocument/2006/relationships/image" Target="../media/image12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oleObject" Target="../embeddings/oleObject18.bin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17.wmf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16.wmf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6.bin"/><Relationship Id="rId14" Type="http://schemas.openxmlformats.org/officeDocument/2006/relationships/image" Target="../media/image18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20.bin"/><Relationship Id="rId4" Type="http://schemas.openxmlformats.org/officeDocument/2006/relationships/image" Target="../media/image19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7" Type="http://schemas.openxmlformats.org/officeDocument/2006/relationships/image" Target="../media/image22.wmf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2.bin"/><Relationship Id="rId5" Type="http://schemas.openxmlformats.org/officeDocument/2006/relationships/image" Target="../media/image21.wmf"/><Relationship Id="rId4" Type="http://schemas.openxmlformats.org/officeDocument/2006/relationships/oleObject" Target="../embeddings/oleObject21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GIF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6"/>
          <p:cNvSpPr txBox="1"/>
          <p:nvPr/>
        </p:nvSpPr>
        <p:spPr>
          <a:xfrm>
            <a:off x="0" y="1676400"/>
            <a:ext cx="91440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defTabSz="914400">
              <a:spcBef>
                <a:spcPct val="50000"/>
              </a:spcBef>
              <a:buClrTx/>
              <a:buFontTx/>
              <a:buNone/>
            </a:pPr>
            <a:r>
              <a:rPr lang="en-US" altLang="en-US" sz="2800" b="1" dirty="0">
                <a:solidFill>
                  <a:srgbClr val="190B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Hãy chuyển các hỗn số sau th</a:t>
            </a:r>
            <a:r>
              <a:rPr lang="en-US" altLang="en-US" sz="2800" b="1" dirty="0">
                <a:solidFill>
                  <a:srgbClr val="190BC8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 b="1" dirty="0">
                <a:solidFill>
                  <a:srgbClr val="190B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 phân số.</a:t>
            </a:r>
            <a:endParaRPr lang="en-US" altLang="en-US" sz="2800" b="1" dirty="0">
              <a:solidFill>
                <a:srgbClr val="190BC8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187400" name="Object 8"/>
          <p:cNvGraphicFramePr>
            <a:graphicFrameLocks noChangeAspect="1"/>
          </p:cNvGraphicFramePr>
          <p:nvPr/>
        </p:nvGraphicFramePr>
        <p:xfrm>
          <a:off x="1905000" y="2743200"/>
          <a:ext cx="457200" cy="1250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r:id="rId4" imgW="139700" imgH="393700" progId="Equation.3">
                  <p:embed/>
                </p:oleObj>
              </mc:Choice>
              <mc:Fallback>
                <p:oleObj r:id="rId4" imgW="139700" imgH="393700" progId="Equation.3">
                  <p:embed/>
                  <p:pic>
                    <p:nvPicPr>
                      <p:cNvPr id="0" name="Picture 3077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905000" y="2743200"/>
                        <a:ext cx="457200" cy="12509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7401" name="Text Box 9"/>
          <p:cNvSpPr txBox="1"/>
          <p:nvPr/>
        </p:nvSpPr>
        <p:spPr>
          <a:xfrm>
            <a:off x="2501900" y="2438400"/>
            <a:ext cx="549275" cy="12461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defTabSz="914400">
              <a:spcBef>
                <a:spcPct val="50000"/>
              </a:spcBef>
              <a:buClrTx/>
              <a:buFontTx/>
              <a:buNone/>
            </a:pPr>
            <a:endParaRPr lang="en-US" altLang="en-US" sz="3000" b="1" dirty="0">
              <a:solidFill>
                <a:schemeClr val="tx1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marL="0" lvl="0" indent="0" defTabSz="914400">
              <a:spcBef>
                <a:spcPct val="50000"/>
              </a:spcBef>
              <a:buClrTx/>
              <a:buFontTx/>
              <a:buNone/>
            </a:pPr>
            <a:r>
              <a:rPr lang="en-US" alt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=</a:t>
            </a:r>
            <a:endParaRPr lang="en-US" altLang="en-US" sz="3000" dirty="0">
              <a:solidFill>
                <a:schemeClr val="tx1"/>
              </a:solidFill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sp>
        <p:nvSpPr>
          <p:cNvPr id="20485" name="Text Box 10"/>
          <p:cNvSpPr txBox="1"/>
          <p:nvPr/>
        </p:nvSpPr>
        <p:spPr>
          <a:xfrm>
            <a:off x="2917825" y="4019550"/>
            <a:ext cx="201295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defTabSz="914400">
              <a:spcBef>
                <a:spcPct val="50000"/>
              </a:spcBef>
              <a:buClrTx/>
              <a:buFontTx/>
              <a:buNone/>
            </a:pPr>
            <a:endParaRPr lang="vi-VN" altLang="en-US" sz="2400" b="1" dirty="0">
              <a:solidFill>
                <a:schemeClr val="tx1"/>
              </a:solidFill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graphicFrame>
        <p:nvGraphicFramePr>
          <p:cNvPr id="187403" name="Object 11"/>
          <p:cNvGraphicFramePr>
            <a:graphicFrameLocks noChangeAspect="1"/>
          </p:cNvGraphicFramePr>
          <p:nvPr/>
        </p:nvGraphicFramePr>
        <p:xfrm>
          <a:off x="2971800" y="2743200"/>
          <a:ext cx="1905000" cy="1266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r:id="rId6" imgW="469900" imgH="393700" progId="Equation.3">
                  <p:embed/>
                </p:oleObj>
              </mc:Choice>
              <mc:Fallback>
                <p:oleObj r:id="rId6" imgW="469900" imgH="393700" progId="Equation.3">
                  <p:embed/>
                  <p:pic>
                    <p:nvPicPr>
                      <p:cNvPr id="0" name="Picture 3080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971800" y="2743200"/>
                        <a:ext cx="1905000" cy="12668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7404" name="Text Box 12"/>
          <p:cNvSpPr txBox="1"/>
          <p:nvPr/>
        </p:nvSpPr>
        <p:spPr>
          <a:xfrm>
            <a:off x="4784725" y="2438400"/>
            <a:ext cx="549275" cy="12350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defTabSz="914400">
              <a:spcBef>
                <a:spcPct val="50000"/>
              </a:spcBef>
              <a:buClrTx/>
              <a:buFontTx/>
              <a:buNone/>
            </a:pPr>
            <a:endParaRPr lang="en-US" altLang="en-US" sz="3000" b="1" dirty="0">
              <a:solidFill>
                <a:schemeClr val="tx1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marL="0" lvl="0" indent="0" defTabSz="914400">
              <a:spcBef>
                <a:spcPct val="50000"/>
              </a:spcBef>
              <a:buClrTx/>
              <a:buFontTx/>
              <a:buNone/>
            </a:pPr>
            <a:r>
              <a:rPr lang="en-US" alt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=</a:t>
            </a:r>
            <a:endParaRPr lang="en-US" altLang="en-US" sz="3000" dirty="0">
              <a:solidFill>
                <a:schemeClr val="tx1"/>
              </a:solidFill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graphicFrame>
        <p:nvGraphicFramePr>
          <p:cNvPr id="187406" name="Object 14"/>
          <p:cNvGraphicFramePr>
            <a:graphicFrameLocks noChangeAspect="1"/>
          </p:cNvGraphicFramePr>
          <p:nvPr/>
        </p:nvGraphicFramePr>
        <p:xfrm>
          <a:off x="5105400" y="2743200"/>
          <a:ext cx="9144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r:id="rId8" imgW="203200" imgH="393700" progId="Equation.3">
                  <p:embed/>
                </p:oleObj>
              </mc:Choice>
              <mc:Fallback>
                <p:oleObj r:id="rId8" imgW="203200" imgH="393700" progId="Equation.3">
                  <p:embed/>
                  <p:pic>
                    <p:nvPicPr>
                      <p:cNvPr id="0" name="Picture 3078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105400" y="2743200"/>
                        <a:ext cx="914400" cy="12954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7407" name="Text Box 15"/>
          <p:cNvSpPr txBox="1"/>
          <p:nvPr/>
        </p:nvSpPr>
        <p:spPr>
          <a:xfrm>
            <a:off x="658813" y="4360863"/>
            <a:ext cx="593725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defTabSz="914400">
              <a:spcBef>
                <a:spcPct val="50000"/>
              </a:spcBef>
              <a:buClrTx/>
              <a:buFontTx/>
              <a:buNone/>
            </a:pP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</a:t>
            </a:r>
            <a:endParaRPr lang="en-US" altLang="en-US" sz="32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187408" name="Object 16"/>
          <p:cNvGraphicFramePr>
            <a:graphicFrameLocks noChangeAspect="1"/>
          </p:cNvGraphicFramePr>
          <p:nvPr/>
        </p:nvGraphicFramePr>
        <p:xfrm>
          <a:off x="1870075" y="4264025"/>
          <a:ext cx="468313" cy="1222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r:id="rId10" imgW="152400" imgH="393700" progId="Equation.3">
                  <p:embed/>
                </p:oleObj>
              </mc:Choice>
              <mc:Fallback>
                <p:oleObj r:id="rId10" imgW="152400" imgH="393700" progId="Equation.3">
                  <p:embed/>
                  <p:pic>
                    <p:nvPicPr>
                      <p:cNvPr id="0" name="Picture 3079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870075" y="4264025"/>
                        <a:ext cx="468313" cy="12223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7409" name="Text Box 17"/>
          <p:cNvSpPr txBox="1"/>
          <p:nvPr/>
        </p:nvSpPr>
        <p:spPr>
          <a:xfrm>
            <a:off x="1409700" y="3103563"/>
            <a:ext cx="742950" cy="6302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defTabSz="914400">
              <a:spcBef>
                <a:spcPct val="50000"/>
              </a:spcBef>
              <a:buClrTx/>
              <a:buFontTx/>
              <a:buNone/>
            </a:pPr>
            <a:r>
              <a:rPr lang="en-US" altLang="en-US" sz="3000" b="1" dirty="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3500" b="1" dirty="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3</a:t>
            </a:r>
            <a:endParaRPr lang="en-US" altLang="en-US" sz="3500" b="1" dirty="0">
              <a:solidFill>
                <a:schemeClr val="tx1"/>
              </a:solidFill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sp>
        <p:nvSpPr>
          <p:cNvPr id="187410" name="Text Box 18"/>
          <p:cNvSpPr txBox="1"/>
          <p:nvPr/>
        </p:nvSpPr>
        <p:spPr>
          <a:xfrm>
            <a:off x="1444625" y="4551363"/>
            <a:ext cx="806450" cy="6302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defTabSz="914400">
              <a:spcBef>
                <a:spcPct val="50000"/>
              </a:spcBef>
              <a:buClrTx/>
              <a:buFontTx/>
              <a:buNone/>
            </a:pPr>
            <a:r>
              <a:rPr lang="en-US" altLang="en-US" sz="3500" b="1" dirty="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8</a:t>
            </a:r>
            <a:endParaRPr lang="en-US" altLang="en-US" sz="3500" b="1" dirty="0">
              <a:solidFill>
                <a:schemeClr val="tx1"/>
              </a:solidFill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sp>
        <p:nvSpPr>
          <p:cNvPr id="187411" name="Text Box 19"/>
          <p:cNvSpPr txBox="1"/>
          <p:nvPr/>
        </p:nvSpPr>
        <p:spPr>
          <a:xfrm>
            <a:off x="2524125" y="3935413"/>
            <a:ext cx="904875" cy="12461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defTabSz="914400">
              <a:spcBef>
                <a:spcPct val="50000"/>
              </a:spcBef>
              <a:buClrTx/>
              <a:buFontTx/>
              <a:buNone/>
            </a:pPr>
            <a:endParaRPr lang="en-US" altLang="en-US" sz="3000" b="1" dirty="0">
              <a:solidFill>
                <a:schemeClr val="tx1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marL="0" lvl="0" indent="0" defTabSz="914400">
              <a:spcBef>
                <a:spcPct val="50000"/>
              </a:spcBef>
              <a:buClrTx/>
              <a:buFontTx/>
              <a:buNone/>
            </a:pPr>
            <a:r>
              <a:rPr lang="en-US" alt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= </a:t>
            </a:r>
            <a:endParaRPr lang="en-US" altLang="en-US" sz="3000" dirty="0">
              <a:solidFill>
                <a:schemeClr val="tx1"/>
              </a:solidFill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sp>
        <p:nvSpPr>
          <p:cNvPr id="20494" name="Text Box 20"/>
          <p:cNvSpPr txBox="1"/>
          <p:nvPr/>
        </p:nvSpPr>
        <p:spPr>
          <a:xfrm>
            <a:off x="6134100" y="4724400"/>
            <a:ext cx="1524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defTabSz="914400">
              <a:spcBef>
                <a:spcPct val="50000"/>
              </a:spcBef>
              <a:buClrTx/>
              <a:buFontTx/>
              <a:buNone/>
            </a:pPr>
            <a:endParaRPr lang="vi-VN" altLang="en-US" sz="2400" b="1" dirty="0">
              <a:solidFill>
                <a:schemeClr val="tx1"/>
              </a:solidFill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graphicFrame>
        <p:nvGraphicFramePr>
          <p:cNvPr id="187413" name="Object 21"/>
          <p:cNvGraphicFramePr>
            <a:graphicFrameLocks noChangeAspect="1"/>
          </p:cNvGraphicFramePr>
          <p:nvPr/>
        </p:nvGraphicFramePr>
        <p:xfrm>
          <a:off x="3028950" y="4254500"/>
          <a:ext cx="1619250" cy="123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r:id="rId12" imgW="508000" imgH="393700" progId="Equation.3">
                  <p:embed/>
                </p:oleObj>
              </mc:Choice>
              <mc:Fallback>
                <p:oleObj r:id="rId12" imgW="508000" imgH="393700" progId="Equation.3">
                  <p:embed/>
                  <p:pic>
                    <p:nvPicPr>
                      <p:cNvPr id="0" name="Picture 3081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3028950" y="4254500"/>
                        <a:ext cx="1619250" cy="12319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7414" name="Text Box 22"/>
          <p:cNvSpPr txBox="1"/>
          <p:nvPr/>
        </p:nvSpPr>
        <p:spPr>
          <a:xfrm>
            <a:off x="4556125" y="3873500"/>
            <a:ext cx="549275" cy="12461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defTabSz="914400">
              <a:spcBef>
                <a:spcPct val="50000"/>
              </a:spcBef>
              <a:buClrTx/>
              <a:buFontTx/>
              <a:buNone/>
            </a:pPr>
            <a:endParaRPr lang="en-US" altLang="en-US" sz="3000" b="1" dirty="0">
              <a:solidFill>
                <a:schemeClr val="tx1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marL="0" lvl="0" indent="0" defTabSz="914400">
              <a:spcBef>
                <a:spcPct val="50000"/>
              </a:spcBef>
              <a:buClrTx/>
              <a:buFontTx/>
              <a:buNone/>
            </a:pPr>
            <a:r>
              <a:rPr lang="en-US" alt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=</a:t>
            </a:r>
            <a:endParaRPr lang="en-US" altLang="en-US" sz="3000" dirty="0">
              <a:solidFill>
                <a:schemeClr val="tx1"/>
              </a:solidFill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sp>
        <p:nvSpPr>
          <p:cNvPr id="20497" name="Text Box 23"/>
          <p:cNvSpPr txBox="1"/>
          <p:nvPr/>
        </p:nvSpPr>
        <p:spPr>
          <a:xfrm>
            <a:off x="7947025" y="3733800"/>
            <a:ext cx="79375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defTabSz="914400">
              <a:spcBef>
                <a:spcPct val="50000"/>
              </a:spcBef>
              <a:buClrTx/>
              <a:buFontTx/>
              <a:buNone/>
            </a:pPr>
            <a:endParaRPr lang="vi-VN" altLang="en-US" sz="2400" b="1" dirty="0">
              <a:solidFill>
                <a:schemeClr val="tx1"/>
              </a:solidFill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graphicFrame>
        <p:nvGraphicFramePr>
          <p:cNvPr id="187416" name="Object 24"/>
          <p:cNvGraphicFramePr>
            <a:graphicFrameLocks noChangeAspect="1"/>
          </p:cNvGraphicFramePr>
          <p:nvPr/>
        </p:nvGraphicFramePr>
        <p:xfrm>
          <a:off x="5041900" y="4191000"/>
          <a:ext cx="5969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r:id="rId14" imgW="228600" imgH="393700" progId="Equation.3">
                  <p:embed/>
                </p:oleObj>
              </mc:Choice>
              <mc:Fallback>
                <p:oleObj r:id="rId14" imgW="228600" imgH="393700" progId="Equation.3">
                  <p:embed/>
                  <p:pic>
                    <p:nvPicPr>
                      <p:cNvPr id="0" name="Picture 3082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5041900" y="4191000"/>
                        <a:ext cx="596900" cy="12954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956" name="Text Box 20"/>
          <p:cNvSpPr txBox="1"/>
          <p:nvPr/>
        </p:nvSpPr>
        <p:spPr>
          <a:xfrm>
            <a:off x="623888" y="3022600"/>
            <a:ext cx="7620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defTabSz="914400">
              <a:spcBef>
                <a:spcPct val="50000"/>
              </a:spcBef>
              <a:buClrTx/>
              <a:buFontTx/>
              <a:buNone/>
            </a:pP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</a:t>
            </a:r>
            <a:endParaRPr lang="en-US" altLang="en-US" sz="32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0500" name="WordArt 23"/>
          <p:cNvSpPr>
            <a:spLocks noTextEdit="1"/>
          </p:cNvSpPr>
          <p:nvPr/>
        </p:nvSpPr>
        <p:spPr>
          <a:xfrm>
            <a:off x="2286000" y="457200"/>
            <a:ext cx="4200525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 fontScale="92500" lnSpcReduction="20000"/>
          </a:bodyPr>
          <a:lstStyle/>
          <a:p>
            <a:pPr algn="ctr"/>
            <a:r>
              <a:rPr lang="en-US" sz="3600" b="1" dirty="0" smtClean="0">
                <a:ln w="9525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KHỞI ĐỘNG.</a:t>
            </a:r>
            <a:endParaRPr lang="en-US" sz="3600" b="1" dirty="0">
              <a:ln w="9525" cap="flat" cmpd="sng">
                <a:solidFill>
                  <a:srgbClr val="FF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0501" name="Rectangle 3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57150" cap="flat" cmpd="sng">
            <a:pattFill prst="sphere">
              <a:fgClr>
                <a:srgbClr val="0000FF"/>
              </a:fgClr>
              <a:bgClr>
                <a:srgbClr val="FF0000"/>
              </a:bgClr>
            </a:patt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defTabSz="914400">
              <a:spcBef>
                <a:spcPct val="0"/>
              </a:spcBef>
              <a:buClrTx/>
              <a:buFontTx/>
              <a:buNone/>
            </a:pPr>
            <a:endParaRPr lang="vi-VN" altLang="en-US" dirty="0">
              <a:solidFill>
                <a:schemeClr val="tx1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99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99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87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87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87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187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18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187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18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18740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87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187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1874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187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18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8" grpId="0"/>
      <p:bldP spid="187401" grpId="0"/>
      <p:bldP spid="187404" grpId="0"/>
      <p:bldP spid="187407" grpId="0"/>
      <p:bldP spid="187409" grpId="0"/>
      <p:bldP spid="187410" grpId="0"/>
      <p:bldP spid="187411" grpId="0"/>
      <p:bldP spid="187414" grpId="0"/>
      <p:bldP spid="3995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2" descr="Green marble"/>
          <p:cNvSpPr/>
          <p:nvPr/>
        </p:nvSpPr>
        <p:spPr>
          <a:xfrm>
            <a:off x="1066800" y="303213"/>
            <a:ext cx="3276600" cy="56515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marL="457200" lvl="0" indent="-457200" defTabSz="914400">
              <a:spcBef>
                <a:spcPct val="0"/>
              </a:spcBef>
              <a:buClrTx/>
              <a:buFont typeface="Wingdings" panose="05000000000000000000" pitchFamily="2" charset="2"/>
              <a:buChar char="v"/>
            </a:pP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B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à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i 1: 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Tính</a:t>
            </a:r>
            <a:endParaRPr lang="en-US" altLang="en-US" sz="3200" b="1" dirty="0">
              <a:solidFill>
                <a:srgbClr val="0000FF"/>
              </a:solidFill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sp>
        <p:nvSpPr>
          <p:cNvPr id="22531" name="Rectangle 3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57150" cap="flat" cmpd="sng">
            <a:pattFill prst="sphere">
              <a:fgClr>
                <a:srgbClr val="0000FF"/>
              </a:fgClr>
              <a:bgClr>
                <a:srgbClr val="FF0000"/>
              </a:bgClr>
            </a:patt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defTabSz="914400">
              <a:spcBef>
                <a:spcPct val="0"/>
              </a:spcBef>
              <a:buClrTx/>
              <a:buFontTx/>
              <a:buNone/>
            </a:pPr>
            <a:endParaRPr lang="vi-VN" altLang="en-US" dirty="0">
              <a:solidFill>
                <a:schemeClr val="tx1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graphicFrame>
        <p:nvGraphicFramePr>
          <p:cNvPr id="119" name="Object 119"/>
          <p:cNvGraphicFramePr>
            <a:graphicFrameLocks noChangeAspect="1"/>
          </p:cNvGraphicFramePr>
          <p:nvPr/>
        </p:nvGraphicFramePr>
        <p:xfrm>
          <a:off x="1319213" y="1041400"/>
          <a:ext cx="1752600" cy="95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r:id="rId3" imgW="596900" imgH="393700" progId="Equation.DSMT4">
                  <p:embed/>
                </p:oleObj>
              </mc:Choice>
              <mc:Fallback>
                <p:oleObj r:id="rId3" imgW="596900" imgH="393700" progId="Equation.DSMT4">
                  <p:embed/>
                  <p:pic>
                    <p:nvPicPr>
                      <p:cNvPr id="0" name="Picture 309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319213" y="1041400"/>
                        <a:ext cx="1752600" cy="9556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0" name="Object 120"/>
          <p:cNvGraphicFramePr>
            <a:graphicFrameLocks noChangeAspect="1"/>
          </p:cNvGraphicFramePr>
          <p:nvPr/>
        </p:nvGraphicFramePr>
        <p:xfrm>
          <a:off x="3309938" y="1090613"/>
          <a:ext cx="28194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r:id="rId5" imgW="1028065" imgH="393700" progId="Equation.DSMT4">
                  <p:embed/>
                </p:oleObj>
              </mc:Choice>
              <mc:Fallback>
                <p:oleObj r:id="rId5" imgW="1028065" imgH="393700" progId="Equation.DSMT4">
                  <p:embed/>
                  <p:pic>
                    <p:nvPicPr>
                      <p:cNvPr id="0" name="Picture 3092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309938" y="1090613"/>
                        <a:ext cx="2819400" cy="9652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" name="Object 121"/>
          <p:cNvGraphicFramePr>
            <a:graphicFrameLocks noChangeAspect="1"/>
          </p:cNvGraphicFramePr>
          <p:nvPr/>
        </p:nvGraphicFramePr>
        <p:xfrm>
          <a:off x="1398588" y="2339975"/>
          <a:ext cx="1666875" cy="1036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r:id="rId7" imgW="520700" imgH="393700" progId="Equation.DSMT4">
                  <p:embed/>
                </p:oleObj>
              </mc:Choice>
              <mc:Fallback>
                <p:oleObj r:id="rId7" imgW="520700" imgH="393700" progId="Equation.DSMT4">
                  <p:embed/>
                  <p:pic>
                    <p:nvPicPr>
                      <p:cNvPr id="0" name="Picture 3094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398588" y="2339975"/>
                        <a:ext cx="1666875" cy="103663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" name="Object 122"/>
          <p:cNvGraphicFramePr>
            <a:graphicFrameLocks noChangeAspect="1"/>
          </p:cNvGraphicFramePr>
          <p:nvPr/>
        </p:nvGraphicFramePr>
        <p:xfrm>
          <a:off x="3416300" y="2393950"/>
          <a:ext cx="2689225" cy="928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r:id="rId9" imgW="977265" imgH="393700" progId="Equation.DSMT4">
                  <p:embed/>
                </p:oleObj>
              </mc:Choice>
              <mc:Fallback>
                <p:oleObj r:id="rId9" imgW="977265" imgH="393700" progId="Equation.DSMT4">
                  <p:embed/>
                  <p:pic>
                    <p:nvPicPr>
                      <p:cNvPr id="0" name="Picture 3093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416300" y="2393950"/>
                        <a:ext cx="2689225" cy="9286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" name="Object 123"/>
          <p:cNvGraphicFramePr>
            <a:graphicFrameLocks noChangeAspect="1"/>
          </p:cNvGraphicFramePr>
          <p:nvPr/>
        </p:nvGraphicFramePr>
        <p:xfrm>
          <a:off x="1319213" y="3846513"/>
          <a:ext cx="3024187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r:id="rId11" imgW="812165" imgH="393700" progId="Equation.DSMT4">
                  <p:embed/>
                </p:oleObj>
              </mc:Choice>
              <mc:Fallback>
                <p:oleObj r:id="rId11" imgW="812165" imgH="393700" progId="Equation.DSMT4">
                  <p:embed/>
                  <p:pic>
                    <p:nvPicPr>
                      <p:cNvPr id="0" name="Picture 3096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319213" y="3846513"/>
                        <a:ext cx="3024187" cy="990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4" name="Object 124"/>
          <p:cNvGraphicFramePr>
            <a:graphicFrameLocks noChangeAspect="1"/>
          </p:cNvGraphicFramePr>
          <p:nvPr/>
        </p:nvGraphicFramePr>
        <p:xfrm>
          <a:off x="4343400" y="3892550"/>
          <a:ext cx="4162425" cy="922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4" r:id="rId13" imgW="1485900" imgH="393700" progId="Equation.DSMT4">
                  <p:embed/>
                </p:oleObj>
              </mc:Choice>
              <mc:Fallback>
                <p:oleObj r:id="rId13" imgW="1485900" imgH="393700" progId="Equation.DSMT4">
                  <p:embed/>
                  <p:pic>
                    <p:nvPicPr>
                      <p:cNvPr id="0" name="Picture 3095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4343400" y="3892550"/>
                        <a:ext cx="4162425" cy="92233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07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87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2" descr="Green marble"/>
          <p:cNvSpPr/>
          <p:nvPr/>
        </p:nvSpPr>
        <p:spPr>
          <a:xfrm>
            <a:off x="1260475" y="242888"/>
            <a:ext cx="3149600" cy="9906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marL="457200" lvl="0" indent="-457200" defTabSz="914400">
              <a:spcBef>
                <a:spcPct val="0"/>
              </a:spcBef>
              <a:buClrTx/>
              <a:buFont typeface="Wingdings" panose="05000000000000000000" pitchFamily="2" charset="2"/>
              <a:buChar char="v"/>
            </a:pP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B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à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i 2: 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Tính</a:t>
            </a:r>
            <a:endParaRPr lang="en-US" altLang="en-US" sz="3200" b="1" dirty="0">
              <a:solidFill>
                <a:srgbClr val="0000FF"/>
              </a:solidFill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sp>
        <p:nvSpPr>
          <p:cNvPr id="23555" name="Rectangle 3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57150" cap="flat" cmpd="sng">
            <a:pattFill prst="sphere">
              <a:fgClr>
                <a:srgbClr val="0000FF"/>
              </a:fgClr>
              <a:bgClr>
                <a:srgbClr val="FF0000"/>
              </a:bgClr>
            </a:patt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defTabSz="914400">
              <a:spcBef>
                <a:spcPct val="0"/>
              </a:spcBef>
              <a:buClrTx/>
              <a:buFontTx/>
              <a:buNone/>
            </a:pPr>
            <a:endParaRPr lang="vi-VN" altLang="en-US" dirty="0">
              <a:solidFill>
                <a:schemeClr val="tx1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graphicFrame>
        <p:nvGraphicFramePr>
          <p:cNvPr id="114" name="Object 114"/>
          <p:cNvGraphicFramePr>
            <a:graphicFrameLocks noChangeAspect="1"/>
          </p:cNvGraphicFramePr>
          <p:nvPr/>
        </p:nvGraphicFramePr>
        <p:xfrm>
          <a:off x="457200" y="1295400"/>
          <a:ext cx="1752600" cy="1158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r:id="rId3" imgW="520700" imgH="393700" progId="Equation.DSMT4">
                  <p:embed/>
                </p:oleObj>
              </mc:Choice>
              <mc:Fallback>
                <p:oleObj r:id="rId3" imgW="520700" imgH="393700" progId="Equation.DSMT4">
                  <p:embed/>
                  <p:pic>
                    <p:nvPicPr>
                      <p:cNvPr id="0" name="Picture 3087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57200" y="1295400"/>
                        <a:ext cx="1752600" cy="11588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5" name="Object 115"/>
          <p:cNvGraphicFramePr>
            <a:graphicFrameLocks noChangeAspect="1"/>
          </p:cNvGraphicFramePr>
          <p:nvPr/>
        </p:nvGraphicFramePr>
        <p:xfrm>
          <a:off x="2239963" y="1325563"/>
          <a:ext cx="3263900" cy="1112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r:id="rId5" imgW="977265" imgH="393700" progId="Equation.DSMT4">
                  <p:embed/>
                </p:oleObj>
              </mc:Choice>
              <mc:Fallback>
                <p:oleObj r:id="rId5" imgW="977265" imgH="393700" progId="Equation.DSMT4">
                  <p:embed/>
                  <p:pic>
                    <p:nvPicPr>
                      <p:cNvPr id="0" name="Picture 3089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239963" y="1325563"/>
                        <a:ext cx="3263900" cy="111283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6" name="Object 116"/>
          <p:cNvGraphicFramePr>
            <a:graphicFrameLocks noChangeAspect="1"/>
          </p:cNvGraphicFramePr>
          <p:nvPr/>
        </p:nvGraphicFramePr>
        <p:xfrm>
          <a:off x="457200" y="2743200"/>
          <a:ext cx="2057400" cy="1085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r:id="rId7" imgW="635000" imgH="393700" progId="Equation.DSMT4">
                  <p:embed/>
                </p:oleObj>
              </mc:Choice>
              <mc:Fallback>
                <p:oleObj r:id="rId7" imgW="635000" imgH="393700" progId="Equation.DSMT4">
                  <p:embed/>
                  <p:pic>
                    <p:nvPicPr>
                      <p:cNvPr id="0" name="Picture 3090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57200" y="2743200"/>
                        <a:ext cx="2057400" cy="10858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" name="Object 117"/>
          <p:cNvGraphicFramePr>
            <a:graphicFrameLocks noChangeAspect="1"/>
          </p:cNvGraphicFramePr>
          <p:nvPr/>
        </p:nvGraphicFramePr>
        <p:xfrm>
          <a:off x="2574925" y="2773363"/>
          <a:ext cx="51816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r:id="rId9" imgW="1854200" imgH="393700" progId="Equation.DSMT4">
                  <p:embed/>
                </p:oleObj>
              </mc:Choice>
              <mc:Fallback>
                <p:oleObj r:id="rId9" imgW="1854200" imgH="393700" progId="Equation.DSMT4">
                  <p:embed/>
                  <p:pic>
                    <p:nvPicPr>
                      <p:cNvPr id="0" name="Picture 3086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574925" y="2773363"/>
                        <a:ext cx="5181600" cy="10668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8" name="Object 118"/>
          <p:cNvGraphicFramePr>
            <a:graphicFrameLocks noChangeAspect="1"/>
          </p:cNvGraphicFramePr>
          <p:nvPr/>
        </p:nvGraphicFramePr>
        <p:xfrm>
          <a:off x="441325" y="4191000"/>
          <a:ext cx="2393950" cy="1120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r:id="rId11" imgW="748665" imgH="393700" progId="Equation.DSMT4">
                  <p:embed/>
                </p:oleObj>
              </mc:Choice>
              <mc:Fallback>
                <p:oleObj r:id="rId11" imgW="748665" imgH="393700" progId="Equation.DSMT4">
                  <p:embed/>
                  <p:pic>
                    <p:nvPicPr>
                      <p:cNvPr id="0" name="Picture 3085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41325" y="4191000"/>
                        <a:ext cx="2393950" cy="11207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9" name="Object 119"/>
          <p:cNvGraphicFramePr>
            <a:graphicFrameLocks noChangeAspect="1"/>
          </p:cNvGraphicFramePr>
          <p:nvPr/>
        </p:nvGraphicFramePr>
        <p:xfrm>
          <a:off x="2895600" y="4191000"/>
          <a:ext cx="5307013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8" r:id="rId13" imgW="1714500" imgH="393700" progId="Equation.DSMT4">
                  <p:embed/>
                </p:oleObj>
              </mc:Choice>
              <mc:Fallback>
                <p:oleObj r:id="rId13" imgW="1714500" imgH="393700" progId="Equation.DSMT4">
                  <p:embed/>
                  <p:pic>
                    <p:nvPicPr>
                      <p:cNvPr id="0" name="Picture 3088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2895600" y="4191000"/>
                        <a:ext cx="5307013" cy="11430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07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87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2" descr="Green marble"/>
          <p:cNvSpPr/>
          <p:nvPr/>
        </p:nvSpPr>
        <p:spPr>
          <a:xfrm>
            <a:off x="1257300" y="357188"/>
            <a:ext cx="8305800" cy="6858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defTabSz="914400">
              <a:spcBef>
                <a:spcPct val="0"/>
              </a:spcBef>
              <a:buClrTx/>
              <a:buFont typeface="Arial" panose="020B0604020202020204" pitchFamily="34" charset="0"/>
              <a:buNone/>
            </a:pP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B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à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i 3: 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Khoanh v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à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o chữ đặt trước kết quả đúng:</a:t>
            </a:r>
            <a:endParaRPr lang="en-US" altLang="en-US" sz="2800" b="1" dirty="0">
              <a:solidFill>
                <a:srgbClr val="0000FF"/>
              </a:solidFill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grpSp>
        <p:nvGrpSpPr>
          <p:cNvPr id="2" name="Group 3"/>
          <p:cNvGrpSpPr/>
          <p:nvPr/>
        </p:nvGrpSpPr>
        <p:grpSpPr>
          <a:xfrm>
            <a:off x="838200" y="2667000"/>
            <a:ext cx="2312988" cy="746125"/>
            <a:chOff x="1151" y="1036"/>
            <a:chExt cx="1131" cy="470"/>
          </a:xfrm>
        </p:grpSpPr>
        <p:grpSp>
          <p:nvGrpSpPr>
            <p:cNvPr id="24611" name="Group 4"/>
            <p:cNvGrpSpPr/>
            <p:nvPr/>
          </p:nvGrpSpPr>
          <p:grpSpPr>
            <a:xfrm>
              <a:off x="1151" y="1036"/>
              <a:ext cx="231" cy="460"/>
              <a:chOff x="1145" y="1136"/>
              <a:chExt cx="231" cy="460"/>
            </a:xfrm>
          </p:grpSpPr>
          <p:sp>
            <p:nvSpPr>
              <p:cNvPr id="24619" name="Text Box 5"/>
              <p:cNvSpPr txBox="1"/>
              <p:nvPr/>
            </p:nvSpPr>
            <p:spPr>
              <a:xfrm>
                <a:off x="1146" y="1136"/>
                <a:ext cx="230" cy="23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lIns="0" tIns="0" rIns="0" bIns="0"/>
              <a:lstStyle>
                <a:lvl1pPr marL="342900" indent="-3429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8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6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algn="ctr" defTabSz="914400">
                  <a:spcBef>
                    <a:spcPct val="50000"/>
                  </a:spcBef>
                  <a:buClrTx/>
                  <a:buFontTx/>
                  <a:buNone/>
                </a:pPr>
                <a:r>
                  <a:rPr lang="en-US" altLang="en-US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rPr>
                  <a:t>3</a:t>
                </a:r>
                <a:endParaRPr lang="en-US" alt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Arial" panose="020B0604020202020204" pitchFamily="34" charset="0"/>
                </a:endParaRPr>
              </a:p>
            </p:txBody>
          </p:sp>
          <p:sp>
            <p:nvSpPr>
              <p:cNvPr id="3" name="Line 6"/>
              <p:cNvSpPr>
                <a:spLocks noChangeShapeType="1"/>
              </p:cNvSpPr>
              <p:nvPr/>
            </p:nvSpPr>
            <p:spPr bwMode="auto">
              <a:xfrm>
                <a:off x="1146" y="1411"/>
                <a:ext cx="23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vi-VN" sz="2400" b="0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+mj-lt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24621" name="Text Box 7"/>
              <p:cNvSpPr txBox="1"/>
              <p:nvPr/>
            </p:nvSpPr>
            <p:spPr>
              <a:xfrm>
                <a:off x="1145" y="1366"/>
                <a:ext cx="230" cy="23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lIns="0" tIns="0" rIns="0" bIns="0"/>
              <a:lstStyle>
                <a:lvl1pPr marL="342900" indent="-3429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8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6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algn="ctr" defTabSz="914400">
                  <a:spcBef>
                    <a:spcPct val="50000"/>
                  </a:spcBef>
                  <a:buClrTx/>
                  <a:buFontTx/>
                  <a:buNone/>
                </a:pPr>
                <a:r>
                  <a:rPr lang="en-US" altLang="en-US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rPr>
                  <a:t>8</a:t>
                </a:r>
                <a:endParaRPr lang="en-US" alt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Arial" panose="020B0604020202020204" pitchFamily="34" charset="0"/>
                </a:endParaRPr>
              </a:p>
            </p:txBody>
          </p:sp>
        </p:grpSp>
        <p:grpSp>
          <p:nvGrpSpPr>
            <p:cNvPr id="24612" name="Group 8"/>
            <p:cNvGrpSpPr/>
            <p:nvPr/>
          </p:nvGrpSpPr>
          <p:grpSpPr>
            <a:xfrm>
              <a:off x="1613" y="1036"/>
              <a:ext cx="253" cy="470"/>
              <a:chOff x="1679" y="1182"/>
              <a:chExt cx="253" cy="470"/>
            </a:xfrm>
          </p:grpSpPr>
          <p:sp>
            <p:nvSpPr>
              <p:cNvPr id="24616" name="Text Box 9"/>
              <p:cNvSpPr txBox="1"/>
              <p:nvPr/>
            </p:nvSpPr>
            <p:spPr>
              <a:xfrm>
                <a:off x="1708" y="1182"/>
                <a:ext cx="201" cy="23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lIns="0" tIns="0" rIns="0" bIns="0"/>
              <a:lstStyle>
                <a:lvl1pPr marL="342900" indent="-3429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8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6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algn="ctr" defTabSz="914400">
                  <a:spcBef>
                    <a:spcPct val="50000"/>
                  </a:spcBef>
                  <a:buClrTx/>
                  <a:buFontTx/>
                  <a:buNone/>
                </a:pPr>
                <a:r>
                  <a:rPr lang="en-US" altLang="en-US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rPr>
                  <a:t>1</a:t>
                </a:r>
                <a:endParaRPr lang="en-US" alt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Arial" panose="020B0604020202020204" pitchFamily="34" charset="0"/>
                </a:endParaRPr>
              </a:p>
            </p:txBody>
          </p:sp>
          <p:sp>
            <p:nvSpPr>
              <p:cNvPr id="24617" name="Line 10"/>
              <p:cNvSpPr/>
              <p:nvPr/>
            </p:nvSpPr>
            <p:spPr>
              <a:xfrm>
                <a:off x="1679" y="1457"/>
                <a:ext cx="230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24618" name="Text Box 11"/>
              <p:cNvSpPr txBox="1"/>
              <p:nvPr/>
            </p:nvSpPr>
            <p:spPr>
              <a:xfrm>
                <a:off x="1702" y="1422"/>
                <a:ext cx="230" cy="23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lIns="0" tIns="0" rIns="0" bIns="0"/>
              <a:lstStyle>
                <a:lvl1pPr marL="342900" indent="-3429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8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6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algn="ctr" defTabSz="914400">
                  <a:spcBef>
                    <a:spcPct val="50000"/>
                  </a:spcBef>
                  <a:buClrTx/>
                  <a:buFontTx/>
                  <a:buNone/>
                </a:pPr>
                <a:r>
                  <a:rPr lang="en-US" altLang="en-US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rPr>
                  <a:t>4</a:t>
                </a:r>
                <a:endParaRPr lang="en-US" alt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Arial" panose="020B0604020202020204" pitchFamily="34" charset="0"/>
                </a:endParaRPr>
              </a:p>
            </p:txBody>
          </p:sp>
        </p:grpSp>
        <p:sp>
          <p:nvSpPr>
            <p:cNvPr id="24613" name="Text Box 12"/>
            <p:cNvSpPr txBox="1"/>
            <p:nvPr/>
          </p:nvSpPr>
          <p:spPr>
            <a:xfrm>
              <a:off x="1381" y="1122"/>
              <a:ext cx="230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0" tIns="0" rIns="0" bIns="0"/>
            <a:lstStyle>
              <a:lvl1pPr marL="342900" indent="-3429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8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6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defTabSz="914400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Arial" panose="020B0604020202020204" pitchFamily="34" charset="0"/>
                  <a:sym typeface="Symbol" panose="05050102010706020507" pitchFamily="18" charset="2"/>
                </a:rPr>
                <a:t>+</a:t>
              </a:r>
              <a:endPara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sym typeface="Symbol" panose="05050102010706020507" pitchFamily="18" charset="2"/>
              </a:endParaRPr>
            </a:p>
          </p:txBody>
        </p:sp>
        <p:sp>
          <p:nvSpPr>
            <p:cNvPr id="24614" name="Text Box 12"/>
            <p:cNvSpPr txBox="1"/>
            <p:nvPr/>
          </p:nvSpPr>
          <p:spPr>
            <a:xfrm>
              <a:off x="1866" y="1132"/>
              <a:ext cx="230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0" tIns="0" rIns="0" bIns="0"/>
            <a:lstStyle>
              <a:lvl1pPr marL="342900" indent="-3429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8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6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defTabSz="914400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Arial" panose="020B0604020202020204" pitchFamily="34" charset="0"/>
                  <a:sym typeface="Symbol" panose="05050102010706020507" pitchFamily="18" charset="2"/>
                </a:rPr>
                <a:t>=</a:t>
              </a:r>
              <a:endPara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sym typeface="Symbol" panose="05050102010706020507" pitchFamily="18" charset="2"/>
              </a:endParaRPr>
            </a:p>
          </p:txBody>
        </p:sp>
        <p:sp>
          <p:nvSpPr>
            <p:cNvPr id="24615" name="Text Box 12"/>
            <p:cNvSpPr txBox="1"/>
            <p:nvPr/>
          </p:nvSpPr>
          <p:spPr>
            <a:xfrm>
              <a:off x="2052" y="1132"/>
              <a:ext cx="230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0" tIns="0" rIns="0" bIns="0"/>
            <a:lstStyle>
              <a:lvl1pPr marL="342900" indent="-3429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8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6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defTabSz="914400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Arial" panose="020B0604020202020204" pitchFamily="34" charset="0"/>
                  <a:sym typeface="Symbol" panose="05050102010706020507" pitchFamily="18" charset="2"/>
                </a:rPr>
                <a:t>?</a:t>
              </a:r>
              <a:endPara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sym typeface="Symbol" panose="05050102010706020507" pitchFamily="18" charset="2"/>
              </a:endParaRPr>
            </a:p>
          </p:txBody>
        </p:sp>
      </p:grpSp>
      <p:grpSp>
        <p:nvGrpSpPr>
          <p:cNvPr id="6" name="Group 3"/>
          <p:cNvGrpSpPr/>
          <p:nvPr/>
        </p:nvGrpSpPr>
        <p:grpSpPr>
          <a:xfrm>
            <a:off x="5410200" y="1828800"/>
            <a:ext cx="914400" cy="730250"/>
            <a:chOff x="1184" y="1036"/>
            <a:chExt cx="659" cy="460"/>
          </a:xfrm>
        </p:grpSpPr>
        <p:grpSp>
          <p:nvGrpSpPr>
            <p:cNvPr id="24606" name="Group 8"/>
            <p:cNvGrpSpPr/>
            <p:nvPr/>
          </p:nvGrpSpPr>
          <p:grpSpPr>
            <a:xfrm>
              <a:off x="1612" y="1036"/>
              <a:ext cx="231" cy="460"/>
              <a:chOff x="1678" y="1182"/>
              <a:chExt cx="231" cy="460"/>
            </a:xfrm>
          </p:grpSpPr>
          <p:sp>
            <p:nvSpPr>
              <p:cNvPr id="24608" name="Text Box 9"/>
              <p:cNvSpPr txBox="1"/>
              <p:nvPr/>
            </p:nvSpPr>
            <p:spPr>
              <a:xfrm>
                <a:off x="1679" y="1182"/>
                <a:ext cx="230" cy="23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lIns="0" tIns="0" rIns="0" bIns="0"/>
              <a:lstStyle>
                <a:lvl1pPr marL="342900" indent="-3429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8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6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algn="ctr" defTabSz="914400">
                  <a:spcBef>
                    <a:spcPct val="50000"/>
                  </a:spcBef>
                  <a:buClrTx/>
                  <a:buFontTx/>
                  <a:buNone/>
                </a:pPr>
                <a:r>
                  <a:rPr lang="en-US" altLang="en-US" sz="2800" b="1" dirty="0">
                    <a:solidFill>
                      <a:srgbClr val="190BC8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7</a:t>
                </a:r>
                <a:endParaRPr lang="en-US" altLang="en-US" sz="2800" b="1" dirty="0">
                  <a:solidFill>
                    <a:srgbClr val="190BC8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24609" name="Line 10"/>
              <p:cNvSpPr/>
              <p:nvPr/>
            </p:nvSpPr>
            <p:spPr>
              <a:xfrm>
                <a:off x="1679" y="1412"/>
                <a:ext cx="230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24610" name="Text Box 11"/>
              <p:cNvSpPr txBox="1"/>
              <p:nvPr/>
            </p:nvSpPr>
            <p:spPr>
              <a:xfrm>
                <a:off x="1678" y="1412"/>
                <a:ext cx="230" cy="23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lIns="0" tIns="0" rIns="0" bIns="0"/>
              <a:lstStyle>
                <a:lvl1pPr marL="342900" indent="-3429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8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6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algn="ctr" defTabSz="914400">
                  <a:spcBef>
                    <a:spcPct val="50000"/>
                  </a:spcBef>
                  <a:buClrTx/>
                  <a:buFontTx/>
                  <a:buNone/>
                </a:pPr>
                <a:r>
                  <a:rPr lang="en-US" altLang="en-US" sz="2800" b="1" dirty="0">
                    <a:solidFill>
                      <a:srgbClr val="190BC8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9</a:t>
                </a:r>
                <a:endParaRPr lang="en-US" altLang="en-US" sz="2800" b="1" dirty="0">
                  <a:solidFill>
                    <a:srgbClr val="190BC8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p:grpSp>
        <p:sp>
          <p:nvSpPr>
            <p:cNvPr id="24607" name="Text Box 13"/>
            <p:cNvSpPr txBox="1"/>
            <p:nvPr/>
          </p:nvSpPr>
          <p:spPr>
            <a:xfrm>
              <a:off x="1184" y="1132"/>
              <a:ext cx="353" cy="278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0" tIns="0" rIns="0" bIns="0"/>
            <a:lstStyle>
              <a:lvl1pPr marL="342900" indent="-3429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8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6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defTabSz="914400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2800" b="1" dirty="0">
                  <a:solidFill>
                    <a:srgbClr val="190BC8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A.</a:t>
              </a:r>
              <a:endParaRPr lang="en-US" altLang="en-US" sz="2800" b="1" dirty="0">
                <a:solidFill>
                  <a:srgbClr val="190BC8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endParaRPr>
            </a:p>
          </p:txBody>
        </p:sp>
      </p:grpSp>
      <p:grpSp>
        <p:nvGrpSpPr>
          <p:cNvPr id="8" name="Group 3"/>
          <p:cNvGrpSpPr/>
          <p:nvPr/>
        </p:nvGrpSpPr>
        <p:grpSpPr>
          <a:xfrm>
            <a:off x="5486400" y="2971800"/>
            <a:ext cx="914400" cy="762000"/>
            <a:chOff x="1184" y="1036"/>
            <a:chExt cx="659" cy="480"/>
          </a:xfrm>
        </p:grpSpPr>
        <p:grpSp>
          <p:nvGrpSpPr>
            <p:cNvPr id="24601" name="Group 8"/>
            <p:cNvGrpSpPr/>
            <p:nvPr/>
          </p:nvGrpSpPr>
          <p:grpSpPr>
            <a:xfrm>
              <a:off x="1612" y="1036"/>
              <a:ext cx="231" cy="480"/>
              <a:chOff x="1678" y="1182"/>
              <a:chExt cx="231" cy="480"/>
            </a:xfrm>
          </p:grpSpPr>
          <p:sp>
            <p:nvSpPr>
              <p:cNvPr id="24603" name="Text Box 9"/>
              <p:cNvSpPr txBox="1"/>
              <p:nvPr/>
            </p:nvSpPr>
            <p:spPr>
              <a:xfrm>
                <a:off x="1679" y="1182"/>
                <a:ext cx="230" cy="23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lIns="0" tIns="0" rIns="0" bIns="0"/>
              <a:lstStyle>
                <a:lvl1pPr marL="342900" indent="-3429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8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6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algn="ctr" defTabSz="914400">
                  <a:spcBef>
                    <a:spcPct val="50000"/>
                  </a:spcBef>
                  <a:buClrTx/>
                  <a:buFontTx/>
                  <a:buNone/>
                </a:pPr>
                <a:r>
                  <a:rPr lang="en-US" altLang="en-US" sz="2800" b="1" dirty="0">
                    <a:solidFill>
                      <a:srgbClr val="190BC8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endParaRPr lang="en-US" altLang="en-US" sz="2800" b="1" dirty="0">
                  <a:solidFill>
                    <a:srgbClr val="190BC8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24604" name="Line 10"/>
              <p:cNvSpPr/>
              <p:nvPr/>
            </p:nvSpPr>
            <p:spPr>
              <a:xfrm>
                <a:off x="1679" y="1412"/>
                <a:ext cx="230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24605" name="Text Box 11"/>
              <p:cNvSpPr txBox="1"/>
              <p:nvPr/>
            </p:nvSpPr>
            <p:spPr>
              <a:xfrm>
                <a:off x="1678" y="1432"/>
                <a:ext cx="230" cy="23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lIns="0" tIns="0" rIns="0" bIns="0"/>
              <a:lstStyle>
                <a:lvl1pPr marL="342900" indent="-3429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8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6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algn="ctr" defTabSz="914400">
                  <a:spcBef>
                    <a:spcPct val="50000"/>
                  </a:spcBef>
                  <a:buClrTx/>
                  <a:buFontTx/>
                  <a:buNone/>
                </a:pPr>
                <a:r>
                  <a:rPr lang="en-US" altLang="en-US" sz="2800" b="1" dirty="0">
                    <a:solidFill>
                      <a:srgbClr val="190BC8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</a:t>
                </a:r>
                <a:endParaRPr lang="en-US" altLang="en-US" sz="2800" b="1" dirty="0">
                  <a:solidFill>
                    <a:srgbClr val="190BC8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p:grpSp>
        <p:sp>
          <p:nvSpPr>
            <p:cNvPr id="24602" name="Text Box 13"/>
            <p:cNvSpPr txBox="1"/>
            <p:nvPr/>
          </p:nvSpPr>
          <p:spPr>
            <a:xfrm>
              <a:off x="1184" y="1132"/>
              <a:ext cx="285" cy="269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0" tIns="0" rIns="0" bIns="0"/>
            <a:lstStyle>
              <a:lvl1pPr marL="342900" indent="-3429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8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6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defTabSz="914400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2800" b="1" dirty="0">
                  <a:solidFill>
                    <a:srgbClr val="190BC8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B.</a:t>
              </a:r>
              <a:endParaRPr lang="en-US" altLang="en-US" sz="2800" b="1" dirty="0">
                <a:solidFill>
                  <a:srgbClr val="190BC8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endParaRPr>
            </a:p>
          </p:txBody>
        </p:sp>
      </p:grpSp>
      <p:grpSp>
        <p:nvGrpSpPr>
          <p:cNvPr id="10" name="Group 3"/>
          <p:cNvGrpSpPr/>
          <p:nvPr/>
        </p:nvGrpSpPr>
        <p:grpSpPr>
          <a:xfrm>
            <a:off x="5486400" y="4038600"/>
            <a:ext cx="914400" cy="746125"/>
            <a:chOff x="1184" y="1036"/>
            <a:chExt cx="659" cy="470"/>
          </a:xfrm>
        </p:grpSpPr>
        <p:grpSp>
          <p:nvGrpSpPr>
            <p:cNvPr id="24596" name="Group 8"/>
            <p:cNvGrpSpPr/>
            <p:nvPr/>
          </p:nvGrpSpPr>
          <p:grpSpPr>
            <a:xfrm>
              <a:off x="1612" y="1036"/>
              <a:ext cx="231" cy="470"/>
              <a:chOff x="1678" y="1182"/>
              <a:chExt cx="231" cy="470"/>
            </a:xfrm>
          </p:grpSpPr>
          <p:sp>
            <p:nvSpPr>
              <p:cNvPr id="24598" name="Text Box 9"/>
              <p:cNvSpPr txBox="1"/>
              <p:nvPr/>
            </p:nvSpPr>
            <p:spPr>
              <a:xfrm>
                <a:off x="1679" y="1182"/>
                <a:ext cx="230" cy="23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lIns="0" tIns="0" rIns="0" bIns="0"/>
              <a:lstStyle>
                <a:lvl1pPr marL="342900" indent="-3429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8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6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algn="ctr" defTabSz="914400">
                  <a:spcBef>
                    <a:spcPct val="50000"/>
                  </a:spcBef>
                  <a:buClrTx/>
                  <a:buFontTx/>
                  <a:buNone/>
                </a:pPr>
                <a:r>
                  <a:rPr lang="en-US" altLang="en-US" sz="2800" b="1" dirty="0">
                    <a:solidFill>
                      <a:srgbClr val="190BC8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</a:t>
                </a:r>
                <a:endParaRPr lang="en-US" altLang="en-US" sz="2800" b="1" dirty="0">
                  <a:solidFill>
                    <a:srgbClr val="190BC8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24599" name="Line 10"/>
              <p:cNvSpPr/>
              <p:nvPr/>
            </p:nvSpPr>
            <p:spPr>
              <a:xfrm>
                <a:off x="1679" y="1412"/>
                <a:ext cx="230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24600" name="Text Box 11"/>
              <p:cNvSpPr txBox="1"/>
              <p:nvPr/>
            </p:nvSpPr>
            <p:spPr>
              <a:xfrm>
                <a:off x="1678" y="1422"/>
                <a:ext cx="230" cy="23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lIns="0" tIns="0" rIns="0" bIns="0"/>
              <a:lstStyle>
                <a:lvl1pPr marL="342900" indent="-3429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8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6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algn="ctr" defTabSz="914400">
                  <a:spcBef>
                    <a:spcPct val="50000"/>
                  </a:spcBef>
                  <a:buClrTx/>
                  <a:buFontTx/>
                  <a:buNone/>
                </a:pPr>
                <a:r>
                  <a:rPr lang="en-US" altLang="en-US" sz="2800" b="1" dirty="0">
                    <a:solidFill>
                      <a:srgbClr val="190BC8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8</a:t>
                </a:r>
                <a:endParaRPr lang="en-US" altLang="en-US" sz="2800" b="1" dirty="0">
                  <a:solidFill>
                    <a:srgbClr val="190BC8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p:grpSp>
        <p:sp>
          <p:nvSpPr>
            <p:cNvPr id="24597" name="Text Box 13"/>
            <p:cNvSpPr txBox="1"/>
            <p:nvPr/>
          </p:nvSpPr>
          <p:spPr>
            <a:xfrm>
              <a:off x="1184" y="1132"/>
              <a:ext cx="298" cy="249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0" tIns="0" rIns="0" bIns="0"/>
            <a:lstStyle>
              <a:lvl1pPr marL="342900" indent="-3429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8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6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defTabSz="914400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2800" b="1" dirty="0">
                  <a:solidFill>
                    <a:srgbClr val="190BC8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C.</a:t>
              </a:r>
              <a:endParaRPr lang="en-US" altLang="en-US" sz="2800" b="1" dirty="0">
                <a:solidFill>
                  <a:srgbClr val="190BC8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endParaRPr>
            </a:p>
          </p:txBody>
        </p:sp>
      </p:grpSp>
      <p:grpSp>
        <p:nvGrpSpPr>
          <p:cNvPr id="12" name="Group 3"/>
          <p:cNvGrpSpPr/>
          <p:nvPr/>
        </p:nvGrpSpPr>
        <p:grpSpPr>
          <a:xfrm>
            <a:off x="5562600" y="5181600"/>
            <a:ext cx="1119188" cy="746125"/>
            <a:chOff x="1289" y="1036"/>
            <a:chExt cx="676" cy="470"/>
          </a:xfrm>
        </p:grpSpPr>
        <p:grpSp>
          <p:nvGrpSpPr>
            <p:cNvPr id="24591" name="Group 8"/>
            <p:cNvGrpSpPr/>
            <p:nvPr/>
          </p:nvGrpSpPr>
          <p:grpSpPr>
            <a:xfrm>
              <a:off x="1569" y="1036"/>
              <a:ext cx="396" cy="470"/>
              <a:chOff x="1635" y="1182"/>
              <a:chExt cx="396" cy="470"/>
            </a:xfrm>
          </p:grpSpPr>
          <p:sp>
            <p:nvSpPr>
              <p:cNvPr id="24593" name="Text Box 9"/>
              <p:cNvSpPr txBox="1"/>
              <p:nvPr/>
            </p:nvSpPr>
            <p:spPr>
              <a:xfrm>
                <a:off x="1725" y="1182"/>
                <a:ext cx="250" cy="23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lIns="0" tIns="0" rIns="0" bIns="0"/>
              <a:lstStyle>
                <a:lvl1pPr marL="342900" indent="-3429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8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6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algn="ctr" defTabSz="914400">
                  <a:spcBef>
                    <a:spcPct val="50000"/>
                  </a:spcBef>
                  <a:buClrTx/>
                  <a:buFontTx/>
                  <a:buNone/>
                </a:pPr>
                <a:r>
                  <a:rPr lang="en-US" altLang="en-US" sz="2800" b="1" dirty="0">
                    <a:solidFill>
                      <a:srgbClr val="190BC8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rPr>
                  <a:t>4</a:t>
                </a:r>
                <a:endParaRPr lang="en-US" altLang="en-US" sz="2800" b="1" dirty="0">
                  <a:solidFill>
                    <a:srgbClr val="190BC8"/>
                  </a:solidFill>
                  <a:latin typeface="Times New Roman" panose="02020603050405020304" pitchFamily="18" charset="0"/>
                  <a:ea typeface="Arial" panose="020B0604020202020204" pitchFamily="34" charset="0"/>
                </a:endParaRPr>
              </a:p>
            </p:txBody>
          </p:sp>
          <p:sp>
            <p:nvSpPr>
              <p:cNvPr id="24594" name="Line 10"/>
              <p:cNvSpPr/>
              <p:nvPr/>
            </p:nvSpPr>
            <p:spPr>
              <a:xfrm>
                <a:off x="1745" y="1439"/>
                <a:ext cx="230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24595" name="Text Box 11"/>
              <p:cNvSpPr txBox="1"/>
              <p:nvPr/>
            </p:nvSpPr>
            <p:spPr>
              <a:xfrm>
                <a:off x="1635" y="1422"/>
                <a:ext cx="396" cy="23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lIns="0" tIns="0" rIns="0" bIns="0"/>
              <a:lstStyle>
                <a:lvl1pPr marL="342900" indent="-3429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8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6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algn="ctr" defTabSz="914400">
                  <a:spcBef>
                    <a:spcPct val="50000"/>
                  </a:spcBef>
                  <a:buClrTx/>
                  <a:buFontTx/>
                  <a:buNone/>
                </a:pPr>
                <a:r>
                  <a:rPr lang="en-US" altLang="en-US" sz="2800" b="1" dirty="0">
                    <a:solidFill>
                      <a:srgbClr val="190BC8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rPr>
                  <a:t>12</a:t>
                </a:r>
                <a:endParaRPr lang="en-US" altLang="en-US" sz="2800" b="1" dirty="0">
                  <a:solidFill>
                    <a:srgbClr val="190BC8"/>
                  </a:solidFill>
                  <a:latin typeface="Times New Roman" panose="02020603050405020304" pitchFamily="18" charset="0"/>
                  <a:ea typeface="Arial" panose="020B0604020202020204" pitchFamily="34" charset="0"/>
                </a:endParaRPr>
              </a:p>
            </p:txBody>
          </p:sp>
        </p:grpSp>
        <p:sp>
          <p:nvSpPr>
            <p:cNvPr id="24592" name="Text Box 13"/>
            <p:cNvSpPr txBox="1"/>
            <p:nvPr/>
          </p:nvSpPr>
          <p:spPr>
            <a:xfrm>
              <a:off x="1289" y="1132"/>
              <a:ext cx="260" cy="259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0" tIns="0" rIns="0" bIns="0"/>
            <a:lstStyle>
              <a:lvl1pPr marL="342900" indent="-3429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8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6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defTabSz="914400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2800" b="1" dirty="0">
                  <a:solidFill>
                    <a:srgbClr val="190BC8"/>
                  </a:solidFill>
                  <a:latin typeface="Times New Roman" panose="02020603050405020304" pitchFamily="18" charset="0"/>
                  <a:cs typeface="Arial" panose="020B0604020202020204" pitchFamily="34" charset="0"/>
                  <a:sym typeface="Symbol" panose="05050102010706020507" pitchFamily="18" charset="2"/>
                </a:rPr>
                <a:t>D.</a:t>
              </a:r>
              <a:endParaRPr lang="en-US" altLang="en-US" sz="2800" b="1" dirty="0">
                <a:solidFill>
                  <a:srgbClr val="190BC8"/>
                </a:solidFill>
                <a:latin typeface="Times New Roman" panose="02020603050405020304" pitchFamily="18" charset="0"/>
                <a:ea typeface="Arial" panose="020B0604020202020204" pitchFamily="34" charset="0"/>
                <a:sym typeface="Symbol" panose="05050102010706020507" pitchFamily="18" charset="2"/>
              </a:endParaRPr>
            </a:p>
          </p:txBody>
        </p:sp>
      </p:grpSp>
      <p:sp>
        <p:nvSpPr>
          <p:cNvPr id="24584" name="Rectangle 3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57150" cap="flat" cmpd="sng">
            <a:pattFill prst="sphere">
              <a:fgClr>
                <a:srgbClr val="0000FF"/>
              </a:fgClr>
              <a:bgClr>
                <a:srgbClr val="FF0000"/>
              </a:bgClr>
            </a:patt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defTabSz="914400">
              <a:spcBef>
                <a:spcPct val="0"/>
              </a:spcBef>
              <a:buClrTx/>
              <a:buFontTx/>
              <a:buNone/>
            </a:pPr>
            <a:endParaRPr lang="vi-VN" altLang="en-US" dirty="0">
              <a:solidFill>
                <a:schemeClr val="tx1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grpSp>
        <p:nvGrpSpPr>
          <p:cNvPr id="14" name="Group 3"/>
          <p:cNvGrpSpPr/>
          <p:nvPr/>
        </p:nvGrpSpPr>
        <p:grpSpPr>
          <a:xfrm>
            <a:off x="5486400" y="4038600"/>
            <a:ext cx="914400" cy="746125"/>
            <a:chOff x="1184" y="1036"/>
            <a:chExt cx="659" cy="470"/>
          </a:xfrm>
        </p:grpSpPr>
        <p:grpSp>
          <p:nvGrpSpPr>
            <p:cNvPr id="24586" name="Group 8"/>
            <p:cNvGrpSpPr/>
            <p:nvPr/>
          </p:nvGrpSpPr>
          <p:grpSpPr>
            <a:xfrm>
              <a:off x="1612" y="1036"/>
              <a:ext cx="231" cy="470"/>
              <a:chOff x="1678" y="1182"/>
              <a:chExt cx="231" cy="470"/>
            </a:xfrm>
          </p:grpSpPr>
          <p:sp>
            <p:nvSpPr>
              <p:cNvPr id="24588" name="Text Box 9"/>
              <p:cNvSpPr txBox="1"/>
              <p:nvPr/>
            </p:nvSpPr>
            <p:spPr>
              <a:xfrm>
                <a:off x="1679" y="1182"/>
                <a:ext cx="230" cy="23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lIns="0" tIns="0" rIns="0" bIns="0"/>
              <a:lstStyle>
                <a:lvl1pPr marL="342900" indent="-3429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8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6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algn="ctr" defTabSz="914400">
                  <a:spcBef>
                    <a:spcPct val="50000"/>
                  </a:spcBef>
                  <a:buClrTx/>
                  <a:buFontTx/>
                  <a:buNone/>
                </a:pPr>
                <a:r>
                  <a:rPr lang="en-US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</a:t>
                </a:r>
                <a:endPara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24589" name="Line 10"/>
              <p:cNvSpPr/>
              <p:nvPr/>
            </p:nvSpPr>
            <p:spPr>
              <a:xfrm>
                <a:off x="1679" y="1412"/>
                <a:ext cx="230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24590" name="Text Box 11"/>
              <p:cNvSpPr txBox="1"/>
              <p:nvPr/>
            </p:nvSpPr>
            <p:spPr>
              <a:xfrm>
                <a:off x="1678" y="1422"/>
                <a:ext cx="230" cy="23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lIns="0" tIns="0" rIns="0" bIns="0"/>
              <a:lstStyle>
                <a:lvl1pPr marL="342900" indent="-3429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8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6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algn="ctr" defTabSz="914400">
                  <a:spcBef>
                    <a:spcPct val="50000"/>
                  </a:spcBef>
                  <a:buClrTx/>
                  <a:buFontTx/>
                  <a:buNone/>
                </a:pPr>
                <a:r>
                  <a:rPr lang="en-US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8</a:t>
                </a:r>
                <a:endPara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p:grpSp>
        <p:sp>
          <p:nvSpPr>
            <p:cNvPr id="24587" name="Text Box 13"/>
            <p:cNvSpPr txBox="1"/>
            <p:nvPr/>
          </p:nvSpPr>
          <p:spPr>
            <a:xfrm>
              <a:off x="1184" y="1132"/>
              <a:ext cx="298" cy="249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0" tIns="0" rIns="0" bIns="0"/>
            <a:lstStyle>
              <a:lvl1pPr marL="342900" indent="-3429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8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6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defTabSz="914400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C.</a:t>
              </a:r>
              <a:endPara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07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87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2" name="Text Box 4"/>
          <p:cNvSpPr txBox="1"/>
          <p:nvPr/>
        </p:nvSpPr>
        <p:spPr>
          <a:xfrm>
            <a:off x="1090613" y="773113"/>
            <a:ext cx="8001000" cy="609600"/>
          </a:xfrm>
          <a:prstGeom prst="rect">
            <a:avLst/>
          </a:prstGeom>
          <a:noFill/>
          <a:ln w="9525">
            <a:noFill/>
          </a:ln>
        </p:spPr>
        <p:txBody>
          <a:bodyPr tIns="91440" bIns="91440"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marL="457200" lvl="0" indent="-457200" algn="ctr" defTabSz="457200">
              <a:spcBef>
                <a:spcPct val="0"/>
              </a:spcBef>
              <a:buClrTx/>
              <a:buFontTx/>
              <a:buNone/>
            </a:pPr>
            <a:r>
              <a:rPr lang="en-US" altLang="en-US" sz="3200" b="1" dirty="0">
                <a:solidFill>
                  <a:srgbClr val="190BC8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9m 5dm ; 7m 3dm ; 8dm 9cm ; 12cm 5mm</a:t>
            </a:r>
            <a:endParaRPr lang="en-US" altLang="en-US" sz="3200" b="1" dirty="0">
              <a:solidFill>
                <a:srgbClr val="190BC8"/>
              </a:solidFill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sp>
        <p:nvSpPr>
          <p:cNvPr id="207874" name="Rectangle 2" descr="Green marble"/>
          <p:cNvSpPr/>
          <p:nvPr/>
        </p:nvSpPr>
        <p:spPr>
          <a:xfrm>
            <a:off x="-219075" y="85725"/>
            <a:ext cx="8534400" cy="6858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defTabSz="914400">
              <a:spcBef>
                <a:spcPct val="0"/>
              </a:spcBef>
              <a:buClrTx/>
              <a:buFont typeface="Arial" panose="020B0604020202020204" pitchFamily="34" charset="0"/>
              <a:buNone/>
            </a:pP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   B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à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i 4: 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Viết các số đo độ d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à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i (theo mẫu)</a:t>
            </a:r>
            <a:endParaRPr lang="en-US" altLang="en-US" sz="3200" b="1" dirty="0">
              <a:solidFill>
                <a:srgbClr val="0000FF"/>
              </a:solidFill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grpSp>
        <p:nvGrpSpPr>
          <p:cNvPr id="2" name="Group 3"/>
          <p:cNvGrpSpPr/>
          <p:nvPr/>
        </p:nvGrpSpPr>
        <p:grpSpPr>
          <a:xfrm>
            <a:off x="533400" y="2743200"/>
            <a:ext cx="5983288" cy="765175"/>
            <a:chOff x="860" y="1036"/>
            <a:chExt cx="1405" cy="482"/>
          </a:xfrm>
        </p:grpSpPr>
        <p:grpSp>
          <p:nvGrpSpPr>
            <p:cNvPr id="25645" name="Group 8"/>
            <p:cNvGrpSpPr/>
            <p:nvPr/>
          </p:nvGrpSpPr>
          <p:grpSpPr>
            <a:xfrm>
              <a:off x="1600" y="1036"/>
              <a:ext cx="551" cy="482"/>
              <a:chOff x="1666" y="1182"/>
              <a:chExt cx="551" cy="482"/>
            </a:xfrm>
          </p:grpSpPr>
          <p:sp>
            <p:nvSpPr>
              <p:cNvPr id="25654" name="Text Box 9"/>
              <p:cNvSpPr txBox="1"/>
              <p:nvPr/>
            </p:nvSpPr>
            <p:spPr>
              <a:xfrm>
                <a:off x="1685" y="1182"/>
                <a:ext cx="114" cy="23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lIns="0" tIns="0" rIns="0" bIns="0"/>
              <a:lstStyle>
                <a:lvl1pPr marL="342900" indent="-3429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8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6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algn="ctr" defTabSz="914400">
                  <a:spcBef>
                    <a:spcPct val="50000"/>
                  </a:spcBef>
                  <a:buClrTx/>
                  <a:buFontTx/>
                  <a:buNone/>
                </a:pPr>
                <a:r>
                  <a:rPr lang="en-US" altLang="en-US" sz="2800" b="1" dirty="0">
                    <a:solidFill>
                      <a:srgbClr val="190BC8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rPr>
                  <a:t>3</a:t>
                </a:r>
                <a:endParaRPr lang="en-US" altLang="en-US" sz="2800" b="1" dirty="0">
                  <a:solidFill>
                    <a:srgbClr val="190BC8"/>
                  </a:solidFill>
                  <a:latin typeface="Times New Roman" panose="02020603050405020304" pitchFamily="18" charset="0"/>
                  <a:ea typeface="Arial" panose="020B0604020202020204" pitchFamily="34" charset="0"/>
                </a:endParaRPr>
              </a:p>
            </p:txBody>
          </p:sp>
          <p:sp>
            <p:nvSpPr>
              <p:cNvPr id="25655" name="Line 10"/>
              <p:cNvSpPr/>
              <p:nvPr/>
            </p:nvSpPr>
            <p:spPr>
              <a:xfrm>
                <a:off x="1666" y="1445"/>
                <a:ext cx="135" cy="0"/>
              </a:xfrm>
              <a:prstGeom prst="line">
                <a:avLst/>
              </a:prstGeom>
              <a:ln w="9525" cap="flat" cmpd="sng">
                <a:solidFill>
                  <a:srgbClr val="190BC8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25656" name="Text Box 11"/>
              <p:cNvSpPr txBox="1"/>
              <p:nvPr/>
            </p:nvSpPr>
            <p:spPr>
              <a:xfrm>
                <a:off x="1674" y="1432"/>
                <a:ext cx="133" cy="23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lIns="0" tIns="0" rIns="0" bIns="0"/>
              <a:lstStyle>
                <a:lvl1pPr marL="342900" indent="-3429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8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6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algn="ctr" defTabSz="914400">
                  <a:spcBef>
                    <a:spcPct val="50000"/>
                  </a:spcBef>
                  <a:buClrTx/>
                  <a:buFontTx/>
                  <a:buNone/>
                </a:pPr>
                <a:r>
                  <a:rPr lang="en-US" altLang="en-US" sz="2800" b="1" dirty="0">
                    <a:solidFill>
                      <a:srgbClr val="190BC8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rPr>
                  <a:t>10</a:t>
                </a:r>
                <a:endParaRPr lang="en-US" altLang="en-US" sz="2800" b="1" dirty="0">
                  <a:solidFill>
                    <a:srgbClr val="190BC8"/>
                  </a:solidFill>
                  <a:latin typeface="Times New Roman" panose="02020603050405020304" pitchFamily="18" charset="0"/>
                  <a:ea typeface="Arial" panose="020B0604020202020204" pitchFamily="34" charset="0"/>
                </a:endParaRPr>
              </a:p>
            </p:txBody>
          </p:sp>
          <p:sp>
            <p:nvSpPr>
              <p:cNvPr id="25657" name="Text Box 9"/>
              <p:cNvSpPr txBox="1"/>
              <p:nvPr/>
            </p:nvSpPr>
            <p:spPr>
              <a:xfrm>
                <a:off x="2103" y="1182"/>
                <a:ext cx="114" cy="23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lIns="0" tIns="0" rIns="0" bIns="0"/>
              <a:lstStyle>
                <a:lvl1pPr marL="342900" indent="-3429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8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6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algn="ctr" defTabSz="914400">
                  <a:spcBef>
                    <a:spcPct val="50000"/>
                  </a:spcBef>
                  <a:buClrTx/>
                  <a:buFontTx/>
                  <a:buNone/>
                </a:pPr>
                <a:r>
                  <a:rPr lang="en-US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rPr>
                  <a:t>3</a:t>
                </a:r>
                <a:endPara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Arial" panose="020B0604020202020204" pitchFamily="34" charset="0"/>
                </a:endParaRPr>
              </a:p>
            </p:txBody>
          </p:sp>
          <p:sp>
            <p:nvSpPr>
              <p:cNvPr id="25658" name="Text Box 11"/>
              <p:cNvSpPr txBox="1"/>
              <p:nvPr/>
            </p:nvSpPr>
            <p:spPr>
              <a:xfrm>
                <a:off x="2084" y="1434"/>
                <a:ext cx="133" cy="23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lIns="0" tIns="0" rIns="0" bIns="0"/>
              <a:lstStyle>
                <a:lvl1pPr marL="342900" indent="-3429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8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6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algn="ctr" defTabSz="914400">
                  <a:spcBef>
                    <a:spcPct val="50000"/>
                  </a:spcBef>
                  <a:buClrTx/>
                  <a:buFontTx/>
                  <a:buNone/>
                </a:pPr>
                <a:r>
                  <a:rPr lang="en-US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rPr>
                  <a:t>10</a:t>
                </a:r>
                <a:endPara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Arial" panose="020B0604020202020204" pitchFamily="34" charset="0"/>
                </a:endParaRPr>
              </a:p>
            </p:txBody>
          </p:sp>
        </p:grpSp>
        <p:sp>
          <p:nvSpPr>
            <p:cNvPr id="25646" name="Text Box 12"/>
            <p:cNvSpPr txBox="1"/>
            <p:nvPr/>
          </p:nvSpPr>
          <p:spPr>
            <a:xfrm>
              <a:off x="1486" y="1170"/>
              <a:ext cx="95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0" tIns="0" rIns="0" bIns="0"/>
            <a:lstStyle>
              <a:lvl1pPr marL="342900" indent="-3429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8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6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defTabSz="914400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2800" b="1" dirty="0">
                  <a:solidFill>
                    <a:srgbClr val="190BC8"/>
                  </a:solidFill>
                  <a:latin typeface="Times New Roman" panose="02020603050405020304" pitchFamily="18" charset="0"/>
                  <a:cs typeface="Arial" panose="020B0604020202020204" pitchFamily="34" charset="0"/>
                  <a:sym typeface="Symbol" panose="05050102010706020507" pitchFamily="18" charset="2"/>
                </a:rPr>
                <a:t>+</a:t>
              </a:r>
              <a:endParaRPr lang="en-US" altLang="en-US" sz="2800" b="1" dirty="0">
                <a:solidFill>
                  <a:srgbClr val="190BC8"/>
                </a:solidFill>
                <a:latin typeface="Times New Roman" panose="02020603050405020304" pitchFamily="18" charset="0"/>
                <a:ea typeface="Arial" panose="020B0604020202020204" pitchFamily="34" charset="0"/>
                <a:sym typeface="Symbol" panose="05050102010706020507" pitchFamily="18" charset="2"/>
              </a:endParaRPr>
            </a:p>
          </p:txBody>
        </p:sp>
        <p:sp>
          <p:nvSpPr>
            <p:cNvPr id="25647" name="Text Box 12"/>
            <p:cNvSpPr txBox="1"/>
            <p:nvPr/>
          </p:nvSpPr>
          <p:spPr>
            <a:xfrm>
              <a:off x="860" y="1132"/>
              <a:ext cx="417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0" tIns="0" rIns="0" bIns="0"/>
            <a:lstStyle>
              <a:lvl1pPr marL="342900" indent="-3429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8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6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defTabSz="914400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2800" b="1" dirty="0">
                  <a:solidFill>
                    <a:srgbClr val="190BC8"/>
                  </a:solidFill>
                  <a:latin typeface="Times New Roman" panose="02020603050405020304" pitchFamily="18" charset="0"/>
                  <a:cs typeface="Arial" panose="020B0604020202020204" pitchFamily="34" charset="0"/>
                  <a:sym typeface="Symbol" panose="05050102010706020507" pitchFamily="18" charset="2"/>
                </a:rPr>
                <a:t>7 m 3 dm</a:t>
              </a:r>
              <a:endParaRPr lang="en-US" altLang="en-US" sz="2800" b="1" dirty="0">
                <a:solidFill>
                  <a:srgbClr val="190BC8"/>
                </a:solidFill>
                <a:latin typeface="Times New Roman" panose="02020603050405020304" pitchFamily="18" charset="0"/>
                <a:ea typeface="Arial" panose="020B0604020202020204" pitchFamily="34" charset="0"/>
                <a:sym typeface="Symbol" panose="05050102010706020507" pitchFamily="18" charset="2"/>
              </a:endParaRPr>
            </a:p>
          </p:txBody>
        </p:sp>
        <p:sp>
          <p:nvSpPr>
            <p:cNvPr id="25648" name="Text Box 12"/>
            <p:cNvSpPr txBox="1"/>
            <p:nvPr/>
          </p:nvSpPr>
          <p:spPr>
            <a:xfrm>
              <a:off x="1275" y="1170"/>
              <a:ext cx="95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0" tIns="0" rIns="0" bIns="0"/>
            <a:lstStyle>
              <a:lvl1pPr marL="342900" indent="-3429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8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6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defTabSz="914400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2800" b="1" dirty="0">
                  <a:solidFill>
                    <a:srgbClr val="190BC8"/>
                  </a:solidFill>
                  <a:latin typeface="Times New Roman" panose="02020603050405020304" pitchFamily="18" charset="0"/>
                  <a:cs typeface="Arial" panose="020B0604020202020204" pitchFamily="34" charset="0"/>
                  <a:sym typeface="Symbol" panose="05050102010706020507" pitchFamily="18" charset="2"/>
                </a:rPr>
                <a:t>=</a:t>
              </a:r>
              <a:endParaRPr lang="en-US" altLang="en-US" sz="2800" b="1" dirty="0">
                <a:solidFill>
                  <a:srgbClr val="190BC8"/>
                </a:solidFill>
                <a:latin typeface="Times New Roman" panose="02020603050405020304" pitchFamily="18" charset="0"/>
                <a:ea typeface="Arial" panose="020B0604020202020204" pitchFamily="34" charset="0"/>
                <a:sym typeface="Symbol" panose="05050102010706020507" pitchFamily="18" charset="2"/>
              </a:endParaRPr>
            </a:p>
          </p:txBody>
        </p:sp>
        <p:sp>
          <p:nvSpPr>
            <p:cNvPr id="25649" name="Text Box 12"/>
            <p:cNvSpPr txBox="1"/>
            <p:nvPr/>
          </p:nvSpPr>
          <p:spPr>
            <a:xfrm>
              <a:off x="1315" y="1150"/>
              <a:ext cx="209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0" tIns="0" rIns="0" bIns="0"/>
            <a:lstStyle>
              <a:lvl1pPr marL="342900" indent="-3429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8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6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defTabSz="914400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2800" b="1" dirty="0">
                  <a:solidFill>
                    <a:srgbClr val="190BC8"/>
                  </a:solidFill>
                  <a:latin typeface="Times New Roman" panose="02020603050405020304" pitchFamily="18" charset="0"/>
                  <a:cs typeface="Arial" panose="020B0604020202020204" pitchFamily="34" charset="0"/>
                  <a:sym typeface="Symbol" panose="05050102010706020507" pitchFamily="18" charset="2"/>
                </a:rPr>
                <a:t>7 m</a:t>
              </a:r>
              <a:endParaRPr lang="en-US" altLang="en-US" sz="2800" b="1" dirty="0">
                <a:solidFill>
                  <a:srgbClr val="190BC8"/>
                </a:solidFill>
                <a:latin typeface="Times New Roman" panose="02020603050405020304" pitchFamily="18" charset="0"/>
                <a:ea typeface="Arial" panose="020B0604020202020204" pitchFamily="34" charset="0"/>
                <a:sym typeface="Symbol" panose="05050102010706020507" pitchFamily="18" charset="2"/>
              </a:endParaRPr>
            </a:p>
          </p:txBody>
        </p:sp>
        <p:sp>
          <p:nvSpPr>
            <p:cNvPr id="25650" name="Text Box 12"/>
            <p:cNvSpPr txBox="1"/>
            <p:nvPr/>
          </p:nvSpPr>
          <p:spPr>
            <a:xfrm>
              <a:off x="1771" y="1132"/>
              <a:ext cx="95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0" tIns="0" rIns="0" bIns="0"/>
            <a:lstStyle>
              <a:lvl1pPr marL="342900" indent="-3429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8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6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defTabSz="914400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2800" b="1" dirty="0">
                  <a:solidFill>
                    <a:srgbClr val="190BC8"/>
                  </a:solidFill>
                  <a:latin typeface="Times New Roman" panose="02020603050405020304" pitchFamily="18" charset="0"/>
                  <a:cs typeface="Arial" panose="020B0604020202020204" pitchFamily="34" charset="0"/>
                  <a:sym typeface="Symbol" panose="05050102010706020507" pitchFamily="18" charset="2"/>
                </a:rPr>
                <a:t>m</a:t>
              </a:r>
              <a:endParaRPr lang="en-US" altLang="en-US" sz="2800" b="1" dirty="0">
                <a:solidFill>
                  <a:srgbClr val="190BC8"/>
                </a:solidFill>
                <a:latin typeface="Times New Roman" panose="02020603050405020304" pitchFamily="18" charset="0"/>
                <a:ea typeface="Arial" panose="020B0604020202020204" pitchFamily="34" charset="0"/>
                <a:sym typeface="Symbol" panose="05050102010706020507" pitchFamily="18" charset="2"/>
              </a:endParaRPr>
            </a:p>
          </p:txBody>
        </p:sp>
        <p:sp>
          <p:nvSpPr>
            <p:cNvPr id="25651" name="Text Box 12"/>
            <p:cNvSpPr txBox="1"/>
            <p:nvPr/>
          </p:nvSpPr>
          <p:spPr>
            <a:xfrm>
              <a:off x="1866" y="1132"/>
              <a:ext cx="95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0" tIns="0" rIns="0" bIns="0"/>
            <a:lstStyle>
              <a:lvl1pPr marL="342900" indent="-3429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8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6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defTabSz="914400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2800" b="1" dirty="0">
                  <a:solidFill>
                    <a:srgbClr val="190BC8"/>
                  </a:solidFill>
                  <a:latin typeface="Times New Roman" panose="02020603050405020304" pitchFamily="18" charset="0"/>
                  <a:cs typeface="Arial" panose="020B0604020202020204" pitchFamily="34" charset="0"/>
                  <a:sym typeface="Symbol" panose="05050102010706020507" pitchFamily="18" charset="2"/>
                </a:rPr>
                <a:t>=</a:t>
              </a:r>
              <a:endParaRPr lang="en-US" altLang="en-US" sz="2800" b="1" dirty="0">
                <a:solidFill>
                  <a:srgbClr val="190BC8"/>
                </a:solidFill>
                <a:latin typeface="Times New Roman" panose="02020603050405020304" pitchFamily="18" charset="0"/>
                <a:ea typeface="Arial" panose="020B0604020202020204" pitchFamily="34" charset="0"/>
                <a:sym typeface="Symbol" panose="05050102010706020507" pitchFamily="18" charset="2"/>
              </a:endParaRPr>
            </a:p>
          </p:txBody>
        </p:sp>
        <p:sp>
          <p:nvSpPr>
            <p:cNvPr id="25652" name="Text Box 12"/>
            <p:cNvSpPr txBox="1"/>
            <p:nvPr/>
          </p:nvSpPr>
          <p:spPr>
            <a:xfrm>
              <a:off x="1942" y="1132"/>
              <a:ext cx="95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0" tIns="0" rIns="0" bIns="0"/>
            <a:lstStyle>
              <a:lvl1pPr marL="342900" indent="-3429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8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6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defTabSz="914400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Arial" panose="020B0604020202020204" pitchFamily="34" charset="0"/>
                  <a:sym typeface="Symbol" panose="05050102010706020507" pitchFamily="18" charset="2"/>
                </a:rPr>
                <a:t>7</a:t>
              </a:r>
              <a:endPara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sym typeface="Symbol" panose="05050102010706020507" pitchFamily="18" charset="2"/>
              </a:endParaRPr>
            </a:p>
          </p:txBody>
        </p:sp>
        <p:sp>
          <p:nvSpPr>
            <p:cNvPr id="25653" name="Text Box 12"/>
            <p:cNvSpPr txBox="1"/>
            <p:nvPr/>
          </p:nvSpPr>
          <p:spPr>
            <a:xfrm>
              <a:off x="2151" y="1132"/>
              <a:ext cx="114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0" tIns="0" rIns="0" bIns="0"/>
            <a:lstStyle>
              <a:lvl1pPr marL="342900" indent="-3429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8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6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defTabSz="914400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Arial" panose="020B0604020202020204" pitchFamily="34" charset="0"/>
                  <a:sym typeface="Symbol" panose="05050102010706020507" pitchFamily="18" charset="2"/>
                </a:rPr>
                <a:t>m</a:t>
              </a:r>
              <a:endPara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sym typeface="Symbol" panose="05050102010706020507" pitchFamily="18" charset="2"/>
              </a:endParaRPr>
            </a:p>
          </p:txBody>
        </p:sp>
      </p:grpSp>
      <p:cxnSp>
        <p:nvCxnSpPr>
          <p:cNvPr id="66" name="Straight Connector 65"/>
          <p:cNvCxnSpPr/>
          <p:nvPr/>
        </p:nvCxnSpPr>
        <p:spPr>
          <a:xfrm>
            <a:off x="5562600" y="3154363"/>
            <a:ext cx="385763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"/>
          <p:cNvGrpSpPr/>
          <p:nvPr/>
        </p:nvGrpSpPr>
        <p:grpSpPr>
          <a:xfrm>
            <a:off x="533400" y="4114800"/>
            <a:ext cx="6718300" cy="822325"/>
            <a:chOff x="712" y="1036"/>
            <a:chExt cx="1542" cy="518"/>
          </a:xfrm>
        </p:grpSpPr>
        <p:grpSp>
          <p:nvGrpSpPr>
            <p:cNvPr id="25631" name="Group 8"/>
            <p:cNvGrpSpPr/>
            <p:nvPr/>
          </p:nvGrpSpPr>
          <p:grpSpPr>
            <a:xfrm>
              <a:off x="1576" y="1036"/>
              <a:ext cx="541" cy="518"/>
              <a:chOff x="1642" y="1182"/>
              <a:chExt cx="541" cy="518"/>
            </a:xfrm>
          </p:grpSpPr>
          <p:sp>
            <p:nvSpPr>
              <p:cNvPr id="25640" name="Text Box 9"/>
              <p:cNvSpPr txBox="1"/>
              <p:nvPr/>
            </p:nvSpPr>
            <p:spPr>
              <a:xfrm>
                <a:off x="1657" y="1182"/>
                <a:ext cx="114" cy="23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lIns="0" tIns="0" rIns="0" bIns="0"/>
              <a:lstStyle>
                <a:lvl1pPr marL="342900" indent="-3429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8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6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algn="ctr" defTabSz="914400">
                  <a:spcBef>
                    <a:spcPct val="50000"/>
                  </a:spcBef>
                  <a:buClrTx/>
                  <a:buFontTx/>
                  <a:buNone/>
                </a:pPr>
                <a:r>
                  <a:rPr lang="en-US" altLang="en-US" sz="2800" b="1" dirty="0">
                    <a:solidFill>
                      <a:srgbClr val="190BC8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rPr>
                  <a:t>9</a:t>
                </a:r>
                <a:endParaRPr lang="en-US" altLang="en-US" sz="2800" b="1" dirty="0">
                  <a:solidFill>
                    <a:srgbClr val="190BC8"/>
                  </a:solidFill>
                  <a:latin typeface="Times New Roman" panose="02020603050405020304" pitchFamily="18" charset="0"/>
                  <a:ea typeface="Arial" panose="020B0604020202020204" pitchFamily="34" charset="0"/>
                </a:endParaRPr>
              </a:p>
            </p:txBody>
          </p:sp>
          <p:sp>
            <p:nvSpPr>
              <p:cNvPr id="25641" name="Line 10"/>
              <p:cNvSpPr/>
              <p:nvPr/>
            </p:nvSpPr>
            <p:spPr>
              <a:xfrm flipV="1">
                <a:off x="1661" y="1440"/>
                <a:ext cx="101" cy="1"/>
              </a:xfrm>
              <a:prstGeom prst="line">
                <a:avLst/>
              </a:prstGeom>
              <a:ln w="9525" cap="flat" cmpd="sng">
                <a:solidFill>
                  <a:srgbClr val="190BC8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25642" name="Text Box 11"/>
              <p:cNvSpPr txBox="1"/>
              <p:nvPr/>
            </p:nvSpPr>
            <p:spPr>
              <a:xfrm>
                <a:off x="1642" y="1441"/>
                <a:ext cx="133" cy="23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lIns="0" tIns="0" rIns="0" bIns="0"/>
              <a:lstStyle>
                <a:lvl1pPr marL="342900" indent="-3429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8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6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algn="ctr" defTabSz="914400">
                  <a:spcBef>
                    <a:spcPct val="50000"/>
                  </a:spcBef>
                  <a:buClrTx/>
                  <a:buFontTx/>
                  <a:buNone/>
                </a:pPr>
                <a:r>
                  <a:rPr lang="en-US" altLang="en-US" sz="2800" b="1" dirty="0">
                    <a:solidFill>
                      <a:srgbClr val="190BC8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rPr>
                  <a:t>10</a:t>
                </a:r>
                <a:endParaRPr lang="en-US" altLang="en-US" sz="2800" b="1" dirty="0">
                  <a:solidFill>
                    <a:srgbClr val="190BC8"/>
                  </a:solidFill>
                  <a:latin typeface="Times New Roman" panose="02020603050405020304" pitchFamily="18" charset="0"/>
                  <a:ea typeface="Arial" panose="020B0604020202020204" pitchFamily="34" charset="0"/>
                </a:endParaRPr>
              </a:p>
            </p:txBody>
          </p:sp>
          <p:sp>
            <p:nvSpPr>
              <p:cNvPr id="25643" name="Text Box 9"/>
              <p:cNvSpPr txBox="1"/>
              <p:nvPr/>
            </p:nvSpPr>
            <p:spPr>
              <a:xfrm>
                <a:off x="2069" y="1182"/>
                <a:ext cx="114" cy="23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lIns="0" tIns="0" rIns="0" bIns="0"/>
              <a:lstStyle>
                <a:lvl1pPr marL="342900" indent="-3429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8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6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algn="ctr" defTabSz="914400">
                  <a:spcBef>
                    <a:spcPct val="50000"/>
                  </a:spcBef>
                  <a:buClrTx/>
                  <a:buFontTx/>
                  <a:buNone/>
                </a:pPr>
                <a:r>
                  <a:rPr lang="en-US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rPr>
                  <a:t>9</a:t>
                </a:r>
                <a:endPara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Arial" panose="020B0604020202020204" pitchFamily="34" charset="0"/>
                </a:endParaRPr>
              </a:p>
            </p:txBody>
          </p:sp>
          <p:sp>
            <p:nvSpPr>
              <p:cNvPr id="25644" name="Text Box 11"/>
              <p:cNvSpPr txBox="1"/>
              <p:nvPr/>
            </p:nvSpPr>
            <p:spPr>
              <a:xfrm>
                <a:off x="2045" y="1470"/>
                <a:ext cx="133" cy="23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lIns="0" tIns="0" rIns="0" bIns="0"/>
              <a:lstStyle>
                <a:lvl1pPr marL="342900" indent="-3429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8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6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algn="ctr" defTabSz="914400">
                  <a:spcBef>
                    <a:spcPct val="50000"/>
                  </a:spcBef>
                  <a:buClrTx/>
                  <a:buFontTx/>
                  <a:buNone/>
                </a:pPr>
                <a:r>
                  <a:rPr lang="en-US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rPr>
                  <a:t>10</a:t>
                </a:r>
                <a:endPara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Arial" panose="020B0604020202020204" pitchFamily="34" charset="0"/>
                </a:endParaRPr>
              </a:p>
            </p:txBody>
          </p:sp>
        </p:grpSp>
        <p:sp>
          <p:nvSpPr>
            <p:cNvPr id="25632" name="Text Box 12"/>
            <p:cNvSpPr txBox="1"/>
            <p:nvPr/>
          </p:nvSpPr>
          <p:spPr>
            <a:xfrm>
              <a:off x="1500" y="1132"/>
              <a:ext cx="95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0" tIns="0" rIns="0" bIns="0"/>
            <a:lstStyle>
              <a:lvl1pPr marL="342900" indent="-3429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8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6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defTabSz="914400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2800" b="1" dirty="0">
                  <a:solidFill>
                    <a:srgbClr val="190BC8"/>
                  </a:solidFill>
                  <a:latin typeface="Times New Roman" panose="02020603050405020304" pitchFamily="18" charset="0"/>
                  <a:cs typeface="Arial" panose="020B0604020202020204" pitchFamily="34" charset="0"/>
                  <a:sym typeface="Symbol" panose="05050102010706020507" pitchFamily="18" charset="2"/>
                </a:rPr>
                <a:t>+</a:t>
              </a:r>
              <a:endParaRPr lang="en-US" altLang="en-US" sz="2800" b="1" dirty="0">
                <a:solidFill>
                  <a:srgbClr val="190BC8"/>
                </a:solidFill>
                <a:latin typeface="Times New Roman" panose="02020603050405020304" pitchFamily="18" charset="0"/>
                <a:ea typeface="Arial" panose="020B0604020202020204" pitchFamily="34" charset="0"/>
                <a:sym typeface="Symbol" panose="05050102010706020507" pitchFamily="18" charset="2"/>
              </a:endParaRPr>
            </a:p>
          </p:txBody>
        </p:sp>
        <p:sp>
          <p:nvSpPr>
            <p:cNvPr id="25633" name="Text Box 12"/>
            <p:cNvSpPr txBox="1"/>
            <p:nvPr/>
          </p:nvSpPr>
          <p:spPr>
            <a:xfrm>
              <a:off x="712" y="1132"/>
              <a:ext cx="509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0" tIns="0" rIns="0" bIns="0"/>
            <a:lstStyle>
              <a:lvl1pPr marL="342900" indent="-3429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8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6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defTabSz="914400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2800" b="1" dirty="0">
                  <a:solidFill>
                    <a:srgbClr val="190BC8"/>
                  </a:solidFill>
                  <a:latin typeface="Times New Roman" panose="02020603050405020304" pitchFamily="18" charset="0"/>
                  <a:cs typeface="Arial" panose="020B0604020202020204" pitchFamily="34" charset="0"/>
                  <a:sym typeface="Symbol" panose="05050102010706020507" pitchFamily="18" charset="2"/>
                </a:rPr>
                <a:t>8 dm 9 cm</a:t>
              </a:r>
              <a:endParaRPr lang="en-US" altLang="en-US" sz="2800" b="1" dirty="0">
                <a:solidFill>
                  <a:srgbClr val="190BC8"/>
                </a:solidFill>
                <a:latin typeface="Times New Roman" panose="02020603050405020304" pitchFamily="18" charset="0"/>
                <a:ea typeface="Arial" panose="020B0604020202020204" pitchFamily="34" charset="0"/>
                <a:sym typeface="Symbol" panose="05050102010706020507" pitchFamily="18" charset="2"/>
              </a:endParaRPr>
            </a:p>
          </p:txBody>
        </p:sp>
        <p:sp>
          <p:nvSpPr>
            <p:cNvPr id="25634" name="Text Box 12"/>
            <p:cNvSpPr txBox="1"/>
            <p:nvPr/>
          </p:nvSpPr>
          <p:spPr>
            <a:xfrm>
              <a:off x="1223" y="1132"/>
              <a:ext cx="95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0" tIns="0" rIns="0" bIns="0"/>
            <a:lstStyle>
              <a:lvl1pPr marL="342900" indent="-3429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8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6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defTabSz="914400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2800" b="1" dirty="0">
                  <a:solidFill>
                    <a:srgbClr val="190BC8"/>
                  </a:solidFill>
                  <a:latin typeface="Times New Roman" panose="02020603050405020304" pitchFamily="18" charset="0"/>
                  <a:cs typeface="Arial" panose="020B0604020202020204" pitchFamily="34" charset="0"/>
                  <a:sym typeface="Symbol" panose="05050102010706020507" pitchFamily="18" charset="2"/>
                </a:rPr>
                <a:t>=</a:t>
              </a:r>
              <a:endParaRPr lang="en-US" altLang="en-US" sz="2800" b="1" dirty="0">
                <a:solidFill>
                  <a:srgbClr val="190BC8"/>
                </a:solidFill>
                <a:latin typeface="Times New Roman" panose="02020603050405020304" pitchFamily="18" charset="0"/>
                <a:ea typeface="Arial" panose="020B0604020202020204" pitchFamily="34" charset="0"/>
                <a:sym typeface="Symbol" panose="05050102010706020507" pitchFamily="18" charset="2"/>
              </a:endParaRPr>
            </a:p>
          </p:txBody>
        </p:sp>
        <p:sp>
          <p:nvSpPr>
            <p:cNvPr id="25635" name="Text Box 12"/>
            <p:cNvSpPr txBox="1"/>
            <p:nvPr/>
          </p:nvSpPr>
          <p:spPr>
            <a:xfrm>
              <a:off x="1316" y="1132"/>
              <a:ext cx="209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0" tIns="0" rIns="0" bIns="0"/>
            <a:lstStyle>
              <a:lvl1pPr marL="342900" indent="-3429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8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6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defTabSz="914400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2800" b="1" dirty="0">
                  <a:solidFill>
                    <a:srgbClr val="190BC8"/>
                  </a:solidFill>
                  <a:latin typeface="Times New Roman" panose="02020603050405020304" pitchFamily="18" charset="0"/>
                  <a:cs typeface="Arial" panose="020B0604020202020204" pitchFamily="34" charset="0"/>
                  <a:sym typeface="Symbol" panose="05050102010706020507" pitchFamily="18" charset="2"/>
                </a:rPr>
                <a:t>8 dm</a:t>
              </a:r>
              <a:endParaRPr lang="en-US" altLang="en-US" sz="2800" b="1" dirty="0">
                <a:solidFill>
                  <a:srgbClr val="190BC8"/>
                </a:solidFill>
                <a:latin typeface="Times New Roman" panose="02020603050405020304" pitchFamily="18" charset="0"/>
                <a:ea typeface="Arial" panose="020B0604020202020204" pitchFamily="34" charset="0"/>
                <a:sym typeface="Symbol" panose="05050102010706020507" pitchFamily="18" charset="2"/>
              </a:endParaRPr>
            </a:p>
          </p:txBody>
        </p:sp>
        <p:sp>
          <p:nvSpPr>
            <p:cNvPr id="25636" name="Text Box 12"/>
            <p:cNvSpPr txBox="1"/>
            <p:nvPr/>
          </p:nvSpPr>
          <p:spPr>
            <a:xfrm>
              <a:off x="1721" y="1132"/>
              <a:ext cx="163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0" tIns="0" rIns="0" bIns="0"/>
            <a:lstStyle>
              <a:lvl1pPr marL="342900" indent="-3429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8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6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defTabSz="914400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2800" b="1" dirty="0">
                  <a:solidFill>
                    <a:srgbClr val="190BC8"/>
                  </a:solidFill>
                  <a:latin typeface="Times New Roman" panose="02020603050405020304" pitchFamily="18" charset="0"/>
                  <a:cs typeface="Arial" panose="020B0604020202020204" pitchFamily="34" charset="0"/>
                  <a:sym typeface="Symbol" panose="05050102010706020507" pitchFamily="18" charset="2"/>
                </a:rPr>
                <a:t>dm`</a:t>
              </a:r>
              <a:endParaRPr lang="en-US" altLang="en-US" sz="2800" b="1" dirty="0">
                <a:solidFill>
                  <a:srgbClr val="190BC8"/>
                </a:solidFill>
                <a:latin typeface="Times New Roman" panose="02020603050405020304" pitchFamily="18" charset="0"/>
                <a:ea typeface="Arial" panose="020B0604020202020204" pitchFamily="34" charset="0"/>
                <a:sym typeface="Symbol" panose="05050102010706020507" pitchFamily="18" charset="2"/>
              </a:endParaRPr>
            </a:p>
          </p:txBody>
        </p:sp>
        <p:sp>
          <p:nvSpPr>
            <p:cNvPr id="25637" name="Text Box 12"/>
            <p:cNvSpPr txBox="1"/>
            <p:nvPr/>
          </p:nvSpPr>
          <p:spPr>
            <a:xfrm>
              <a:off x="1832" y="1170"/>
              <a:ext cx="95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0" tIns="0" rIns="0" bIns="0"/>
            <a:lstStyle>
              <a:lvl1pPr marL="342900" indent="-3429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8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6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defTabSz="914400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2800" b="1" dirty="0">
                  <a:solidFill>
                    <a:srgbClr val="190BC8"/>
                  </a:solidFill>
                  <a:latin typeface="Times New Roman" panose="02020603050405020304" pitchFamily="18" charset="0"/>
                  <a:cs typeface="Arial" panose="020B0604020202020204" pitchFamily="34" charset="0"/>
                  <a:sym typeface="Symbol" panose="05050102010706020507" pitchFamily="18" charset="2"/>
                </a:rPr>
                <a:t>=</a:t>
              </a:r>
              <a:endParaRPr lang="en-US" altLang="en-US" sz="2800" b="1" dirty="0">
                <a:solidFill>
                  <a:srgbClr val="190BC8"/>
                </a:solidFill>
                <a:latin typeface="Times New Roman" panose="02020603050405020304" pitchFamily="18" charset="0"/>
                <a:ea typeface="Arial" panose="020B0604020202020204" pitchFamily="34" charset="0"/>
                <a:sym typeface="Symbol" panose="05050102010706020507" pitchFamily="18" charset="2"/>
              </a:endParaRPr>
            </a:p>
          </p:txBody>
        </p:sp>
        <p:sp>
          <p:nvSpPr>
            <p:cNvPr id="25638" name="Text Box 12"/>
            <p:cNvSpPr txBox="1"/>
            <p:nvPr/>
          </p:nvSpPr>
          <p:spPr>
            <a:xfrm>
              <a:off x="1904" y="1132"/>
              <a:ext cx="95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0" tIns="0" rIns="0" bIns="0"/>
            <a:lstStyle>
              <a:lvl1pPr marL="342900" indent="-3429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8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6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defTabSz="914400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Arial" panose="020B0604020202020204" pitchFamily="34" charset="0"/>
                  <a:sym typeface="Symbol" panose="05050102010706020507" pitchFamily="18" charset="2"/>
                </a:rPr>
                <a:t>8</a:t>
              </a:r>
              <a:endPara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sym typeface="Symbol" panose="05050102010706020507" pitchFamily="18" charset="2"/>
              </a:endParaRPr>
            </a:p>
          </p:txBody>
        </p:sp>
        <p:sp>
          <p:nvSpPr>
            <p:cNvPr id="25639" name="Text Box 12"/>
            <p:cNvSpPr txBox="1"/>
            <p:nvPr/>
          </p:nvSpPr>
          <p:spPr>
            <a:xfrm>
              <a:off x="2102" y="1132"/>
              <a:ext cx="152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0" tIns="0" rIns="0" bIns="0"/>
            <a:lstStyle>
              <a:lvl1pPr marL="342900" indent="-3429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8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6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defTabSz="914400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Arial" panose="020B0604020202020204" pitchFamily="34" charset="0"/>
                  <a:sym typeface="Symbol" panose="05050102010706020507" pitchFamily="18" charset="2"/>
                </a:rPr>
                <a:t>dm</a:t>
              </a:r>
              <a:endPara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sym typeface="Symbol" panose="05050102010706020507" pitchFamily="18" charset="2"/>
              </a:endParaRPr>
            </a:p>
          </p:txBody>
        </p:sp>
      </p:grpSp>
      <p:grpSp>
        <p:nvGrpSpPr>
          <p:cNvPr id="6" name="Group 3"/>
          <p:cNvGrpSpPr/>
          <p:nvPr/>
        </p:nvGrpSpPr>
        <p:grpSpPr>
          <a:xfrm>
            <a:off x="609600" y="5257800"/>
            <a:ext cx="7113588" cy="822325"/>
            <a:chOff x="791" y="1036"/>
            <a:chExt cx="1474" cy="518"/>
          </a:xfrm>
        </p:grpSpPr>
        <p:grpSp>
          <p:nvGrpSpPr>
            <p:cNvPr id="25618" name="Group 8"/>
            <p:cNvGrpSpPr/>
            <p:nvPr/>
          </p:nvGrpSpPr>
          <p:grpSpPr>
            <a:xfrm>
              <a:off x="1653" y="1036"/>
              <a:ext cx="498" cy="518"/>
              <a:chOff x="1719" y="1182"/>
              <a:chExt cx="498" cy="518"/>
            </a:xfrm>
          </p:grpSpPr>
          <p:sp>
            <p:nvSpPr>
              <p:cNvPr id="25627" name="Text Box 9"/>
              <p:cNvSpPr txBox="1"/>
              <p:nvPr/>
            </p:nvSpPr>
            <p:spPr>
              <a:xfrm>
                <a:off x="1731" y="1182"/>
                <a:ext cx="114" cy="23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lIns="0" tIns="0" rIns="0" bIns="0"/>
              <a:lstStyle>
                <a:lvl1pPr marL="342900" indent="-3429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8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6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algn="ctr" defTabSz="914400">
                  <a:spcBef>
                    <a:spcPct val="50000"/>
                  </a:spcBef>
                  <a:buClrTx/>
                  <a:buFontTx/>
                  <a:buNone/>
                </a:pPr>
                <a:r>
                  <a:rPr lang="en-US" altLang="en-US" sz="2800" b="1" dirty="0">
                    <a:solidFill>
                      <a:srgbClr val="190BC8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rPr>
                  <a:t>5</a:t>
                </a:r>
                <a:endParaRPr lang="en-US" altLang="en-US" sz="2800" b="1" dirty="0">
                  <a:solidFill>
                    <a:srgbClr val="190BC8"/>
                  </a:solidFill>
                  <a:latin typeface="Times New Roman" panose="02020603050405020304" pitchFamily="18" charset="0"/>
                  <a:ea typeface="Arial" panose="020B0604020202020204" pitchFamily="34" charset="0"/>
                </a:endParaRPr>
              </a:p>
            </p:txBody>
          </p:sp>
          <p:sp>
            <p:nvSpPr>
              <p:cNvPr id="25628" name="Text Box 11"/>
              <p:cNvSpPr txBox="1"/>
              <p:nvPr/>
            </p:nvSpPr>
            <p:spPr>
              <a:xfrm>
                <a:off x="1719" y="1460"/>
                <a:ext cx="133" cy="23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lIns="0" tIns="0" rIns="0" bIns="0"/>
              <a:lstStyle>
                <a:lvl1pPr marL="342900" indent="-3429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8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6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algn="ctr" defTabSz="914400">
                  <a:spcBef>
                    <a:spcPct val="50000"/>
                  </a:spcBef>
                  <a:buClrTx/>
                  <a:buFontTx/>
                  <a:buNone/>
                </a:pPr>
                <a:r>
                  <a:rPr lang="en-US" altLang="en-US" sz="2800" b="1" dirty="0">
                    <a:solidFill>
                      <a:srgbClr val="190BC8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rPr>
                  <a:t>10</a:t>
                </a:r>
                <a:endParaRPr lang="en-US" altLang="en-US" sz="2800" b="1" dirty="0">
                  <a:solidFill>
                    <a:srgbClr val="190BC8"/>
                  </a:solidFill>
                  <a:latin typeface="Times New Roman" panose="02020603050405020304" pitchFamily="18" charset="0"/>
                  <a:ea typeface="Arial" panose="020B0604020202020204" pitchFamily="34" charset="0"/>
                </a:endParaRPr>
              </a:p>
            </p:txBody>
          </p:sp>
          <p:sp>
            <p:nvSpPr>
              <p:cNvPr id="25629" name="Text Box 9"/>
              <p:cNvSpPr txBox="1"/>
              <p:nvPr/>
            </p:nvSpPr>
            <p:spPr>
              <a:xfrm>
                <a:off x="2103" y="1182"/>
                <a:ext cx="114" cy="23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lIns="0" tIns="0" rIns="0" bIns="0"/>
              <a:lstStyle>
                <a:lvl1pPr marL="342900" indent="-3429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8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6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algn="ctr" defTabSz="914400">
                  <a:spcBef>
                    <a:spcPct val="50000"/>
                  </a:spcBef>
                  <a:buClrTx/>
                  <a:buFontTx/>
                  <a:buNone/>
                </a:pPr>
                <a:r>
                  <a:rPr lang="en-US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rPr>
                  <a:t>5</a:t>
                </a:r>
                <a:endPara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Arial" panose="020B0604020202020204" pitchFamily="34" charset="0"/>
                </a:endParaRPr>
              </a:p>
            </p:txBody>
          </p:sp>
          <p:sp>
            <p:nvSpPr>
              <p:cNvPr id="25630" name="Text Box 11"/>
              <p:cNvSpPr txBox="1"/>
              <p:nvPr/>
            </p:nvSpPr>
            <p:spPr>
              <a:xfrm>
                <a:off x="2084" y="1470"/>
                <a:ext cx="133" cy="23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lIns="0" tIns="0" rIns="0" bIns="0"/>
              <a:lstStyle>
                <a:lvl1pPr marL="342900" indent="-3429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8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6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algn="ctr" defTabSz="914400">
                  <a:spcBef>
                    <a:spcPct val="50000"/>
                  </a:spcBef>
                  <a:buClrTx/>
                  <a:buFontTx/>
                  <a:buNone/>
                </a:pPr>
                <a:r>
                  <a:rPr lang="en-US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rPr>
                  <a:t>10</a:t>
                </a:r>
                <a:endPara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Arial" panose="020B0604020202020204" pitchFamily="34" charset="0"/>
                </a:endParaRPr>
              </a:p>
            </p:txBody>
          </p:sp>
        </p:grpSp>
        <p:sp>
          <p:nvSpPr>
            <p:cNvPr id="25619" name="Text Box 12"/>
            <p:cNvSpPr txBox="1"/>
            <p:nvPr/>
          </p:nvSpPr>
          <p:spPr>
            <a:xfrm>
              <a:off x="1570" y="1170"/>
              <a:ext cx="95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0" tIns="0" rIns="0" bIns="0"/>
            <a:lstStyle>
              <a:lvl1pPr marL="342900" indent="-3429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8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6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defTabSz="914400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2800" b="1" dirty="0">
                  <a:solidFill>
                    <a:srgbClr val="190BC8"/>
                  </a:solidFill>
                  <a:latin typeface="Times New Roman" panose="02020603050405020304" pitchFamily="18" charset="0"/>
                  <a:cs typeface="Arial" panose="020B0604020202020204" pitchFamily="34" charset="0"/>
                  <a:sym typeface="Symbol" panose="05050102010706020507" pitchFamily="18" charset="2"/>
                </a:rPr>
                <a:t>+</a:t>
              </a:r>
              <a:endParaRPr lang="en-US" altLang="en-US" sz="2800" b="1" dirty="0">
                <a:solidFill>
                  <a:srgbClr val="190BC8"/>
                </a:solidFill>
                <a:latin typeface="Times New Roman" panose="02020603050405020304" pitchFamily="18" charset="0"/>
                <a:ea typeface="Arial" panose="020B0604020202020204" pitchFamily="34" charset="0"/>
                <a:sym typeface="Symbol" panose="05050102010706020507" pitchFamily="18" charset="2"/>
              </a:endParaRPr>
            </a:p>
          </p:txBody>
        </p:sp>
        <p:sp>
          <p:nvSpPr>
            <p:cNvPr id="25620" name="Text Box 12"/>
            <p:cNvSpPr txBox="1"/>
            <p:nvPr/>
          </p:nvSpPr>
          <p:spPr>
            <a:xfrm>
              <a:off x="791" y="1135"/>
              <a:ext cx="513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0" tIns="0" rIns="0" bIns="0"/>
            <a:lstStyle>
              <a:lvl1pPr marL="342900" indent="-3429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8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6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defTabSz="914400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2800" b="1" dirty="0">
                  <a:solidFill>
                    <a:srgbClr val="190BC8"/>
                  </a:solidFill>
                  <a:latin typeface="Times New Roman" panose="02020603050405020304" pitchFamily="18" charset="0"/>
                  <a:cs typeface="Arial" panose="020B0604020202020204" pitchFamily="34" charset="0"/>
                  <a:sym typeface="Symbol" panose="05050102010706020507" pitchFamily="18" charset="2"/>
                </a:rPr>
                <a:t> 12 cm 5 mm</a:t>
              </a:r>
              <a:endParaRPr lang="en-US" altLang="en-US" sz="2800" b="1" dirty="0">
                <a:solidFill>
                  <a:srgbClr val="190BC8"/>
                </a:solidFill>
                <a:latin typeface="Times New Roman" panose="02020603050405020304" pitchFamily="18" charset="0"/>
                <a:ea typeface="Arial" panose="020B0604020202020204" pitchFamily="34" charset="0"/>
                <a:sym typeface="Symbol" panose="05050102010706020507" pitchFamily="18" charset="2"/>
              </a:endParaRPr>
            </a:p>
          </p:txBody>
        </p:sp>
        <p:sp>
          <p:nvSpPr>
            <p:cNvPr id="25621" name="Text Box 12"/>
            <p:cNvSpPr txBox="1"/>
            <p:nvPr/>
          </p:nvSpPr>
          <p:spPr>
            <a:xfrm>
              <a:off x="1292" y="1159"/>
              <a:ext cx="95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0" tIns="0" rIns="0" bIns="0"/>
            <a:lstStyle>
              <a:lvl1pPr marL="342900" indent="-3429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8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6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defTabSz="914400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2800" b="1" dirty="0">
                  <a:solidFill>
                    <a:srgbClr val="190BC8"/>
                  </a:solidFill>
                  <a:latin typeface="Times New Roman" panose="02020603050405020304" pitchFamily="18" charset="0"/>
                  <a:cs typeface="Arial" panose="020B0604020202020204" pitchFamily="34" charset="0"/>
                  <a:sym typeface="Symbol" panose="05050102010706020507" pitchFamily="18" charset="2"/>
                </a:rPr>
                <a:t>=</a:t>
              </a:r>
              <a:endParaRPr lang="en-US" altLang="en-US" sz="2800" b="1" dirty="0">
                <a:solidFill>
                  <a:srgbClr val="190BC8"/>
                </a:solidFill>
                <a:latin typeface="Times New Roman" panose="02020603050405020304" pitchFamily="18" charset="0"/>
                <a:ea typeface="Arial" panose="020B0604020202020204" pitchFamily="34" charset="0"/>
                <a:sym typeface="Symbol" panose="05050102010706020507" pitchFamily="18" charset="2"/>
              </a:endParaRPr>
            </a:p>
          </p:txBody>
        </p:sp>
        <p:sp>
          <p:nvSpPr>
            <p:cNvPr id="25622" name="Text Box 12"/>
            <p:cNvSpPr txBox="1"/>
            <p:nvPr/>
          </p:nvSpPr>
          <p:spPr>
            <a:xfrm>
              <a:off x="1357" y="1143"/>
              <a:ext cx="229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0" tIns="0" rIns="0" bIns="0"/>
            <a:lstStyle>
              <a:lvl1pPr marL="342900" indent="-3429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8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6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defTabSz="914400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2800" b="1" dirty="0">
                  <a:solidFill>
                    <a:srgbClr val="190BC8"/>
                  </a:solidFill>
                  <a:latin typeface="Times New Roman" panose="02020603050405020304" pitchFamily="18" charset="0"/>
                  <a:cs typeface="Arial" panose="020B0604020202020204" pitchFamily="34" charset="0"/>
                  <a:sym typeface="Symbol" panose="05050102010706020507" pitchFamily="18" charset="2"/>
                </a:rPr>
                <a:t>12 cm</a:t>
              </a:r>
              <a:endParaRPr lang="en-US" altLang="en-US" sz="2800" b="1" dirty="0">
                <a:solidFill>
                  <a:srgbClr val="190BC8"/>
                </a:solidFill>
                <a:latin typeface="Times New Roman" panose="02020603050405020304" pitchFamily="18" charset="0"/>
                <a:ea typeface="Arial" panose="020B0604020202020204" pitchFamily="34" charset="0"/>
                <a:sym typeface="Symbol" panose="05050102010706020507" pitchFamily="18" charset="2"/>
              </a:endParaRPr>
            </a:p>
          </p:txBody>
        </p:sp>
        <p:sp>
          <p:nvSpPr>
            <p:cNvPr id="25623" name="Text Box 12"/>
            <p:cNvSpPr txBox="1"/>
            <p:nvPr/>
          </p:nvSpPr>
          <p:spPr>
            <a:xfrm>
              <a:off x="1772" y="1132"/>
              <a:ext cx="95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0" tIns="0" rIns="0" bIns="0"/>
            <a:lstStyle>
              <a:lvl1pPr marL="342900" indent="-3429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8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6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defTabSz="914400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2800" b="1" dirty="0">
                  <a:solidFill>
                    <a:srgbClr val="190BC8"/>
                  </a:solidFill>
                  <a:latin typeface="Times New Roman" panose="02020603050405020304" pitchFamily="18" charset="0"/>
                  <a:cs typeface="Arial" panose="020B0604020202020204" pitchFamily="34" charset="0"/>
                  <a:sym typeface="Symbol" panose="05050102010706020507" pitchFamily="18" charset="2"/>
                </a:rPr>
                <a:t>cm</a:t>
              </a:r>
              <a:endParaRPr lang="en-US" altLang="en-US" sz="2800" b="1" dirty="0">
                <a:solidFill>
                  <a:srgbClr val="190BC8"/>
                </a:solidFill>
                <a:latin typeface="Times New Roman" panose="02020603050405020304" pitchFamily="18" charset="0"/>
                <a:ea typeface="Arial" panose="020B0604020202020204" pitchFamily="34" charset="0"/>
                <a:sym typeface="Symbol" panose="05050102010706020507" pitchFamily="18" charset="2"/>
              </a:endParaRPr>
            </a:p>
          </p:txBody>
        </p:sp>
        <p:sp>
          <p:nvSpPr>
            <p:cNvPr id="25624" name="Text Box 12"/>
            <p:cNvSpPr txBox="1"/>
            <p:nvPr/>
          </p:nvSpPr>
          <p:spPr>
            <a:xfrm>
              <a:off x="1856" y="1143"/>
              <a:ext cx="95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0" tIns="0" rIns="0" bIns="0"/>
            <a:lstStyle>
              <a:lvl1pPr marL="342900" indent="-3429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8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6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defTabSz="914400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2800" b="1" dirty="0">
                  <a:solidFill>
                    <a:srgbClr val="190BC8"/>
                  </a:solidFill>
                  <a:latin typeface="Times New Roman" panose="02020603050405020304" pitchFamily="18" charset="0"/>
                  <a:cs typeface="Arial" panose="020B0604020202020204" pitchFamily="34" charset="0"/>
                  <a:sym typeface="Symbol" panose="05050102010706020507" pitchFamily="18" charset="2"/>
                </a:rPr>
                <a:t>=</a:t>
              </a:r>
              <a:endParaRPr lang="en-US" altLang="en-US" sz="2800" b="1" dirty="0">
                <a:solidFill>
                  <a:srgbClr val="190BC8"/>
                </a:solidFill>
                <a:latin typeface="Times New Roman" panose="02020603050405020304" pitchFamily="18" charset="0"/>
                <a:ea typeface="Arial" panose="020B0604020202020204" pitchFamily="34" charset="0"/>
                <a:sym typeface="Symbol" panose="05050102010706020507" pitchFamily="18" charset="2"/>
              </a:endParaRPr>
            </a:p>
          </p:txBody>
        </p:sp>
        <p:sp>
          <p:nvSpPr>
            <p:cNvPr id="25625" name="Text Box 12"/>
            <p:cNvSpPr txBox="1"/>
            <p:nvPr/>
          </p:nvSpPr>
          <p:spPr>
            <a:xfrm>
              <a:off x="1933" y="1132"/>
              <a:ext cx="95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0" tIns="0" rIns="0" bIns="0"/>
            <a:lstStyle>
              <a:lvl1pPr marL="342900" indent="-3429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8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6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defTabSz="914400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Arial" panose="020B0604020202020204" pitchFamily="34" charset="0"/>
                  <a:sym typeface="Symbol" panose="05050102010706020507" pitchFamily="18" charset="2"/>
                </a:rPr>
                <a:t>12</a:t>
              </a:r>
              <a:endPara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sym typeface="Symbol" panose="05050102010706020507" pitchFamily="18" charset="2"/>
              </a:endParaRPr>
            </a:p>
          </p:txBody>
        </p:sp>
        <p:sp>
          <p:nvSpPr>
            <p:cNvPr id="25626" name="Text Box 12"/>
            <p:cNvSpPr txBox="1"/>
            <p:nvPr/>
          </p:nvSpPr>
          <p:spPr>
            <a:xfrm>
              <a:off x="2151" y="1132"/>
              <a:ext cx="114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0" tIns="0" rIns="0" bIns="0"/>
            <a:lstStyle>
              <a:lvl1pPr marL="342900" indent="-3429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8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6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defTabSz="914400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Arial" panose="020B0604020202020204" pitchFamily="34" charset="0"/>
                  <a:sym typeface="Symbol" panose="05050102010706020507" pitchFamily="18" charset="2"/>
                </a:rPr>
                <a:t>cm</a:t>
              </a:r>
              <a:endPara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sym typeface="Symbol" panose="05050102010706020507" pitchFamily="18" charset="2"/>
              </a:endParaRPr>
            </a:p>
          </p:txBody>
        </p:sp>
      </p:grpSp>
      <p:cxnSp>
        <p:nvCxnSpPr>
          <p:cNvPr id="97" name="Straight Connector 96"/>
          <p:cNvCxnSpPr/>
          <p:nvPr/>
        </p:nvCxnSpPr>
        <p:spPr>
          <a:xfrm>
            <a:off x="6111875" y="4556125"/>
            <a:ext cx="442913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>
            <a:off x="4875213" y="5694363"/>
            <a:ext cx="382588" cy="0"/>
          </a:xfrm>
          <a:prstGeom prst="line">
            <a:avLst/>
          </a:prstGeom>
          <a:ln>
            <a:solidFill>
              <a:srgbClr val="190BC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/>
          <p:cNvCxnSpPr/>
          <p:nvPr/>
        </p:nvCxnSpPr>
        <p:spPr>
          <a:xfrm>
            <a:off x="6640513" y="5710238"/>
            <a:ext cx="48895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11" name="Rectangle 3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57150" cap="flat" cmpd="sng">
            <a:pattFill prst="sphere">
              <a:fgClr>
                <a:srgbClr val="0000FF"/>
              </a:fgClr>
              <a:bgClr>
                <a:srgbClr val="FF0000"/>
              </a:bgClr>
            </a:patt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defTabSz="914400">
              <a:spcBef>
                <a:spcPct val="0"/>
              </a:spcBef>
              <a:buClrTx/>
              <a:buFontTx/>
              <a:buNone/>
            </a:pPr>
            <a:endParaRPr lang="vi-VN" altLang="en-US" dirty="0">
              <a:solidFill>
                <a:schemeClr val="tx1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69" name="Text Box 4"/>
          <p:cNvSpPr txBox="1"/>
          <p:nvPr/>
        </p:nvSpPr>
        <p:spPr>
          <a:xfrm>
            <a:off x="381000" y="1539875"/>
            <a:ext cx="2133600" cy="609600"/>
          </a:xfrm>
          <a:prstGeom prst="rect">
            <a:avLst/>
          </a:prstGeom>
          <a:noFill/>
          <a:ln w="9525">
            <a:noFill/>
          </a:ln>
        </p:spPr>
        <p:txBody>
          <a:bodyPr tIns="91440" bIns="91440"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marL="457200" lvl="0" indent="-457200" algn="ctr" defTabSz="457200">
              <a:spcBef>
                <a:spcPct val="0"/>
              </a:spcBef>
              <a:buClrTx/>
              <a:buFontTx/>
              <a:buNone/>
            </a:pP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9m 5dm =</a:t>
            </a:r>
            <a:endParaRPr lang="en-US" altLang="en-US" sz="3200" b="1" dirty="0">
              <a:solidFill>
                <a:srgbClr val="002060"/>
              </a:solidFill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sp>
        <p:nvSpPr>
          <p:cNvPr id="70" name="Text Box 4"/>
          <p:cNvSpPr txBox="1"/>
          <p:nvPr/>
        </p:nvSpPr>
        <p:spPr>
          <a:xfrm>
            <a:off x="2378075" y="1539875"/>
            <a:ext cx="746125" cy="609600"/>
          </a:xfrm>
          <a:prstGeom prst="rect">
            <a:avLst/>
          </a:prstGeom>
          <a:noFill/>
          <a:ln w="9525">
            <a:noFill/>
          </a:ln>
        </p:spPr>
        <p:txBody>
          <a:bodyPr tIns="91440" bIns="91440"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marL="457200" lvl="0" indent="-457200" defTabSz="457200">
              <a:spcBef>
                <a:spcPct val="0"/>
              </a:spcBef>
              <a:buClrTx/>
              <a:buFontTx/>
              <a:buNone/>
            </a:pP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9m  </a:t>
            </a:r>
            <a:endParaRPr lang="en-US" altLang="en-US" sz="3200" b="1" dirty="0">
              <a:solidFill>
                <a:srgbClr val="002060"/>
              </a:solidFill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graphicFrame>
        <p:nvGraphicFramePr>
          <p:cNvPr id="71" name="Object 69"/>
          <p:cNvGraphicFramePr>
            <a:graphicFrameLocks noChangeAspect="1"/>
          </p:cNvGraphicFramePr>
          <p:nvPr/>
        </p:nvGraphicFramePr>
        <p:xfrm>
          <a:off x="3535363" y="1447800"/>
          <a:ext cx="457200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r:id="rId3" imgW="203200" imgH="393700" progId="Equation.DSMT4">
                  <p:embed/>
                </p:oleObj>
              </mc:Choice>
              <mc:Fallback>
                <p:oleObj r:id="rId3" imgW="203200" imgH="393700" progId="Equation.DSMT4">
                  <p:embed/>
                  <p:pic>
                    <p:nvPicPr>
                      <p:cNvPr id="0" name="Picture 307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535363" y="1447800"/>
                        <a:ext cx="457200" cy="8858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" name="Object 70"/>
          <p:cNvGraphicFramePr>
            <a:graphicFrameLocks noChangeAspect="1"/>
          </p:cNvGraphicFramePr>
          <p:nvPr/>
        </p:nvGraphicFramePr>
        <p:xfrm>
          <a:off x="4591050" y="1463675"/>
          <a:ext cx="984250" cy="923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r:id="rId5" imgW="419100" imgH="393700" progId="Equation.DSMT4">
                  <p:embed/>
                </p:oleObj>
              </mc:Choice>
              <mc:Fallback>
                <p:oleObj r:id="rId5" imgW="419100" imgH="393700" progId="Equation.DSMT4">
                  <p:embed/>
                  <p:pic>
                    <p:nvPicPr>
                      <p:cNvPr id="0" name="Picture 3076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591050" y="1463675"/>
                        <a:ext cx="984250" cy="9239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3" name="Text Box 4"/>
          <p:cNvSpPr txBox="1"/>
          <p:nvPr/>
        </p:nvSpPr>
        <p:spPr>
          <a:xfrm>
            <a:off x="5608638" y="1554163"/>
            <a:ext cx="609600" cy="609600"/>
          </a:xfrm>
          <a:prstGeom prst="rect">
            <a:avLst/>
          </a:prstGeom>
          <a:noFill/>
          <a:ln w="9525">
            <a:noFill/>
          </a:ln>
        </p:spPr>
        <p:txBody>
          <a:bodyPr tIns="91440" bIns="91440"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marL="457200" lvl="0" indent="-457200" defTabSz="457200">
              <a:spcBef>
                <a:spcPct val="0"/>
              </a:spcBef>
              <a:buClrTx/>
              <a:buFontTx/>
              <a:buNone/>
            </a:pP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m </a:t>
            </a:r>
            <a:endParaRPr lang="en-US" altLang="en-US" sz="3200" b="1" dirty="0">
              <a:solidFill>
                <a:srgbClr val="002060"/>
              </a:solidFill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sp>
        <p:nvSpPr>
          <p:cNvPr id="74" name="Text Box 4"/>
          <p:cNvSpPr txBox="1"/>
          <p:nvPr/>
        </p:nvSpPr>
        <p:spPr>
          <a:xfrm>
            <a:off x="3124200" y="1554163"/>
            <a:ext cx="1905000" cy="609600"/>
          </a:xfrm>
          <a:prstGeom prst="rect">
            <a:avLst/>
          </a:prstGeom>
          <a:noFill/>
          <a:ln w="9525">
            <a:noFill/>
          </a:ln>
        </p:spPr>
        <p:txBody>
          <a:bodyPr tIns="91440" bIns="91440"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marL="457200" lvl="0" indent="-457200" defTabSz="457200">
              <a:spcBef>
                <a:spcPct val="0"/>
              </a:spcBef>
              <a:buClrTx/>
              <a:buFontTx/>
              <a:buNone/>
            </a:pP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+       m </a:t>
            </a:r>
            <a:endParaRPr lang="en-US" altLang="en-US" sz="3200" b="1" dirty="0">
              <a:solidFill>
                <a:srgbClr val="002060"/>
              </a:solidFill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7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1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1732" grpId="0"/>
      <p:bldP spid="207874" grpId="0"/>
      <p:bldP spid="69" grpId="0"/>
      <p:bldP spid="70" grpId="0"/>
      <p:bldP spid="73" grpId="0"/>
      <p:bldP spid="7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https://dethikiemtra.com/wp-content/uploads/2016/08/2016-08-17_210209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600200"/>
            <a:ext cx="7924800" cy="14478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" name="Rectangle 2" descr="Green marble"/>
          <p:cNvSpPr/>
          <p:nvPr/>
        </p:nvSpPr>
        <p:spPr>
          <a:xfrm>
            <a:off x="447675" y="298450"/>
            <a:ext cx="8763000" cy="12033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defTabSz="914400">
              <a:lnSpc>
                <a:spcPct val="15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    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B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à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i 5: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Biết      quãng đường AB d</a:t>
            </a:r>
            <a:r>
              <a:rPr lang="en-US" alt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à</a:t>
            </a:r>
            <a:r>
              <a:rPr lang="en-US" alt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i 12km. Hỏi quãng đường AB d</a:t>
            </a:r>
            <a:r>
              <a:rPr lang="en-US" alt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à</a:t>
            </a:r>
            <a:r>
              <a:rPr lang="en-US" alt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i bao nhiêu ki-lô-mét? </a:t>
            </a:r>
            <a:endParaRPr lang="en-US" altLang="en-US" sz="2800" dirty="0">
              <a:solidFill>
                <a:schemeClr val="tx1"/>
              </a:solidFill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graphicFrame>
        <p:nvGraphicFramePr>
          <p:cNvPr id="7" name="Object 3"/>
          <p:cNvGraphicFramePr>
            <a:graphicFrameLocks noChangeAspect="1"/>
          </p:cNvGraphicFramePr>
          <p:nvPr/>
        </p:nvGraphicFramePr>
        <p:xfrm>
          <a:off x="2713038" y="271463"/>
          <a:ext cx="477837" cy="900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r:id="rId4" imgW="203200" imgH="393700" progId="Equation.DSMT4">
                  <p:embed/>
                </p:oleObj>
              </mc:Choice>
              <mc:Fallback>
                <p:oleObj r:id="rId4" imgW="203200" imgH="393700" progId="Equation.DSMT4">
                  <p:embed/>
                  <p:pic>
                    <p:nvPicPr>
                      <p:cNvPr id="0" name="Picture 3083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713038" y="271463"/>
                        <a:ext cx="477837" cy="90011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1554163" y="3094038"/>
            <a:ext cx="6019800" cy="31083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>
              <a:spcBef>
                <a:spcPct val="0"/>
              </a:spcBef>
              <a:buClrTx/>
              <a:buFont typeface="Wingdings" panose="05000000000000000000" pitchFamily="2" charset="2"/>
              <a:buNone/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                    </a:t>
            </a:r>
            <a:r>
              <a:rPr lang="en-US" altLang="en-US" sz="2800" b="1" dirty="0">
                <a:solidFill>
                  <a:srgbClr val="190BC8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B</a:t>
            </a:r>
            <a:r>
              <a:rPr lang="en-US" altLang="en-US" sz="2800" b="1" dirty="0">
                <a:solidFill>
                  <a:srgbClr val="190BC8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à</a:t>
            </a:r>
            <a:r>
              <a:rPr lang="en-US" altLang="en-US" sz="2800" b="1" dirty="0">
                <a:solidFill>
                  <a:srgbClr val="190BC8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i giải</a:t>
            </a:r>
          </a:p>
          <a:p>
            <a:pPr marL="0" lvl="0" indent="0">
              <a:spcBef>
                <a:spcPct val="0"/>
              </a:spcBef>
              <a:buClrTx/>
              <a:buFont typeface="Wingdings" panose="05000000000000000000" pitchFamily="2" charset="2"/>
              <a:buNone/>
            </a:pP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Độ d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à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i       quãng đường AB l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à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:</a:t>
            </a:r>
          </a:p>
          <a:p>
            <a:pPr marL="0" lvl="0" indent="0">
              <a:spcBef>
                <a:spcPct val="0"/>
              </a:spcBef>
              <a:buClrTx/>
              <a:buFont typeface="Wingdings" panose="05000000000000000000" pitchFamily="2" charset="2"/>
              <a:buNone/>
            </a:pPr>
            <a:endParaRPr lang="en-US" altLang="en-US" sz="2800" b="1" dirty="0">
              <a:solidFill>
                <a:schemeClr val="tx1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marL="0" lvl="0" indent="0">
              <a:spcBef>
                <a:spcPct val="0"/>
              </a:spcBef>
              <a:buClrTx/>
              <a:buFont typeface="Wingdings" panose="05000000000000000000" pitchFamily="2" charset="2"/>
              <a:buNone/>
            </a:pP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     12 : 3 = 4 (km)</a:t>
            </a:r>
          </a:p>
          <a:p>
            <a:pPr marL="0" lvl="0" indent="0">
              <a:spcBef>
                <a:spcPct val="0"/>
              </a:spcBef>
              <a:buClrTx/>
              <a:buFont typeface="Wingdings" panose="05000000000000000000" pitchFamily="2" charset="2"/>
              <a:buNone/>
            </a:pP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Độ d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à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i quãng đường AB l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à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:</a:t>
            </a:r>
          </a:p>
          <a:p>
            <a:pPr marL="0" lvl="0" indent="0">
              <a:spcBef>
                <a:spcPct val="0"/>
              </a:spcBef>
              <a:buClrTx/>
              <a:buFont typeface="Wingdings" panose="05000000000000000000" pitchFamily="2" charset="2"/>
              <a:buNone/>
            </a:pP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     4 x 10 = 40 (km)</a:t>
            </a:r>
          </a:p>
          <a:p>
            <a:pPr marL="0" lvl="0" indent="0">
              <a:spcBef>
                <a:spcPct val="0"/>
              </a:spcBef>
              <a:buClrTx/>
              <a:buFont typeface="Wingdings" panose="05000000000000000000" pitchFamily="2" charset="2"/>
              <a:buNone/>
            </a:pP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                Đáp số: 40 km</a:t>
            </a:r>
            <a:endParaRPr lang="vi-VN" altLang="en-US" sz="2800" dirty="0">
              <a:solidFill>
                <a:schemeClr val="tx1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graphicFrame>
        <p:nvGraphicFramePr>
          <p:cNvPr id="23556" name="Object 4"/>
          <p:cNvGraphicFramePr>
            <a:graphicFrameLocks noChangeAspect="1"/>
          </p:cNvGraphicFramePr>
          <p:nvPr/>
        </p:nvGraphicFramePr>
        <p:xfrm>
          <a:off x="2713038" y="3382963"/>
          <a:ext cx="477837" cy="900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r:id="rId6" imgW="203200" imgH="393700" progId="Equation.DSMT4">
                  <p:embed/>
                </p:oleObj>
              </mc:Choice>
              <mc:Fallback>
                <p:oleObj r:id="rId6" imgW="203200" imgH="393700" progId="Equation.DSMT4">
                  <p:embed/>
                  <p:pic>
                    <p:nvPicPr>
                      <p:cNvPr id="0" name="Picture 3084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713038" y="3382963"/>
                        <a:ext cx="477837" cy="90011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33400" y="1447800"/>
            <a:ext cx="8229600" cy="1569659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vi-VN" sz="3200" b="1" i="0" u="none" strike="noStrike" kern="10" cap="none" spc="0" normalizeH="0" baseline="0" noProof="0" dirty="0">
                <a:ln w="9525">
                  <a:solidFill>
                    <a:srgbClr val="FF0000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uLnTx/>
                <a:uFillTx/>
                <a:latin typeface="Times New Roman" panose="02020603050405020304"/>
                <a:ea typeface="+mn-ea"/>
                <a:cs typeface="Times New Roman" panose="02020603050405020304"/>
              </a:rPr>
              <a:t>Chuẩn bị bài sau:</a:t>
            </a: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vi-VN" sz="3200" b="1" i="0" u="none" strike="noStrike" kern="10" cap="none" spc="0" normalizeH="0" baseline="0" noProof="0" dirty="0">
                <a:ln w="9525">
                  <a:solidFill>
                    <a:srgbClr val="FF0000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uLnTx/>
                <a:uFillTx/>
                <a:latin typeface="Times New Roman" panose="02020603050405020304"/>
                <a:ea typeface="+mn-ea"/>
                <a:cs typeface="Times New Roman" panose="02020603050405020304"/>
              </a:rPr>
              <a:t>Tiết 14: LUYỆN TẬP CHUNG (Trang 16, 17) </a:t>
            </a:r>
          </a:p>
        </p:txBody>
      </p:sp>
      <p:pic>
        <p:nvPicPr>
          <p:cNvPr id="27651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95800"/>
            <a:ext cx="9144000" cy="23622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WordArt 2"/>
          <p:cNvSpPr>
            <a:spLocks noTextEdit="1"/>
          </p:cNvSpPr>
          <p:nvPr/>
        </p:nvSpPr>
        <p:spPr>
          <a:xfrm>
            <a:off x="609600" y="2438400"/>
            <a:ext cx="7543800" cy="1371600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  <a:normAutofit/>
          </a:bodyPr>
          <a:lstStyle/>
          <a:p>
            <a:pPr algn="ctr"/>
            <a:r>
              <a:rPr lang="en-US" sz="2400" b="1">
                <a:ln w="9525" cap="flat" cmpd="sng">
                  <a:solidFill>
                    <a:srgbClr val="0033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Chúc các em học tốt!</a:t>
            </a:r>
          </a:p>
        </p:txBody>
      </p:sp>
      <p:sp>
        <p:nvSpPr>
          <p:cNvPr id="28675" name="Rectangle 3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57150" cap="flat" cmpd="sng">
            <a:pattFill prst="sphere">
              <a:fgClr>
                <a:srgbClr val="0000FF"/>
              </a:fgClr>
              <a:bgClr>
                <a:srgbClr val="FF0000"/>
              </a:bgClr>
            </a:patt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defTabSz="914400">
              <a:spcBef>
                <a:spcPct val="0"/>
              </a:spcBef>
              <a:buClrTx/>
              <a:buFontTx/>
              <a:buNone/>
            </a:pPr>
            <a:endParaRPr lang="vi-VN" altLang="en-US" dirty="0">
              <a:solidFill>
                <a:schemeClr val="tx1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pic>
        <p:nvPicPr>
          <p:cNvPr id="28676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57200" y="76200"/>
            <a:ext cx="5715000" cy="23812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0</TotalTime>
  <Words>238</Words>
  <Application>Microsoft Office PowerPoint</Application>
  <PresentationFormat>On-screen Show (4:3)</PresentationFormat>
  <Paragraphs>92</Paragraphs>
  <Slides>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Arial</vt:lpstr>
      <vt:lpstr>Century Gothic</vt:lpstr>
      <vt:lpstr>Symbol</vt:lpstr>
      <vt:lpstr>Tahoma</vt:lpstr>
      <vt:lpstr>Times New Roman</vt:lpstr>
      <vt:lpstr>Wingdings</vt:lpstr>
      <vt:lpstr>Wingdings 3</vt:lpstr>
      <vt:lpstr>Wisp</vt:lpstr>
      <vt:lpstr>Microsoft Equation 3.0</vt:lpstr>
      <vt:lpstr>MathType 6.0 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NGUYEN THI LUYEN</dc:creator>
  <cp:lastModifiedBy>Windows User</cp:lastModifiedBy>
  <cp:revision>552</cp:revision>
  <dcterms:created xsi:type="dcterms:W3CDTF">2009-10-26T05:52:20Z</dcterms:created>
  <dcterms:modified xsi:type="dcterms:W3CDTF">2023-09-21T12:45:09Z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BECB951A8C494F76BEA122A823D3BBD7</vt:lpwstr>
  </property>
  <property fmtid="{D5CDD505-2E9C-101B-9397-08002B2CF9AE}" pid="3" name="KSOProductBuildVer">
    <vt:lpwstr>1033-11.2.0.11306</vt:lpwstr>
  </property>
</Properties>
</file>