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744" r:id="rId3"/>
    <p:sldMasterId id="2147483756" r:id="rId4"/>
    <p:sldMasterId id="2147483780" r:id="rId5"/>
    <p:sldMasterId id="2147483792" r:id="rId6"/>
    <p:sldMasterId id="2147483821" r:id="rId7"/>
  </p:sldMasterIdLst>
  <p:notesMasterIdLst>
    <p:notesMasterId r:id="rId34"/>
  </p:notesMasterIdLst>
  <p:sldIdLst>
    <p:sldId id="256" r:id="rId8"/>
    <p:sldId id="257" r:id="rId9"/>
    <p:sldId id="312" r:id="rId10"/>
    <p:sldId id="313" r:id="rId11"/>
    <p:sldId id="314" r:id="rId12"/>
    <p:sldId id="315" r:id="rId13"/>
    <p:sldId id="316" r:id="rId14"/>
    <p:sldId id="317" r:id="rId15"/>
    <p:sldId id="318" r:id="rId16"/>
    <p:sldId id="261" r:id="rId17"/>
    <p:sldId id="378" r:id="rId18"/>
    <p:sldId id="434" r:id="rId19"/>
    <p:sldId id="435" r:id="rId20"/>
    <p:sldId id="436" r:id="rId21"/>
    <p:sldId id="437" r:id="rId22"/>
    <p:sldId id="423" r:id="rId23"/>
    <p:sldId id="438" r:id="rId24"/>
    <p:sldId id="351" r:id="rId25"/>
    <p:sldId id="353" r:id="rId26"/>
    <p:sldId id="439" r:id="rId27"/>
    <p:sldId id="263" r:id="rId28"/>
    <p:sldId id="421" r:id="rId29"/>
    <p:sldId id="264" r:id="rId30"/>
    <p:sldId id="265" r:id="rId31"/>
    <p:sldId id="266" r:id="rId32"/>
    <p:sldId id="296" r:id="rId33"/>
  </p:sldIdLst>
  <p:sldSz cx="12192000" cy="6858000"/>
  <p:notesSz cx="6858000" cy="9144000"/>
  <p:embeddedFontLst>
    <p:embeddedFont>
      <p:font typeface="Cambria Math" panose="02040503050406030204" pitchFamily="18" charset="0"/>
      <p:regular r:id="rId35"/>
    </p:embeddedFont>
    <p:embeddedFont>
      <p:font typeface="UTM Avo" panose="02040603050506020204" pitchFamily="18"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1700" autoAdjust="0"/>
  </p:normalViewPr>
  <p:slideViewPr>
    <p:cSldViewPr snapToGrid="0">
      <p:cViewPr varScale="1">
        <p:scale>
          <a:sx n="101" d="100"/>
          <a:sy n="101" d="100"/>
        </p:scale>
        <p:origin x="10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09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2D93F8E9-B2D3-DE16-189A-A9C8E14C998D}"/>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2C0C9D33-302A-B302-9E1B-5878379443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7262D943-E1B4-B582-577B-AAD2C87598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65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987A5F5D-0D38-5808-D9D3-B3416435731D}"/>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997A8009-E41F-7B63-F9C7-B5DB2E85367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9EFC8D03-48D1-A9A3-BD12-E44165BB9D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671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369AFCB1-4743-F734-030B-FD80A05370E2}"/>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6B27D4A3-6D35-332C-EC49-60B0C9E9A2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9CF91C44-374E-5B2A-8A80-C4B23AD291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08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EBFBDB9A-AC9D-BB78-BE8D-459B9B36323A}"/>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930DAAB5-1A4B-7585-A782-4BCCADFE43A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B87F7313-7E00-F5A7-B58C-7783610254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44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33778CDC-AEB6-4D22-D6E2-FF16C4645D83}"/>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FA348D38-F303-35CB-C61A-D4A3650D3A0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7:notes">
            <a:extLst>
              <a:ext uri="{FF2B5EF4-FFF2-40B4-BE49-F238E27FC236}">
                <a16:creationId xmlns:a16="http://schemas.microsoft.com/office/drawing/2014/main" id="{ACDDE7EF-4CB1-D778-5B31-295E630DBE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87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C8D712EB-9EAE-77B0-62F3-3D86411376AA}"/>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9B493D86-E5F6-15D9-D13F-C64983184BC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AEB78311-2574-35AE-3D32-708409C6A4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862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6B905799-6BC4-6453-D76F-00295AB9F2A9}"/>
            </a:ext>
          </a:extLst>
        </p:cNvPr>
        <p:cNvGrpSpPr/>
        <p:nvPr/>
      </p:nvGrpSpPr>
      <p:grpSpPr>
        <a:xfrm>
          <a:off x="0" y="0"/>
          <a:ext cx="0" cy="0"/>
          <a:chOff x="0" y="0"/>
          <a:chExt cx="0" cy="0"/>
        </a:xfrm>
      </p:grpSpPr>
      <p:sp>
        <p:nvSpPr>
          <p:cNvPr id="198" name="Google Shape;198;p8:notes">
            <a:extLst>
              <a:ext uri="{FF2B5EF4-FFF2-40B4-BE49-F238E27FC236}">
                <a16:creationId xmlns:a16="http://schemas.microsoft.com/office/drawing/2014/main" id="{5E60E690-9048-3418-A87F-AB1092FEA6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a:extLst>
              <a:ext uri="{FF2B5EF4-FFF2-40B4-BE49-F238E27FC236}">
                <a16:creationId xmlns:a16="http://schemas.microsoft.com/office/drawing/2014/main" id="{A061A71F-A181-C229-A913-C957AF03DC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37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0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98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9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88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12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9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10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73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78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80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201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128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641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096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318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120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785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66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82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0742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6518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1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358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132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220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868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0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838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1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23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701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40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64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0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64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80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05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179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28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97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681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99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137138" tIns="68550" rIns="137138" bIns="685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137138" tIns="68550" rIns="137138" bIns="685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83733924"/>
      </p:ext>
    </p:extLst>
  </p:cSld>
  <p:clrMapOvr>
    <a:masterClrMapping/>
  </p:clrMapOvr>
  <p:transition>
    <p:circl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6"/>
            <a:ext cx="10515600" cy="1325563"/>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6"/>
            <a:ext cx="10515600" cy="4351338"/>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479540741"/>
      </p:ext>
    </p:extLst>
  </p:cSld>
  <p:clrMapOvr>
    <a:masterClrMapping/>
  </p:clrMapOvr>
  <p:transition>
    <p:circl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9"/>
            <a:ext cx="10515600" cy="2852737"/>
          </a:xfrm>
          <a:prstGeom prst="rect">
            <a:avLst/>
          </a:prstGeom>
          <a:noFill/>
          <a:ln>
            <a:noFill/>
          </a:ln>
        </p:spPr>
        <p:txBody>
          <a:bodyPr spcFirstLastPara="1" wrap="square" lIns="137138" tIns="68550" rIns="137138" bIns="685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4"/>
            <a:ext cx="10515600" cy="1500187"/>
          </a:xfrm>
          <a:prstGeom prst="rect">
            <a:avLst/>
          </a:prstGeom>
          <a:noFill/>
          <a:ln>
            <a:noFill/>
          </a:ln>
        </p:spPr>
        <p:txBody>
          <a:bodyPr spcFirstLastPara="1" wrap="square" lIns="137138" tIns="68550" rIns="137138" bIns="68550" anchor="t" anchorCtr="0">
            <a:normAutofit/>
          </a:bodyPr>
          <a:lstStyle>
            <a:lvl1pPr marL="457223" lvl="0" indent="-228611" algn="l">
              <a:lnSpc>
                <a:spcPct val="90000"/>
              </a:lnSpc>
              <a:spcBef>
                <a:spcPts val="1000"/>
              </a:spcBef>
              <a:spcAft>
                <a:spcPts val="0"/>
              </a:spcAft>
              <a:buClr>
                <a:srgbClr val="888888"/>
              </a:buClr>
              <a:buSzPts val="2400"/>
              <a:buNone/>
              <a:defRPr sz="2400">
                <a:solidFill>
                  <a:srgbClr val="888888"/>
                </a:solidFill>
              </a:defRPr>
            </a:lvl1pPr>
            <a:lvl2pPr marL="914446" lvl="1" indent="-228611" algn="l">
              <a:lnSpc>
                <a:spcPct val="90000"/>
              </a:lnSpc>
              <a:spcBef>
                <a:spcPts val="500"/>
              </a:spcBef>
              <a:spcAft>
                <a:spcPts val="0"/>
              </a:spcAft>
              <a:buClr>
                <a:srgbClr val="888888"/>
              </a:buClr>
              <a:buSzPts val="2000"/>
              <a:buNone/>
              <a:defRPr sz="2000">
                <a:solidFill>
                  <a:srgbClr val="888888"/>
                </a:solidFill>
              </a:defRPr>
            </a:lvl2pPr>
            <a:lvl3pPr marL="1371669" lvl="2" indent="-228611" algn="l">
              <a:lnSpc>
                <a:spcPct val="90000"/>
              </a:lnSpc>
              <a:spcBef>
                <a:spcPts val="500"/>
              </a:spcBef>
              <a:spcAft>
                <a:spcPts val="0"/>
              </a:spcAft>
              <a:buClr>
                <a:srgbClr val="888888"/>
              </a:buClr>
              <a:buSzPts val="1800"/>
              <a:buNone/>
              <a:defRPr sz="1800">
                <a:solidFill>
                  <a:srgbClr val="888888"/>
                </a:solidFill>
              </a:defRPr>
            </a:lvl3pPr>
            <a:lvl4pPr marL="1828891" lvl="3" indent="-228611" algn="l">
              <a:lnSpc>
                <a:spcPct val="90000"/>
              </a:lnSpc>
              <a:spcBef>
                <a:spcPts val="500"/>
              </a:spcBef>
              <a:spcAft>
                <a:spcPts val="0"/>
              </a:spcAft>
              <a:buClr>
                <a:srgbClr val="888888"/>
              </a:buClr>
              <a:buSzPts val="1600"/>
              <a:buNone/>
              <a:defRPr sz="1600">
                <a:solidFill>
                  <a:srgbClr val="888888"/>
                </a:solidFill>
              </a:defRPr>
            </a:lvl4pPr>
            <a:lvl5pPr marL="2286114" lvl="4" indent="-228611" algn="l">
              <a:lnSpc>
                <a:spcPct val="90000"/>
              </a:lnSpc>
              <a:spcBef>
                <a:spcPts val="500"/>
              </a:spcBef>
              <a:spcAft>
                <a:spcPts val="0"/>
              </a:spcAft>
              <a:buClr>
                <a:srgbClr val="888888"/>
              </a:buClr>
              <a:buSzPts val="1600"/>
              <a:buNone/>
              <a:defRPr sz="1600">
                <a:solidFill>
                  <a:srgbClr val="888888"/>
                </a:solidFill>
              </a:defRPr>
            </a:lvl5pPr>
            <a:lvl6pPr marL="2743337" lvl="5" indent="-228611" algn="l">
              <a:lnSpc>
                <a:spcPct val="90000"/>
              </a:lnSpc>
              <a:spcBef>
                <a:spcPts val="500"/>
              </a:spcBef>
              <a:spcAft>
                <a:spcPts val="0"/>
              </a:spcAft>
              <a:buClr>
                <a:srgbClr val="888888"/>
              </a:buClr>
              <a:buSzPts val="1600"/>
              <a:buNone/>
              <a:defRPr sz="1600">
                <a:solidFill>
                  <a:srgbClr val="888888"/>
                </a:solidFill>
              </a:defRPr>
            </a:lvl6pPr>
            <a:lvl7pPr marL="3200560" lvl="6" indent="-228611" algn="l">
              <a:lnSpc>
                <a:spcPct val="90000"/>
              </a:lnSpc>
              <a:spcBef>
                <a:spcPts val="500"/>
              </a:spcBef>
              <a:spcAft>
                <a:spcPts val="0"/>
              </a:spcAft>
              <a:buClr>
                <a:srgbClr val="888888"/>
              </a:buClr>
              <a:buSzPts val="1600"/>
              <a:buNone/>
              <a:defRPr sz="1600">
                <a:solidFill>
                  <a:srgbClr val="888888"/>
                </a:solidFill>
              </a:defRPr>
            </a:lvl7pPr>
            <a:lvl8pPr marL="3657783" lvl="7" indent="-228611" algn="l">
              <a:lnSpc>
                <a:spcPct val="90000"/>
              </a:lnSpc>
              <a:spcBef>
                <a:spcPts val="500"/>
              </a:spcBef>
              <a:spcAft>
                <a:spcPts val="0"/>
              </a:spcAft>
              <a:buClr>
                <a:srgbClr val="888888"/>
              </a:buClr>
              <a:buSzPts val="1600"/>
              <a:buNone/>
              <a:defRPr sz="1600">
                <a:solidFill>
                  <a:srgbClr val="888888"/>
                </a:solidFill>
              </a:defRPr>
            </a:lvl8pPr>
            <a:lvl9pPr marL="4115006" lvl="8" indent="-228611"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2"/>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398370576"/>
      </p:ext>
    </p:extLst>
  </p:cSld>
  <p:clrMapOvr>
    <a:masterClrMapping/>
  </p:clrMapOvr>
  <p:transition>
    <p:circl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6"/>
            <a:ext cx="10515600" cy="1325563"/>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8200" y="1825626"/>
            <a:ext cx="5181600" cy="4351338"/>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6172200" y="1825626"/>
            <a:ext cx="5181600" cy="4351338"/>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41300124"/>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6"/>
            <a:ext cx="10515600" cy="1325563"/>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9" y="1681163"/>
            <a:ext cx="5157787" cy="823912"/>
          </a:xfrm>
          <a:prstGeom prst="rect">
            <a:avLst/>
          </a:prstGeom>
          <a:noFill/>
          <a:ln>
            <a:noFill/>
          </a:ln>
        </p:spPr>
        <p:txBody>
          <a:bodyPr spcFirstLastPara="1" wrap="square" lIns="137138" tIns="68550" rIns="137138" bIns="68550" anchor="b" anchorCtr="0">
            <a:normAutofit/>
          </a:bodyPr>
          <a:lstStyle>
            <a:lvl1pPr marL="457223" lvl="0" indent="-228611" algn="l">
              <a:lnSpc>
                <a:spcPct val="90000"/>
              </a:lnSpc>
              <a:spcBef>
                <a:spcPts val="1000"/>
              </a:spcBef>
              <a:spcAft>
                <a:spcPts val="0"/>
              </a:spcAft>
              <a:buClr>
                <a:schemeClr val="dk1"/>
              </a:buClr>
              <a:buSzPts val="2400"/>
              <a:buNone/>
              <a:defRPr sz="2400" b="1"/>
            </a:lvl1pPr>
            <a:lvl2pPr marL="914446" lvl="1" indent="-228611" algn="l">
              <a:lnSpc>
                <a:spcPct val="90000"/>
              </a:lnSpc>
              <a:spcBef>
                <a:spcPts val="500"/>
              </a:spcBef>
              <a:spcAft>
                <a:spcPts val="0"/>
              </a:spcAft>
              <a:buClr>
                <a:schemeClr val="dk1"/>
              </a:buClr>
              <a:buSzPts val="2000"/>
              <a:buNone/>
              <a:defRPr sz="2000" b="1"/>
            </a:lvl2pPr>
            <a:lvl3pPr marL="1371669" lvl="2" indent="-228611" algn="l">
              <a:lnSpc>
                <a:spcPct val="90000"/>
              </a:lnSpc>
              <a:spcBef>
                <a:spcPts val="500"/>
              </a:spcBef>
              <a:spcAft>
                <a:spcPts val="0"/>
              </a:spcAft>
              <a:buClr>
                <a:schemeClr val="dk1"/>
              </a:buClr>
              <a:buSzPts val="1800"/>
              <a:buNone/>
              <a:defRPr sz="1800" b="1"/>
            </a:lvl3pPr>
            <a:lvl4pPr marL="1828891" lvl="3" indent="-228611" algn="l">
              <a:lnSpc>
                <a:spcPct val="90000"/>
              </a:lnSpc>
              <a:spcBef>
                <a:spcPts val="500"/>
              </a:spcBef>
              <a:spcAft>
                <a:spcPts val="0"/>
              </a:spcAft>
              <a:buClr>
                <a:schemeClr val="dk1"/>
              </a:buClr>
              <a:buSzPts val="1600"/>
              <a:buNone/>
              <a:defRPr sz="1600" b="1"/>
            </a:lvl4pPr>
            <a:lvl5pPr marL="2286114" lvl="4" indent="-228611" algn="l">
              <a:lnSpc>
                <a:spcPct val="90000"/>
              </a:lnSpc>
              <a:spcBef>
                <a:spcPts val="500"/>
              </a:spcBef>
              <a:spcAft>
                <a:spcPts val="0"/>
              </a:spcAft>
              <a:buClr>
                <a:schemeClr val="dk1"/>
              </a:buClr>
              <a:buSzPts val="1600"/>
              <a:buNone/>
              <a:defRPr sz="1600" b="1"/>
            </a:lvl5pPr>
            <a:lvl6pPr marL="2743337" lvl="5" indent="-228611" algn="l">
              <a:lnSpc>
                <a:spcPct val="90000"/>
              </a:lnSpc>
              <a:spcBef>
                <a:spcPts val="500"/>
              </a:spcBef>
              <a:spcAft>
                <a:spcPts val="0"/>
              </a:spcAft>
              <a:buClr>
                <a:schemeClr val="dk1"/>
              </a:buClr>
              <a:buSzPts val="1600"/>
              <a:buNone/>
              <a:defRPr sz="1600" b="1"/>
            </a:lvl6pPr>
            <a:lvl7pPr marL="3200560" lvl="6" indent="-228611" algn="l">
              <a:lnSpc>
                <a:spcPct val="90000"/>
              </a:lnSpc>
              <a:spcBef>
                <a:spcPts val="500"/>
              </a:spcBef>
              <a:spcAft>
                <a:spcPts val="0"/>
              </a:spcAft>
              <a:buClr>
                <a:schemeClr val="dk1"/>
              </a:buClr>
              <a:buSzPts val="1600"/>
              <a:buNone/>
              <a:defRPr sz="1600" b="1"/>
            </a:lvl7pPr>
            <a:lvl8pPr marL="3657783" lvl="7" indent="-228611" algn="l">
              <a:lnSpc>
                <a:spcPct val="90000"/>
              </a:lnSpc>
              <a:spcBef>
                <a:spcPts val="500"/>
              </a:spcBef>
              <a:spcAft>
                <a:spcPts val="0"/>
              </a:spcAft>
              <a:buClr>
                <a:schemeClr val="dk1"/>
              </a:buClr>
              <a:buSzPts val="1600"/>
              <a:buNone/>
              <a:defRPr sz="1600" b="1"/>
            </a:lvl8pPr>
            <a:lvl9pPr marL="4115006" lvl="8" indent="-228611"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9" y="2505075"/>
            <a:ext cx="5157787" cy="3684588"/>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137138" tIns="68550" rIns="137138" bIns="68550" anchor="b" anchorCtr="0">
            <a:normAutofit/>
          </a:bodyPr>
          <a:lstStyle>
            <a:lvl1pPr marL="457223" lvl="0" indent="-228611" algn="l">
              <a:lnSpc>
                <a:spcPct val="90000"/>
              </a:lnSpc>
              <a:spcBef>
                <a:spcPts val="1000"/>
              </a:spcBef>
              <a:spcAft>
                <a:spcPts val="0"/>
              </a:spcAft>
              <a:buClr>
                <a:schemeClr val="dk1"/>
              </a:buClr>
              <a:buSzPts val="2400"/>
              <a:buNone/>
              <a:defRPr sz="2400" b="1"/>
            </a:lvl1pPr>
            <a:lvl2pPr marL="914446" lvl="1" indent="-228611" algn="l">
              <a:lnSpc>
                <a:spcPct val="90000"/>
              </a:lnSpc>
              <a:spcBef>
                <a:spcPts val="500"/>
              </a:spcBef>
              <a:spcAft>
                <a:spcPts val="0"/>
              </a:spcAft>
              <a:buClr>
                <a:schemeClr val="dk1"/>
              </a:buClr>
              <a:buSzPts val="2000"/>
              <a:buNone/>
              <a:defRPr sz="2000" b="1"/>
            </a:lvl2pPr>
            <a:lvl3pPr marL="1371669" lvl="2" indent="-228611" algn="l">
              <a:lnSpc>
                <a:spcPct val="90000"/>
              </a:lnSpc>
              <a:spcBef>
                <a:spcPts val="500"/>
              </a:spcBef>
              <a:spcAft>
                <a:spcPts val="0"/>
              </a:spcAft>
              <a:buClr>
                <a:schemeClr val="dk1"/>
              </a:buClr>
              <a:buSzPts val="1800"/>
              <a:buNone/>
              <a:defRPr sz="1800" b="1"/>
            </a:lvl3pPr>
            <a:lvl4pPr marL="1828891" lvl="3" indent="-228611" algn="l">
              <a:lnSpc>
                <a:spcPct val="90000"/>
              </a:lnSpc>
              <a:spcBef>
                <a:spcPts val="500"/>
              </a:spcBef>
              <a:spcAft>
                <a:spcPts val="0"/>
              </a:spcAft>
              <a:buClr>
                <a:schemeClr val="dk1"/>
              </a:buClr>
              <a:buSzPts val="1600"/>
              <a:buNone/>
              <a:defRPr sz="1600" b="1"/>
            </a:lvl4pPr>
            <a:lvl5pPr marL="2286114" lvl="4" indent="-228611" algn="l">
              <a:lnSpc>
                <a:spcPct val="90000"/>
              </a:lnSpc>
              <a:spcBef>
                <a:spcPts val="500"/>
              </a:spcBef>
              <a:spcAft>
                <a:spcPts val="0"/>
              </a:spcAft>
              <a:buClr>
                <a:schemeClr val="dk1"/>
              </a:buClr>
              <a:buSzPts val="1600"/>
              <a:buNone/>
              <a:defRPr sz="1600" b="1"/>
            </a:lvl5pPr>
            <a:lvl6pPr marL="2743337" lvl="5" indent="-228611" algn="l">
              <a:lnSpc>
                <a:spcPct val="90000"/>
              </a:lnSpc>
              <a:spcBef>
                <a:spcPts val="500"/>
              </a:spcBef>
              <a:spcAft>
                <a:spcPts val="0"/>
              </a:spcAft>
              <a:buClr>
                <a:schemeClr val="dk1"/>
              </a:buClr>
              <a:buSzPts val="1600"/>
              <a:buNone/>
              <a:defRPr sz="1600" b="1"/>
            </a:lvl6pPr>
            <a:lvl7pPr marL="3200560" lvl="6" indent="-228611" algn="l">
              <a:lnSpc>
                <a:spcPct val="90000"/>
              </a:lnSpc>
              <a:spcBef>
                <a:spcPts val="500"/>
              </a:spcBef>
              <a:spcAft>
                <a:spcPts val="0"/>
              </a:spcAft>
              <a:buClr>
                <a:schemeClr val="dk1"/>
              </a:buClr>
              <a:buSzPts val="1600"/>
              <a:buNone/>
              <a:defRPr sz="1600" b="1"/>
            </a:lvl7pPr>
            <a:lvl8pPr marL="3657783" lvl="7" indent="-228611" algn="l">
              <a:lnSpc>
                <a:spcPct val="90000"/>
              </a:lnSpc>
              <a:spcBef>
                <a:spcPts val="500"/>
              </a:spcBef>
              <a:spcAft>
                <a:spcPts val="0"/>
              </a:spcAft>
              <a:buClr>
                <a:schemeClr val="dk1"/>
              </a:buClr>
              <a:buSzPts val="1600"/>
              <a:buNone/>
              <a:defRPr sz="1600" b="1"/>
            </a:lvl8pPr>
            <a:lvl9pPr marL="4115006" lvl="8" indent="-228611"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504343457"/>
      </p:ext>
    </p:extLst>
  </p:cSld>
  <p:clrMapOvr>
    <a:masterClrMapping/>
  </p:clrMapOvr>
  <p:transition>
    <p:circl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6"/>
            <a:ext cx="10515600" cy="1325563"/>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3403139"/>
      </p:ext>
    </p:extLst>
  </p:cSld>
  <p:clrMapOvr>
    <a:masterClrMapping/>
  </p:clrMapOvr>
  <p:transition>
    <p:circl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40849749"/>
      </p:ext>
    </p:extLst>
  </p:cSld>
  <p:clrMapOvr>
    <a:masterClrMapping/>
  </p:clrMapOvr>
  <p:transition>
    <p:circl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9" y="457200"/>
            <a:ext cx="3932237" cy="1600200"/>
          </a:xfrm>
          <a:prstGeom prst="rect">
            <a:avLst/>
          </a:prstGeom>
          <a:noFill/>
          <a:ln>
            <a:noFill/>
          </a:ln>
        </p:spPr>
        <p:txBody>
          <a:bodyPr spcFirstLastPara="1" wrap="square" lIns="137138" tIns="68550" rIns="137138" bIns="685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6"/>
            <a:ext cx="6172200" cy="4873625"/>
          </a:xfrm>
          <a:prstGeom prst="rect">
            <a:avLst/>
          </a:prstGeom>
          <a:noFill/>
          <a:ln>
            <a:noFill/>
          </a:ln>
        </p:spPr>
        <p:txBody>
          <a:bodyPr spcFirstLastPara="1" wrap="square" lIns="137138" tIns="68550" rIns="137138" bIns="68550" anchor="t" anchorCtr="0">
            <a:normAutofit/>
          </a:bodyPr>
          <a:lstStyle>
            <a:lvl1pPr marL="457223" lvl="0" indent="-431822" algn="l">
              <a:lnSpc>
                <a:spcPct val="90000"/>
              </a:lnSpc>
              <a:spcBef>
                <a:spcPts val="1000"/>
              </a:spcBef>
              <a:spcAft>
                <a:spcPts val="0"/>
              </a:spcAft>
              <a:buClr>
                <a:schemeClr val="dk1"/>
              </a:buClr>
              <a:buSzPts val="3200"/>
              <a:buChar char="•"/>
              <a:defRPr sz="3200"/>
            </a:lvl1pPr>
            <a:lvl2pPr marL="914446" lvl="1" indent="-406420" algn="l">
              <a:lnSpc>
                <a:spcPct val="90000"/>
              </a:lnSpc>
              <a:spcBef>
                <a:spcPts val="500"/>
              </a:spcBef>
              <a:spcAft>
                <a:spcPts val="0"/>
              </a:spcAft>
              <a:buClr>
                <a:schemeClr val="dk1"/>
              </a:buClr>
              <a:buSzPts val="2800"/>
              <a:buChar char="•"/>
              <a:defRPr sz="2800"/>
            </a:lvl2pPr>
            <a:lvl3pPr marL="1371669" lvl="2" indent="-381019" algn="l">
              <a:lnSpc>
                <a:spcPct val="90000"/>
              </a:lnSpc>
              <a:spcBef>
                <a:spcPts val="500"/>
              </a:spcBef>
              <a:spcAft>
                <a:spcPts val="0"/>
              </a:spcAft>
              <a:buClr>
                <a:schemeClr val="dk1"/>
              </a:buClr>
              <a:buSzPts val="2400"/>
              <a:buChar char="•"/>
              <a:defRPr sz="2400"/>
            </a:lvl3pPr>
            <a:lvl4pPr marL="1828891" lvl="3" indent="-355618" algn="l">
              <a:lnSpc>
                <a:spcPct val="90000"/>
              </a:lnSpc>
              <a:spcBef>
                <a:spcPts val="500"/>
              </a:spcBef>
              <a:spcAft>
                <a:spcPts val="0"/>
              </a:spcAft>
              <a:buClr>
                <a:schemeClr val="dk1"/>
              </a:buClr>
              <a:buSzPts val="2000"/>
              <a:buChar char="•"/>
              <a:defRPr sz="2000"/>
            </a:lvl4pPr>
            <a:lvl5pPr marL="2286114" lvl="4" indent="-355618" algn="l">
              <a:lnSpc>
                <a:spcPct val="90000"/>
              </a:lnSpc>
              <a:spcBef>
                <a:spcPts val="500"/>
              </a:spcBef>
              <a:spcAft>
                <a:spcPts val="0"/>
              </a:spcAft>
              <a:buClr>
                <a:schemeClr val="dk1"/>
              </a:buClr>
              <a:buSzPts val="2000"/>
              <a:buChar char="•"/>
              <a:defRPr sz="2000"/>
            </a:lvl5pPr>
            <a:lvl6pPr marL="2743337" lvl="5" indent="-355618" algn="l">
              <a:lnSpc>
                <a:spcPct val="90000"/>
              </a:lnSpc>
              <a:spcBef>
                <a:spcPts val="500"/>
              </a:spcBef>
              <a:spcAft>
                <a:spcPts val="0"/>
              </a:spcAft>
              <a:buClr>
                <a:schemeClr val="dk1"/>
              </a:buClr>
              <a:buSzPts val="2000"/>
              <a:buChar char="•"/>
              <a:defRPr sz="2000"/>
            </a:lvl6pPr>
            <a:lvl7pPr marL="3200560" lvl="6" indent="-355618" algn="l">
              <a:lnSpc>
                <a:spcPct val="90000"/>
              </a:lnSpc>
              <a:spcBef>
                <a:spcPts val="500"/>
              </a:spcBef>
              <a:spcAft>
                <a:spcPts val="0"/>
              </a:spcAft>
              <a:buClr>
                <a:schemeClr val="dk1"/>
              </a:buClr>
              <a:buSzPts val="2000"/>
              <a:buChar char="•"/>
              <a:defRPr sz="2000"/>
            </a:lvl7pPr>
            <a:lvl8pPr marL="3657783" lvl="7" indent="-355618" algn="l">
              <a:lnSpc>
                <a:spcPct val="90000"/>
              </a:lnSpc>
              <a:spcBef>
                <a:spcPts val="500"/>
              </a:spcBef>
              <a:spcAft>
                <a:spcPts val="0"/>
              </a:spcAft>
              <a:buClr>
                <a:schemeClr val="dk1"/>
              </a:buClr>
              <a:buSzPts val="2000"/>
              <a:buChar char="•"/>
              <a:defRPr sz="2000"/>
            </a:lvl8pPr>
            <a:lvl9pPr marL="4115006" lvl="8" indent="-355618"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9" y="2057400"/>
            <a:ext cx="3932237" cy="3811588"/>
          </a:xfrm>
          <a:prstGeom prst="rect">
            <a:avLst/>
          </a:prstGeom>
          <a:noFill/>
          <a:ln>
            <a:noFill/>
          </a:ln>
        </p:spPr>
        <p:txBody>
          <a:bodyPr spcFirstLastPara="1" wrap="square" lIns="137138" tIns="68550" rIns="137138" bIns="68550" anchor="t" anchorCtr="0">
            <a:normAutofit/>
          </a:bodyPr>
          <a:lstStyle>
            <a:lvl1pPr marL="457223" lvl="0" indent="-228611" algn="l">
              <a:lnSpc>
                <a:spcPct val="90000"/>
              </a:lnSpc>
              <a:spcBef>
                <a:spcPts val="1000"/>
              </a:spcBef>
              <a:spcAft>
                <a:spcPts val="0"/>
              </a:spcAft>
              <a:buClr>
                <a:schemeClr val="dk1"/>
              </a:buClr>
              <a:buSzPts val="1600"/>
              <a:buNone/>
              <a:defRPr sz="1600"/>
            </a:lvl1pPr>
            <a:lvl2pPr marL="914446" lvl="1" indent="-228611" algn="l">
              <a:lnSpc>
                <a:spcPct val="90000"/>
              </a:lnSpc>
              <a:spcBef>
                <a:spcPts val="500"/>
              </a:spcBef>
              <a:spcAft>
                <a:spcPts val="0"/>
              </a:spcAft>
              <a:buClr>
                <a:schemeClr val="dk1"/>
              </a:buClr>
              <a:buSzPts val="1400"/>
              <a:buNone/>
              <a:defRPr sz="1400"/>
            </a:lvl2pPr>
            <a:lvl3pPr marL="1371669" lvl="2" indent="-228611" algn="l">
              <a:lnSpc>
                <a:spcPct val="90000"/>
              </a:lnSpc>
              <a:spcBef>
                <a:spcPts val="500"/>
              </a:spcBef>
              <a:spcAft>
                <a:spcPts val="0"/>
              </a:spcAft>
              <a:buClr>
                <a:schemeClr val="dk1"/>
              </a:buClr>
              <a:buSzPts val="1200"/>
              <a:buNone/>
              <a:defRPr sz="1200"/>
            </a:lvl3pPr>
            <a:lvl4pPr marL="1828891" lvl="3" indent="-228611" algn="l">
              <a:lnSpc>
                <a:spcPct val="90000"/>
              </a:lnSpc>
              <a:spcBef>
                <a:spcPts val="500"/>
              </a:spcBef>
              <a:spcAft>
                <a:spcPts val="0"/>
              </a:spcAft>
              <a:buClr>
                <a:schemeClr val="dk1"/>
              </a:buClr>
              <a:buSzPts val="1000"/>
              <a:buNone/>
              <a:defRPr sz="1000"/>
            </a:lvl4pPr>
            <a:lvl5pPr marL="2286114" lvl="4" indent="-228611" algn="l">
              <a:lnSpc>
                <a:spcPct val="90000"/>
              </a:lnSpc>
              <a:spcBef>
                <a:spcPts val="500"/>
              </a:spcBef>
              <a:spcAft>
                <a:spcPts val="0"/>
              </a:spcAft>
              <a:buClr>
                <a:schemeClr val="dk1"/>
              </a:buClr>
              <a:buSzPts val="1000"/>
              <a:buNone/>
              <a:defRPr sz="1000"/>
            </a:lvl5pPr>
            <a:lvl6pPr marL="2743337" lvl="5" indent="-228611" algn="l">
              <a:lnSpc>
                <a:spcPct val="90000"/>
              </a:lnSpc>
              <a:spcBef>
                <a:spcPts val="500"/>
              </a:spcBef>
              <a:spcAft>
                <a:spcPts val="0"/>
              </a:spcAft>
              <a:buClr>
                <a:schemeClr val="dk1"/>
              </a:buClr>
              <a:buSzPts val="1000"/>
              <a:buNone/>
              <a:defRPr sz="1000"/>
            </a:lvl6pPr>
            <a:lvl7pPr marL="3200560" lvl="6" indent="-228611" algn="l">
              <a:lnSpc>
                <a:spcPct val="90000"/>
              </a:lnSpc>
              <a:spcBef>
                <a:spcPts val="500"/>
              </a:spcBef>
              <a:spcAft>
                <a:spcPts val="0"/>
              </a:spcAft>
              <a:buClr>
                <a:schemeClr val="dk1"/>
              </a:buClr>
              <a:buSzPts val="1000"/>
              <a:buNone/>
              <a:defRPr sz="1000"/>
            </a:lvl7pPr>
            <a:lvl8pPr marL="3657783" lvl="7" indent="-228611" algn="l">
              <a:lnSpc>
                <a:spcPct val="90000"/>
              </a:lnSpc>
              <a:spcBef>
                <a:spcPts val="500"/>
              </a:spcBef>
              <a:spcAft>
                <a:spcPts val="0"/>
              </a:spcAft>
              <a:buClr>
                <a:schemeClr val="dk1"/>
              </a:buClr>
              <a:buSzPts val="1000"/>
              <a:buNone/>
              <a:defRPr sz="1000"/>
            </a:lvl8pPr>
            <a:lvl9pPr marL="4115006" lvl="8" indent="-228611"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658378014"/>
      </p:ext>
    </p:extLst>
  </p:cSld>
  <p:clrMapOvr>
    <a:masterClrMapping/>
  </p:clrMapOvr>
  <p:transition>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9" y="457200"/>
            <a:ext cx="3932237" cy="1600200"/>
          </a:xfrm>
          <a:prstGeom prst="rect">
            <a:avLst/>
          </a:prstGeom>
          <a:noFill/>
          <a:ln>
            <a:noFill/>
          </a:ln>
        </p:spPr>
        <p:txBody>
          <a:bodyPr spcFirstLastPara="1" wrap="square" lIns="137138" tIns="68550" rIns="137138" bIns="685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6"/>
            <a:ext cx="6172200" cy="4873625"/>
          </a:xfrm>
          <a:prstGeom prst="rect">
            <a:avLst/>
          </a:prstGeom>
          <a:noFill/>
          <a:ln>
            <a:noFill/>
          </a:ln>
        </p:spPr>
      </p:sp>
      <p:sp>
        <p:nvSpPr>
          <p:cNvPr id="64" name="Google Shape;64;p18"/>
          <p:cNvSpPr txBox="1">
            <a:spLocks noGrp="1"/>
          </p:cNvSpPr>
          <p:nvPr>
            <p:ph type="body" idx="1"/>
          </p:nvPr>
        </p:nvSpPr>
        <p:spPr>
          <a:xfrm>
            <a:off x="839789" y="2057400"/>
            <a:ext cx="3932237" cy="3811588"/>
          </a:xfrm>
          <a:prstGeom prst="rect">
            <a:avLst/>
          </a:prstGeom>
          <a:noFill/>
          <a:ln>
            <a:noFill/>
          </a:ln>
        </p:spPr>
        <p:txBody>
          <a:bodyPr spcFirstLastPara="1" wrap="square" lIns="137138" tIns="68550" rIns="137138" bIns="68550" anchor="t" anchorCtr="0">
            <a:normAutofit/>
          </a:bodyPr>
          <a:lstStyle>
            <a:lvl1pPr marL="457223" lvl="0" indent="-228611" algn="l">
              <a:lnSpc>
                <a:spcPct val="90000"/>
              </a:lnSpc>
              <a:spcBef>
                <a:spcPts val="1000"/>
              </a:spcBef>
              <a:spcAft>
                <a:spcPts val="0"/>
              </a:spcAft>
              <a:buClr>
                <a:schemeClr val="dk1"/>
              </a:buClr>
              <a:buSzPts val="1600"/>
              <a:buNone/>
              <a:defRPr sz="1600"/>
            </a:lvl1pPr>
            <a:lvl2pPr marL="914446" lvl="1" indent="-228611" algn="l">
              <a:lnSpc>
                <a:spcPct val="90000"/>
              </a:lnSpc>
              <a:spcBef>
                <a:spcPts val="500"/>
              </a:spcBef>
              <a:spcAft>
                <a:spcPts val="0"/>
              </a:spcAft>
              <a:buClr>
                <a:schemeClr val="dk1"/>
              </a:buClr>
              <a:buSzPts val="1400"/>
              <a:buNone/>
              <a:defRPr sz="1400"/>
            </a:lvl2pPr>
            <a:lvl3pPr marL="1371669" lvl="2" indent="-228611" algn="l">
              <a:lnSpc>
                <a:spcPct val="90000"/>
              </a:lnSpc>
              <a:spcBef>
                <a:spcPts val="500"/>
              </a:spcBef>
              <a:spcAft>
                <a:spcPts val="0"/>
              </a:spcAft>
              <a:buClr>
                <a:schemeClr val="dk1"/>
              </a:buClr>
              <a:buSzPts val="1200"/>
              <a:buNone/>
              <a:defRPr sz="1200"/>
            </a:lvl3pPr>
            <a:lvl4pPr marL="1828891" lvl="3" indent="-228611" algn="l">
              <a:lnSpc>
                <a:spcPct val="90000"/>
              </a:lnSpc>
              <a:spcBef>
                <a:spcPts val="500"/>
              </a:spcBef>
              <a:spcAft>
                <a:spcPts val="0"/>
              </a:spcAft>
              <a:buClr>
                <a:schemeClr val="dk1"/>
              </a:buClr>
              <a:buSzPts val="1000"/>
              <a:buNone/>
              <a:defRPr sz="1000"/>
            </a:lvl4pPr>
            <a:lvl5pPr marL="2286114" lvl="4" indent="-228611" algn="l">
              <a:lnSpc>
                <a:spcPct val="90000"/>
              </a:lnSpc>
              <a:spcBef>
                <a:spcPts val="500"/>
              </a:spcBef>
              <a:spcAft>
                <a:spcPts val="0"/>
              </a:spcAft>
              <a:buClr>
                <a:schemeClr val="dk1"/>
              </a:buClr>
              <a:buSzPts val="1000"/>
              <a:buNone/>
              <a:defRPr sz="1000"/>
            </a:lvl5pPr>
            <a:lvl6pPr marL="2743337" lvl="5" indent="-228611" algn="l">
              <a:lnSpc>
                <a:spcPct val="90000"/>
              </a:lnSpc>
              <a:spcBef>
                <a:spcPts val="500"/>
              </a:spcBef>
              <a:spcAft>
                <a:spcPts val="0"/>
              </a:spcAft>
              <a:buClr>
                <a:schemeClr val="dk1"/>
              </a:buClr>
              <a:buSzPts val="1000"/>
              <a:buNone/>
              <a:defRPr sz="1000"/>
            </a:lvl6pPr>
            <a:lvl7pPr marL="3200560" lvl="6" indent="-228611" algn="l">
              <a:lnSpc>
                <a:spcPct val="90000"/>
              </a:lnSpc>
              <a:spcBef>
                <a:spcPts val="500"/>
              </a:spcBef>
              <a:spcAft>
                <a:spcPts val="0"/>
              </a:spcAft>
              <a:buClr>
                <a:schemeClr val="dk1"/>
              </a:buClr>
              <a:buSzPts val="1000"/>
              <a:buNone/>
              <a:defRPr sz="1000"/>
            </a:lvl7pPr>
            <a:lvl8pPr marL="3657783" lvl="7" indent="-228611" algn="l">
              <a:lnSpc>
                <a:spcPct val="90000"/>
              </a:lnSpc>
              <a:spcBef>
                <a:spcPts val="500"/>
              </a:spcBef>
              <a:spcAft>
                <a:spcPts val="0"/>
              </a:spcAft>
              <a:buClr>
                <a:schemeClr val="dk1"/>
              </a:buClr>
              <a:buSzPts val="1000"/>
              <a:buNone/>
              <a:defRPr sz="1000"/>
            </a:lvl8pPr>
            <a:lvl9pPr marL="4115006" lvl="8" indent="-228611"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605307534"/>
      </p:ext>
    </p:extLst>
  </p:cSld>
  <p:clrMapOvr>
    <a:masterClrMapping/>
  </p:clrMapOvr>
  <p:transition>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6"/>
            <a:ext cx="10515600" cy="1325563"/>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2" y="-1256506"/>
            <a:ext cx="4351338" cy="10515600"/>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979658504"/>
      </p:ext>
    </p:extLst>
  </p:cSld>
  <p:clrMapOvr>
    <a:masterClrMapping/>
  </p:clrMapOvr>
  <p:transition>
    <p:circl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2" y="1956594"/>
            <a:ext cx="5811838" cy="2628900"/>
          </a:xfrm>
          <a:prstGeom prst="rect">
            <a:avLst/>
          </a:prstGeom>
          <a:noFill/>
          <a:ln>
            <a:noFill/>
          </a:ln>
        </p:spPr>
        <p:txBody>
          <a:bodyPr spcFirstLastPara="1" wrap="square" lIns="137138" tIns="68550" rIns="137138" bIns="685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2" y="-596106"/>
            <a:ext cx="5811838" cy="7734300"/>
          </a:xfrm>
          <a:prstGeom prst="rect">
            <a:avLst/>
          </a:prstGeom>
          <a:noFill/>
          <a:ln>
            <a:noFill/>
          </a:ln>
        </p:spPr>
        <p:txBody>
          <a:bodyPr spcFirstLastPara="1" wrap="square" lIns="137138" tIns="68550" rIns="137138" bIns="68550" anchor="t" anchorCtr="0">
            <a:norm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078174157"/>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792636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2/19/2024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39889491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3377574"/>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1796576"/>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6"/>
            <a:ext cx="10515600" cy="1325563"/>
          </a:xfrm>
          <a:prstGeom prst="rect">
            <a:avLst/>
          </a:prstGeom>
          <a:noFill/>
          <a:ln>
            <a:noFill/>
          </a:ln>
        </p:spPr>
        <p:txBody>
          <a:bodyPr spcFirstLastPara="1" wrap="square" lIns="137138" tIns="68550" rIns="137138" bIns="685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838200" y="1825626"/>
            <a:ext cx="10515600" cy="4351338"/>
          </a:xfrm>
          <a:prstGeom prst="rect">
            <a:avLst/>
          </a:prstGeom>
          <a:noFill/>
          <a:ln>
            <a:noFill/>
          </a:ln>
        </p:spPr>
        <p:txBody>
          <a:bodyPr spcFirstLastPara="1" wrap="square" lIns="137138" tIns="68550" rIns="137138" bIns="685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1"/>
            <a:ext cx="2743200" cy="365125"/>
          </a:xfrm>
          <a:prstGeom prst="rect">
            <a:avLst/>
          </a:prstGeom>
          <a:noFill/>
          <a:ln>
            <a:noFill/>
          </a:ln>
        </p:spPr>
        <p:txBody>
          <a:bodyPr spcFirstLastPara="1" wrap="square" lIns="137138" tIns="68550" rIns="137138" bIns="6855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4038600" y="6356351"/>
            <a:ext cx="4114800" cy="365125"/>
          </a:xfrm>
          <a:prstGeom prst="rect">
            <a:avLst/>
          </a:prstGeom>
          <a:noFill/>
          <a:ln>
            <a:noFill/>
          </a:ln>
        </p:spPr>
        <p:txBody>
          <a:bodyPr spcFirstLastPara="1" wrap="square" lIns="137138" tIns="68550" rIns="137138" bIns="6855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8610600" y="6356351"/>
            <a:ext cx="2743200" cy="365125"/>
          </a:xfrm>
          <a:prstGeom prst="rect">
            <a:avLst/>
          </a:prstGeom>
          <a:noFill/>
          <a:ln>
            <a:noFill/>
          </a:ln>
        </p:spPr>
        <p:txBody>
          <a:bodyPr spcFirstLastPara="1" wrap="square" lIns="137138" tIns="68550" rIns="137138" bIns="685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614801810"/>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hyperlink" Target="https://hoc10.vn/doc-sach/toan-4-tap-2/1/391/9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oan-4-tap-2/1/391/95/" TargetMode="External"/><Relationship Id="rId2" Type="http://schemas.openxmlformats.org/officeDocument/2006/relationships/image" Target="../media/image29.jpg"/><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hyperlink" Target="https://hoc10.vn/doc-sach/toan-4-tap-2/1/391/9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hyperlink" Target="https://hoc10.vn/doc-sach/toan-4-tap-2/1/391/9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2.png"/><Relationship Id="rId2" Type="http://schemas.openxmlformats.org/officeDocument/2006/relationships/slideLayout" Target="../slideLayouts/slideLayout3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slide" Target="slide6.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6.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0.png"/><Relationship Id="rId14"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1610811" y="1587588"/>
            <a:ext cx="9691690"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5400" b="1" i="0" u="none" strike="noStrike" cap="none" dirty="0">
                <a:solidFill>
                  <a:srgbClr val="002060"/>
                </a:solidFill>
                <a:latin typeface="UTM Avo" panose="02040603050506020204" pitchFamily="18" charset="0"/>
                <a:sym typeface="Arial"/>
              </a:rPr>
              <a:t>Tuần 34</a:t>
            </a:r>
            <a:endParaRPr sz="16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vi-VN" sz="5400" b="1" i="0" u="none" strike="noStrike" cap="none" dirty="0">
                <a:solidFill>
                  <a:srgbClr val="FF0000"/>
                </a:solidFill>
                <a:latin typeface="UTM Avo" panose="02040603050506020204" pitchFamily="18" charset="0"/>
                <a:sym typeface="Arial"/>
              </a:rPr>
              <a:t>Bài 94</a:t>
            </a:r>
            <a:r>
              <a:rPr lang="en-US" sz="5400" b="1" i="0" u="none" strike="noStrike" cap="none" dirty="0">
                <a:solidFill>
                  <a:srgbClr val="FF0000"/>
                </a:solidFill>
                <a:latin typeface="UTM Avo" panose="02040603050506020204" pitchFamily="18" charset="0"/>
                <a:sym typeface="Arial"/>
              </a:rPr>
              <a:t>: </a:t>
            </a:r>
            <a:r>
              <a:rPr lang="vi-VN" sz="5400" b="1" i="0" u="none" strike="noStrike" cap="none" dirty="0">
                <a:solidFill>
                  <a:srgbClr val="FF0000"/>
                </a:solidFill>
                <a:latin typeface="UTM Avo" panose="02040603050506020204" pitchFamily="18" charset="0"/>
                <a:sym typeface="Arial"/>
              </a:rPr>
              <a:t>Ôn tập về hình học và đo lường - Tiết 2</a:t>
            </a:r>
            <a:endParaRPr sz="16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0F29025C-DB77-4AAC-92B0-2DAE1CC69310}"/>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3" name="TextBox 2">
            <a:extLst>
              <a:ext uri="{FF2B5EF4-FFF2-40B4-BE49-F238E27FC236}">
                <a16:creationId xmlns:a16="http://schemas.microsoft.com/office/drawing/2014/main" id="{9CCE4AAE-802D-2A1C-CF78-C08FCD693EF5}"/>
              </a:ext>
            </a:extLst>
          </p:cNvPr>
          <p:cNvSpPr txBox="1"/>
          <p:nvPr/>
        </p:nvSpPr>
        <p:spPr>
          <a:xfrm>
            <a:off x="1374103" y="1619827"/>
            <a:ext cx="10564467" cy="830997"/>
          </a:xfrm>
          <a:prstGeom prst="rect">
            <a:avLst/>
          </a:prstGeom>
          <a:noFill/>
        </p:spPr>
        <p:txBody>
          <a:bodyPr wrap="square">
            <a:spAutoFit/>
          </a:bodyPr>
          <a:lstStyle/>
          <a:p>
            <a:pPr algn="just">
              <a:spcBef>
                <a:spcPts val="300"/>
              </a:spcBef>
              <a:spcAft>
                <a:spcPts val="300"/>
              </a:spcAft>
            </a:pPr>
            <a:r>
              <a:rPr lang="vi-VN" sz="2400" dirty="0">
                <a:latin typeface="UTM Avo" panose="02040603050506020204" pitchFamily="18" charset="0"/>
                <a:ea typeface="Calibri"/>
                <a:cs typeface="Times New Roman"/>
              </a:rPr>
              <a:t>a) Quan sát các đồng hồ ở hình dưới đây, cho biết góc tạo bởi kim giờ và kim phút là góc vuông, góc tù, góc bẹt hay góc nhọn?</a:t>
            </a:r>
          </a:p>
        </p:txBody>
      </p:sp>
      <p:pic>
        <p:nvPicPr>
          <p:cNvPr id="9" name="Picture 8">
            <a:extLst>
              <a:ext uri="{FF2B5EF4-FFF2-40B4-BE49-F238E27FC236}">
                <a16:creationId xmlns:a16="http://schemas.microsoft.com/office/drawing/2014/main" id="{954E9DE3-A419-AE94-F8D3-D59C68589BE8}"/>
              </a:ext>
            </a:extLst>
          </p:cNvPr>
          <p:cNvPicPr>
            <a:picLocks noChangeAspect="1"/>
          </p:cNvPicPr>
          <p:nvPr/>
        </p:nvPicPr>
        <p:blipFill>
          <a:blip r:embed="rId4"/>
          <a:srcRect/>
          <a:stretch/>
        </p:blipFill>
        <p:spPr>
          <a:xfrm>
            <a:off x="1071578" y="2585758"/>
            <a:ext cx="9980046" cy="3129242"/>
          </a:xfrm>
          <a:prstGeom prst="rect">
            <a:avLst/>
          </a:prstGeom>
        </p:spPr>
      </p:pic>
      <p:sp>
        <p:nvSpPr>
          <p:cNvPr id="10" name="Rectangle 9">
            <a:extLst>
              <a:ext uri="{FF2B5EF4-FFF2-40B4-BE49-F238E27FC236}">
                <a16:creationId xmlns:a16="http://schemas.microsoft.com/office/drawing/2014/main" id="{AFF5735C-52EA-A232-B9AF-E7ED5EBEC2DF}"/>
              </a:ext>
            </a:extLst>
          </p:cNvPr>
          <p:cNvSpPr/>
          <p:nvPr/>
        </p:nvSpPr>
        <p:spPr>
          <a:xfrm>
            <a:off x="1085097" y="5787573"/>
            <a:ext cx="1909497" cy="502766"/>
          </a:xfrm>
          <a:prstGeom prst="rect">
            <a:avLst/>
          </a:prstGeom>
          <a:solidFill>
            <a:schemeClr val="accent2">
              <a:lumMod val="20000"/>
              <a:lumOff val="80000"/>
            </a:schemeClr>
          </a:solidFill>
          <a:ln w="28575">
            <a:solidFill>
              <a:schemeClr val="accent2"/>
            </a:solidFill>
          </a:ln>
        </p:spPr>
        <p:txBody>
          <a:bodyPr wrap="none">
            <a:spAutoFit/>
          </a:bodyPr>
          <a:lstStyle/>
          <a:p>
            <a:pPr algn="ctr"/>
            <a:r>
              <a:rPr lang="en-US" sz="2667" dirty="0" err="1">
                <a:solidFill>
                  <a:schemeClr val="tx1"/>
                </a:solidFill>
                <a:latin typeface="UTM Avo" panose="02040603050506020204" pitchFamily="18" charset="0"/>
              </a:rPr>
              <a:t>Góc</a:t>
            </a:r>
            <a:r>
              <a:rPr lang="en-US" sz="2667" dirty="0">
                <a:solidFill>
                  <a:schemeClr val="tx1"/>
                </a:solidFill>
                <a:latin typeface="UTM Avo" panose="02040603050506020204" pitchFamily="18" charset="0"/>
              </a:rPr>
              <a:t> </a:t>
            </a:r>
            <a:r>
              <a:rPr lang="en-US" sz="2667" dirty="0" err="1">
                <a:solidFill>
                  <a:schemeClr val="tx1"/>
                </a:solidFill>
                <a:latin typeface="UTM Avo" panose="02040603050506020204" pitchFamily="18" charset="0"/>
              </a:rPr>
              <a:t>nhọn</a:t>
            </a:r>
            <a:endParaRPr lang="en-US" sz="2667" dirty="0">
              <a:solidFill>
                <a:schemeClr val="tx1"/>
              </a:solidFill>
              <a:latin typeface="UTM Avo" panose="02040603050506020204" pitchFamily="18" charset="0"/>
            </a:endParaRPr>
          </a:p>
        </p:txBody>
      </p:sp>
      <p:sp>
        <p:nvSpPr>
          <p:cNvPr id="11" name="Rectangle 10">
            <a:extLst>
              <a:ext uri="{FF2B5EF4-FFF2-40B4-BE49-F238E27FC236}">
                <a16:creationId xmlns:a16="http://schemas.microsoft.com/office/drawing/2014/main" id="{587CA4BB-514C-13E8-2E22-0829B55D215D}"/>
              </a:ext>
            </a:extLst>
          </p:cNvPr>
          <p:cNvSpPr/>
          <p:nvPr/>
        </p:nvSpPr>
        <p:spPr>
          <a:xfrm>
            <a:off x="3680604" y="5787573"/>
            <a:ext cx="2132315" cy="502766"/>
          </a:xfrm>
          <a:prstGeom prst="rect">
            <a:avLst/>
          </a:prstGeom>
          <a:solidFill>
            <a:schemeClr val="accent2">
              <a:lumMod val="20000"/>
              <a:lumOff val="80000"/>
            </a:schemeClr>
          </a:solidFill>
          <a:ln w="28575">
            <a:solidFill>
              <a:schemeClr val="accent2"/>
            </a:solidFill>
          </a:ln>
        </p:spPr>
        <p:txBody>
          <a:bodyPr wrap="none">
            <a:spAutoFit/>
          </a:bodyPr>
          <a:lstStyle/>
          <a:p>
            <a:pPr algn="ctr"/>
            <a:r>
              <a:rPr lang="en-US" sz="2667" dirty="0" err="1">
                <a:solidFill>
                  <a:schemeClr val="tx1"/>
                </a:solidFill>
                <a:latin typeface="UTM Avo" panose="02040603050506020204" pitchFamily="18" charset="0"/>
              </a:rPr>
              <a:t>Góc</a:t>
            </a:r>
            <a:r>
              <a:rPr lang="en-US" sz="2667" dirty="0">
                <a:solidFill>
                  <a:schemeClr val="tx1"/>
                </a:solidFill>
                <a:latin typeface="UTM Avo" panose="02040603050506020204" pitchFamily="18" charset="0"/>
              </a:rPr>
              <a:t> </a:t>
            </a:r>
            <a:r>
              <a:rPr lang="en-US" sz="2667" dirty="0" err="1">
                <a:solidFill>
                  <a:schemeClr val="tx1"/>
                </a:solidFill>
                <a:latin typeface="UTM Avo" panose="02040603050506020204" pitchFamily="18" charset="0"/>
              </a:rPr>
              <a:t>vuông</a:t>
            </a:r>
            <a:endParaRPr lang="en-US" sz="2667"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DDBDB5DC-7023-B900-C3BF-18BF0BBF7FB9}"/>
              </a:ext>
            </a:extLst>
          </p:cNvPr>
          <p:cNvSpPr/>
          <p:nvPr/>
        </p:nvSpPr>
        <p:spPr>
          <a:xfrm>
            <a:off x="6478748" y="5787573"/>
            <a:ext cx="1369286" cy="502766"/>
          </a:xfrm>
          <a:prstGeom prst="rect">
            <a:avLst/>
          </a:prstGeom>
          <a:solidFill>
            <a:schemeClr val="accent2">
              <a:lumMod val="20000"/>
              <a:lumOff val="80000"/>
            </a:schemeClr>
          </a:solidFill>
          <a:ln w="28575">
            <a:solidFill>
              <a:schemeClr val="accent2"/>
            </a:solidFill>
          </a:ln>
        </p:spPr>
        <p:txBody>
          <a:bodyPr wrap="none">
            <a:spAutoFit/>
          </a:bodyPr>
          <a:lstStyle/>
          <a:p>
            <a:pPr algn="ctr"/>
            <a:r>
              <a:rPr lang="en-US" sz="2667" dirty="0" err="1">
                <a:solidFill>
                  <a:schemeClr val="tx1"/>
                </a:solidFill>
                <a:latin typeface="UTM Avo" panose="02040603050506020204" pitchFamily="18" charset="0"/>
              </a:rPr>
              <a:t>Góc</a:t>
            </a:r>
            <a:r>
              <a:rPr lang="en-US" sz="2667" dirty="0">
                <a:solidFill>
                  <a:schemeClr val="tx1"/>
                </a:solidFill>
                <a:latin typeface="UTM Avo" panose="02040603050506020204" pitchFamily="18" charset="0"/>
              </a:rPr>
              <a:t> </a:t>
            </a:r>
            <a:r>
              <a:rPr lang="en-US" sz="2667" dirty="0" err="1">
                <a:solidFill>
                  <a:schemeClr val="tx1"/>
                </a:solidFill>
                <a:latin typeface="UTM Avo" panose="02040603050506020204" pitchFamily="18" charset="0"/>
              </a:rPr>
              <a:t>tù</a:t>
            </a:r>
            <a:endParaRPr lang="en-US" sz="2667"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7D98C381-84CE-3E3C-067C-E1BB8474067F}"/>
              </a:ext>
            </a:extLst>
          </p:cNvPr>
          <p:cNvSpPr/>
          <p:nvPr/>
        </p:nvSpPr>
        <p:spPr>
          <a:xfrm>
            <a:off x="9061007" y="5787573"/>
            <a:ext cx="1611339" cy="502766"/>
          </a:xfrm>
          <a:prstGeom prst="rect">
            <a:avLst/>
          </a:prstGeom>
          <a:solidFill>
            <a:schemeClr val="accent2">
              <a:lumMod val="20000"/>
              <a:lumOff val="80000"/>
            </a:schemeClr>
          </a:solidFill>
          <a:ln w="28575">
            <a:solidFill>
              <a:schemeClr val="accent2"/>
            </a:solidFill>
          </a:ln>
        </p:spPr>
        <p:txBody>
          <a:bodyPr wrap="none">
            <a:spAutoFit/>
          </a:bodyPr>
          <a:lstStyle/>
          <a:p>
            <a:pPr algn="ctr"/>
            <a:r>
              <a:rPr lang="en-US" sz="2667" dirty="0" err="1">
                <a:solidFill>
                  <a:schemeClr val="tx1"/>
                </a:solidFill>
                <a:latin typeface="UTM Avo" panose="02040603050506020204" pitchFamily="18" charset="0"/>
              </a:rPr>
              <a:t>Góc</a:t>
            </a:r>
            <a:r>
              <a:rPr lang="en-US" sz="2667" dirty="0">
                <a:solidFill>
                  <a:schemeClr val="tx1"/>
                </a:solidFill>
                <a:latin typeface="UTM Avo" panose="02040603050506020204" pitchFamily="18" charset="0"/>
              </a:rPr>
              <a:t> </a:t>
            </a:r>
            <a:r>
              <a:rPr lang="en-US" sz="2667" dirty="0" err="1">
                <a:solidFill>
                  <a:schemeClr val="tx1"/>
                </a:solidFill>
                <a:latin typeface="UTM Avo" panose="02040603050506020204" pitchFamily="18" charset="0"/>
              </a:rPr>
              <a:t>bẹt</a:t>
            </a:r>
            <a:endParaRPr lang="en-US" sz="2667" dirty="0">
              <a:solidFill>
                <a:schemeClr val="tx1"/>
              </a:solidFill>
              <a:latin typeface="UTM Avo" panose="02040603050506020204" pitchFamily="18" charset="0"/>
            </a:endParaRPr>
          </a:p>
        </p:txBody>
      </p:sp>
    </p:spTree>
    <p:extLst>
      <p:ext uri="{BB962C8B-B14F-4D97-AF65-F5344CB8AC3E}">
        <p14:creationId xmlns:p14="http://schemas.microsoft.com/office/powerpoint/2010/main" val="9645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52775541-7811-CDCC-F531-CC4C37E0C3C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33D4E85-0EF2-84D2-7693-E6A5CF8CB92B}"/>
              </a:ext>
            </a:extLst>
          </p:cNvPr>
          <p:cNvGrpSpPr/>
          <p:nvPr/>
        </p:nvGrpSpPr>
        <p:grpSpPr>
          <a:xfrm>
            <a:off x="7548336" y="850974"/>
            <a:ext cx="4338865" cy="692151"/>
            <a:chOff x="1768929" y="689165"/>
            <a:chExt cx="6508297" cy="1038226"/>
          </a:xfrm>
        </p:grpSpPr>
        <p:sp>
          <p:nvSpPr>
            <p:cNvPr id="5" name="Rectangle 4">
              <a:extLst>
                <a:ext uri="{FF2B5EF4-FFF2-40B4-BE49-F238E27FC236}">
                  <a16:creationId xmlns:a16="http://schemas.microsoft.com/office/drawing/2014/main" id="{4AA7285F-48C4-2CFE-24E1-58B6CA55A51D}"/>
                </a:ext>
              </a:extLst>
            </p:cNvPr>
            <p:cNvSpPr/>
            <p:nvPr/>
          </p:nvSpPr>
          <p:spPr>
            <a:xfrm>
              <a:off x="2928970" y="722699"/>
              <a:ext cx="5348256" cy="942181"/>
            </a:xfrm>
            <a:prstGeom prst="rect">
              <a:avLst/>
            </a:prstGeom>
          </p:spPr>
          <p:txBody>
            <a:bodyPr wrap="square">
              <a:spAutoFit/>
            </a:bodyPr>
            <a:lstStyle/>
            <a:p>
              <a:pPr algn="just" defTabSz="609630">
                <a:lnSpc>
                  <a:spcPct val="150000"/>
                </a:lnSpc>
                <a:buClrTx/>
                <a:defRPr/>
              </a:pPr>
              <a:r>
                <a:rPr lang="en-US" sz="2667" b="1" dirty="0">
                  <a:solidFill>
                    <a:srgbClr val="C00000"/>
                  </a:solidFill>
                  <a:latin typeface="UTM Avo" panose="02040603050506020204" pitchFamily="18" charset="0"/>
                  <a:cs typeface="Arial" pitchFamily="34" charset="0"/>
                </a:rPr>
                <a:t>Quay </a:t>
              </a:r>
              <a:r>
                <a:rPr lang="en-US" sz="2667" b="1" dirty="0" err="1">
                  <a:solidFill>
                    <a:srgbClr val="C00000"/>
                  </a:solidFill>
                  <a:latin typeface="UTM Avo" panose="02040603050506020204" pitchFamily="18" charset="0"/>
                  <a:cs typeface="Arial" pitchFamily="34" charset="0"/>
                </a:rPr>
                <a:t>kim</a:t>
              </a:r>
              <a:r>
                <a:rPr lang="en-US" sz="2667" b="1" dirty="0">
                  <a:solidFill>
                    <a:srgbClr val="C00000"/>
                  </a:solidFill>
                  <a:latin typeface="UTM Avo" panose="02040603050506020204" pitchFamily="18" charset="0"/>
                  <a:cs typeface="Arial" pitchFamily="34" charset="0"/>
                </a:rPr>
                <a:t> </a:t>
              </a:r>
              <a:r>
                <a:rPr lang="en-US" sz="2667" b="1" dirty="0" err="1">
                  <a:solidFill>
                    <a:srgbClr val="C00000"/>
                  </a:solidFill>
                  <a:latin typeface="UTM Avo" panose="02040603050506020204" pitchFamily="18" charset="0"/>
                  <a:cs typeface="Arial" pitchFamily="34" charset="0"/>
                </a:rPr>
                <a:t>đồng</a:t>
              </a:r>
              <a:r>
                <a:rPr lang="en-US" sz="2667" b="1" dirty="0">
                  <a:solidFill>
                    <a:srgbClr val="C00000"/>
                  </a:solidFill>
                  <a:latin typeface="UTM Avo" panose="02040603050506020204" pitchFamily="18" charset="0"/>
                  <a:cs typeface="Arial" pitchFamily="34" charset="0"/>
                </a:rPr>
                <a:t> </a:t>
              </a:r>
              <a:r>
                <a:rPr lang="en-US" sz="2667" b="1" dirty="0" err="1">
                  <a:solidFill>
                    <a:srgbClr val="C00000"/>
                  </a:solidFill>
                  <a:latin typeface="UTM Avo" panose="02040603050506020204" pitchFamily="18" charset="0"/>
                  <a:cs typeface="Arial" pitchFamily="34" charset="0"/>
                </a:rPr>
                <a:t>hồ</a:t>
              </a:r>
              <a:endParaRPr lang="en-US" sz="2667" b="1" dirty="0">
                <a:solidFill>
                  <a:srgbClr val="C00000"/>
                </a:solidFill>
                <a:latin typeface="UTM Avo" panose="02040603050506020204" pitchFamily="18" charset="0"/>
                <a:cs typeface="Arial" pitchFamily="34" charset="0"/>
              </a:endParaRPr>
            </a:p>
          </p:txBody>
        </p:sp>
        <p:pic>
          <p:nvPicPr>
            <p:cNvPr id="6" name="Picture 5">
              <a:extLst>
                <a:ext uri="{FF2B5EF4-FFF2-40B4-BE49-F238E27FC236}">
                  <a16:creationId xmlns:a16="http://schemas.microsoft.com/office/drawing/2014/main" id="{6C2060F9-34FA-B4DD-3831-730B6DA96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929" y="689165"/>
              <a:ext cx="1038226" cy="1038226"/>
            </a:xfrm>
            <a:prstGeom prst="rect">
              <a:avLst/>
            </a:prstGeom>
          </p:spPr>
        </p:pic>
      </p:grpSp>
      <p:sp>
        <p:nvSpPr>
          <p:cNvPr id="7" name="Rectangle 6">
            <a:extLst>
              <a:ext uri="{FF2B5EF4-FFF2-40B4-BE49-F238E27FC236}">
                <a16:creationId xmlns:a16="http://schemas.microsoft.com/office/drawing/2014/main" id="{27ACCE59-D195-6850-D5C8-5F72A36E1C7C}"/>
              </a:ext>
            </a:extLst>
          </p:cNvPr>
          <p:cNvSpPr/>
          <p:nvPr/>
        </p:nvSpPr>
        <p:spPr>
          <a:xfrm>
            <a:off x="716686" y="2503714"/>
            <a:ext cx="10822172" cy="3886200"/>
          </a:xfrm>
          <a:prstGeom prst="rect">
            <a:avLst/>
          </a:prstGeom>
          <a:solidFill>
            <a:srgbClr val="EEFF41">
              <a:lumMod val="20000"/>
              <a:lumOff val="80000"/>
            </a:srgbClr>
          </a:solidFill>
          <a:ln w="25400" cap="flat" cmpd="sng" algn="ctr">
            <a:solidFill>
              <a:srgbClr val="F8BC7D">
                <a:shade val="50000"/>
              </a:srgbClr>
            </a:solidFill>
            <a:prstDash val="dash"/>
          </a:ln>
          <a:effectLst/>
        </p:spPr>
        <p:txBody>
          <a:bodyPr rtlCol="0" anchor="ctr"/>
          <a:lstStyle/>
          <a:p>
            <a:pPr marL="381019" indent="-381019" algn="just">
              <a:lnSpc>
                <a:spcPct val="150000"/>
              </a:lnSpc>
              <a:buClrTx/>
              <a:buFont typeface="Wingdings" pitchFamily="2" charset="2"/>
              <a:buChar char="v"/>
            </a:pPr>
            <a:r>
              <a:rPr lang="en-US" sz="2667" dirty="0" err="1">
                <a:latin typeface="UTM Avo" panose="02040603050506020204" pitchFamily="18" charset="0"/>
                <a:ea typeface="+mn-ea"/>
                <a:cs typeface="+mn-cs"/>
              </a:rPr>
              <a:t>Sử</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dụng</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đồng</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hồ</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đã</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chuẩn</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bị</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trước</a:t>
            </a:r>
            <a:endParaRPr lang="en-US" sz="2667" dirty="0">
              <a:latin typeface="UTM Avo" panose="02040603050506020204" pitchFamily="18" charset="0"/>
              <a:ea typeface="+mn-ea"/>
              <a:cs typeface="+mn-cs"/>
            </a:endParaRPr>
          </a:p>
          <a:p>
            <a:pPr marL="381019" indent="-381019" algn="just">
              <a:lnSpc>
                <a:spcPct val="150000"/>
              </a:lnSpc>
              <a:buClrTx/>
              <a:buFont typeface="Wingdings" pitchFamily="2" charset="2"/>
              <a:buChar char="v"/>
            </a:pPr>
            <a:r>
              <a:rPr lang="vi-VN" sz="2667" dirty="0">
                <a:latin typeface="UTM Avo" panose="02040603050506020204" pitchFamily="18" charset="0"/>
                <a:ea typeface="+mn-ea"/>
                <a:cs typeface="+mn-cs"/>
              </a:rPr>
              <a:t>H</a:t>
            </a:r>
            <a:r>
              <a:rPr lang="en-US" sz="2667" dirty="0" err="1">
                <a:latin typeface="UTM Avo" panose="02040603050506020204" pitchFamily="18" charset="0"/>
                <a:ea typeface="+mn-ea"/>
                <a:cs typeface="+mn-cs"/>
              </a:rPr>
              <a:t>ọc</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sinh</a:t>
            </a:r>
            <a:r>
              <a:rPr lang="en-US" sz="2667" dirty="0">
                <a:latin typeface="UTM Avo" panose="02040603050506020204" pitchFamily="18" charset="0"/>
                <a:ea typeface="+mn-ea"/>
                <a:cs typeface="+mn-cs"/>
              </a:rPr>
              <a:t> 1</a:t>
            </a:r>
            <a:r>
              <a:rPr lang="vi-VN" sz="2667" dirty="0">
                <a:latin typeface="UTM Avo" panose="02040603050506020204" pitchFamily="18" charset="0"/>
                <a:ea typeface="+mn-ea"/>
                <a:cs typeface="+mn-cs"/>
              </a:rPr>
              <a:t> quay kim đồng hồ, </a:t>
            </a:r>
            <a:r>
              <a:rPr lang="en-US" sz="2667" dirty="0" err="1">
                <a:latin typeface="UTM Avo" panose="02040603050506020204" pitchFamily="18" charset="0"/>
                <a:ea typeface="+mn-ea"/>
                <a:cs typeface="+mn-cs"/>
              </a:rPr>
              <a:t>học</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sinh</a:t>
            </a:r>
            <a:r>
              <a:rPr lang="en-US" sz="2667" dirty="0">
                <a:latin typeface="UTM Avo" panose="02040603050506020204" pitchFamily="18" charset="0"/>
                <a:ea typeface="+mn-ea"/>
                <a:cs typeface="+mn-cs"/>
              </a:rPr>
              <a:t> </a:t>
            </a:r>
            <a:r>
              <a:rPr lang="vi-VN" sz="2667" dirty="0">
                <a:latin typeface="UTM Avo" panose="02040603050506020204" pitchFamily="18" charset="0"/>
                <a:ea typeface="+mn-ea"/>
                <a:cs typeface="+mn-cs"/>
              </a:rPr>
              <a:t>2 quan sát, đọc giờ tương ứng và cho biết góc tạo bởi kim giờ và kim phút là góc vuông, góc nhọn, góc tù hay góc bẹt</a:t>
            </a:r>
            <a:r>
              <a:rPr lang="en-US" sz="2667" dirty="0">
                <a:latin typeface="UTM Avo" panose="02040603050506020204" pitchFamily="18" charset="0"/>
                <a:ea typeface="+mn-ea"/>
                <a:cs typeface="+mn-cs"/>
              </a:rPr>
              <a:t>.</a:t>
            </a:r>
          </a:p>
          <a:p>
            <a:pPr marL="381019" indent="-381019" algn="just">
              <a:lnSpc>
                <a:spcPct val="150000"/>
              </a:lnSpc>
              <a:buClrTx/>
              <a:buFont typeface="Wingdings" pitchFamily="2" charset="2"/>
              <a:buChar char="v"/>
            </a:pPr>
            <a:r>
              <a:rPr lang="vi-VN" sz="2667" dirty="0">
                <a:latin typeface="UTM Avo" panose="02040603050506020204" pitchFamily="18" charset="0"/>
                <a:ea typeface="+mn-ea"/>
                <a:cs typeface="+mn-cs"/>
              </a:rPr>
              <a:t>Đổi thứ tự hỏi – đáp cho nhau, </a:t>
            </a:r>
            <a:r>
              <a:rPr lang="en-US" sz="2667" dirty="0" err="1">
                <a:latin typeface="UTM Avo" panose="02040603050506020204" pitchFamily="18" charset="0"/>
                <a:ea typeface="+mn-ea"/>
                <a:cs typeface="+mn-cs"/>
              </a:rPr>
              <a:t>học</a:t>
            </a:r>
            <a:r>
              <a:rPr lang="en-US" sz="2667" dirty="0">
                <a:latin typeface="UTM Avo" panose="02040603050506020204" pitchFamily="18" charset="0"/>
                <a:ea typeface="+mn-ea"/>
                <a:cs typeface="+mn-cs"/>
              </a:rPr>
              <a:t> </a:t>
            </a:r>
            <a:r>
              <a:rPr lang="en-US" sz="2667" dirty="0" err="1">
                <a:latin typeface="UTM Avo" panose="02040603050506020204" pitchFamily="18" charset="0"/>
                <a:ea typeface="+mn-ea"/>
                <a:cs typeface="+mn-cs"/>
              </a:rPr>
              <a:t>sinh</a:t>
            </a:r>
            <a:r>
              <a:rPr lang="vi-VN" sz="2667" dirty="0">
                <a:latin typeface="UTM Avo" panose="02040603050506020204" pitchFamily="18" charset="0"/>
                <a:ea typeface="+mn-ea"/>
                <a:cs typeface="+mn-cs"/>
              </a:rPr>
              <a:t> nào trả lời được nhiều hơn thì chiến thắng</a:t>
            </a:r>
            <a:r>
              <a:rPr lang="en-US" sz="2667" dirty="0">
                <a:latin typeface="UTM Avo" panose="02040603050506020204" pitchFamily="18" charset="0"/>
                <a:ea typeface="+mn-ea"/>
                <a:cs typeface="+mn-cs"/>
              </a:rPr>
              <a:t>.</a:t>
            </a:r>
            <a:endParaRPr lang="vi-VN" sz="2667" dirty="0">
              <a:latin typeface="UTM Avo" panose="02040603050506020204" pitchFamily="18" charset="0"/>
              <a:ea typeface="+mn-ea"/>
              <a:cs typeface="+mn-cs"/>
            </a:endParaRPr>
          </a:p>
        </p:txBody>
      </p:sp>
      <p:sp>
        <p:nvSpPr>
          <p:cNvPr id="8" name="Rounded Rectangle 5">
            <a:extLst>
              <a:ext uri="{FF2B5EF4-FFF2-40B4-BE49-F238E27FC236}">
                <a16:creationId xmlns:a16="http://schemas.microsoft.com/office/drawing/2014/main" id="{3156C081-2AEB-5131-9F24-B3274ABE0FF3}"/>
              </a:ext>
            </a:extLst>
          </p:cNvPr>
          <p:cNvSpPr/>
          <p:nvPr/>
        </p:nvSpPr>
        <p:spPr>
          <a:xfrm>
            <a:off x="690809" y="1694543"/>
            <a:ext cx="1964552" cy="635000"/>
          </a:xfrm>
          <a:prstGeom prst="roundRect">
            <a:avLst/>
          </a:prstGeom>
          <a:solidFill>
            <a:srgbClr val="E86C5E">
              <a:lumMod val="40000"/>
              <a:lumOff val="6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defTabSz="609630">
              <a:buClrTx/>
              <a:defRPr/>
            </a:pPr>
            <a:r>
              <a:rPr lang="en-US" sz="2667" b="1" dirty="0" err="1">
                <a:latin typeface="UTM Avo" panose="02040603050506020204" pitchFamily="18" charset="0"/>
                <a:ea typeface="+mn-ea"/>
                <a:cs typeface="+mn-cs"/>
              </a:rPr>
              <a:t>Luật</a:t>
            </a:r>
            <a:r>
              <a:rPr lang="en-US" sz="2667" b="1" dirty="0">
                <a:latin typeface="UTM Avo" panose="02040603050506020204" pitchFamily="18" charset="0"/>
                <a:ea typeface="+mn-ea"/>
                <a:cs typeface="+mn-cs"/>
              </a:rPr>
              <a:t> </a:t>
            </a:r>
            <a:r>
              <a:rPr lang="en-US" sz="2667" b="1" dirty="0" err="1">
                <a:latin typeface="UTM Avo" panose="02040603050506020204" pitchFamily="18" charset="0"/>
                <a:ea typeface="+mn-ea"/>
                <a:cs typeface="+mn-cs"/>
              </a:rPr>
              <a:t>chơi</a:t>
            </a:r>
            <a:endParaRPr lang="en-US" sz="2667" b="1" dirty="0">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1024D921-9073-8064-F978-D2A0075F0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78648">
            <a:off x="10349456" y="1779201"/>
            <a:ext cx="1651000" cy="1467209"/>
          </a:xfrm>
          <a:prstGeom prst="rect">
            <a:avLst/>
          </a:prstGeom>
        </p:spPr>
      </p:pic>
    </p:spTree>
    <p:extLst>
      <p:ext uri="{BB962C8B-B14F-4D97-AF65-F5344CB8AC3E}">
        <p14:creationId xmlns:p14="http://schemas.microsoft.com/office/powerpoint/2010/main" val="427200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CFFC4092-68A8-A900-068F-FE15CE1F8F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3845B5-760F-9460-7CBE-28426F0E7CEB}"/>
              </a:ext>
            </a:extLst>
          </p:cNvPr>
          <p:cNvSpPr/>
          <p:nvPr/>
        </p:nvSpPr>
        <p:spPr>
          <a:xfrm>
            <a:off x="170486" y="1554633"/>
            <a:ext cx="2667791" cy="574388"/>
          </a:xfrm>
          <a:prstGeom prst="rect">
            <a:avLst/>
          </a:prstGeom>
        </p:spPr>
        <p:txBody>
          <a:bodyPr wrap="square">
            <a:spAutoFit/>
          </a:bodyPr>
          <a:lstStyle/>
          <a:p>
            <a:pPr algn="ctr">
              <a:lnSpc>
                <a:spcPct val="150000"/>
              </a:lnSpc>
            </a:pPr>
            <a:r>
              <a:rPr lang="en-US" sz="2400" b="1" dirty="0" err="1">
                <a:solidFill>
                  <a:srgbClr val="C00000"/>
                </a:solidFill>
                <a:latin typeface="UTM Avo" panose="02040603050506020204" pitchFamily="18" charset="0"/>
                <a:cs typeface="Arial" pitchFamily="34" charset="0"/>
              </a:rPr>
              <a:t>Hướng</a:t>
            </a:r>
            <a:r>
              <a:rPr lang="en-US" sz="2400" b="1" dirty="0">
                <a:solidFill>
                  <a:srgbClr val="C00000"/>
                </a:solidFill>
                <a:latin typeface="UTM Avo" panose="02040603050506020204" pitchFamily="18" charset="0"/>
                <a:cs typeface="Arial" pitchFamily="34" charset="0"/>
              </a:rPr>
              <a:t> </a:t>
            </a:r>
            <a:r>
              <a:rPr lang="en-US" sz="2400" b="1" dirty="0" err="1">
                <a:solidFill>
                  <a:srgbClr val="C00000"/>
                </a:solidFill>
                <a:latin typeface="UTM Avo" panose="02040603050506020204" pitchFamily="18" charset="0"/>
                <a:cs typeface="Arial" pitchFamily="34" charset="0"/>
              </a:rPr>
              <a:t>dẫn</a:t>
            </a:r>
            <a:endParaRPr lang="en-US" sz="2400" b="1" dirty="0">
              <a:solidFill>
                <a:srgbClr val="C00000"/>
              </a:solidFill>
              <a:latin typeface="UTM Avo" panose="02040603050506020204" pitchFamily="18" charset="0"/>
              <a:cs typeface="Arial" pitchFamily="34" charset="0"/>
            </a:endParaRPr>
          </a:p>
        </p:txBody>
      </p:sp>
      <p:grpSp>
        <p:nvGrpSpPr>
          <p:cNvPr id="3" name="Group 2">
            <a:extLst>
              <a:ext uri="{FF2B5EF4-FFF2-40B4-BE49-F238E27FC236}">
                <a16:creationId xmlns:a16="http://schemas.microsoft.com/office/drawing/2014/main" id="{E62492C4-1784-5EF1-FECE-B3703AC05497}"/>
              </a:ext>
            </a:extLst>
          </p:cNvPr>
          <p:cNvGrpSpPr/>
          <p:nvPr/>
        </p:nvGrpSpPr>
        <p:grpSpPr>
          <a:xfrm>
            <a:off x="660401" y="2219127"/>
            <a:ext cx="10692543" cy="2018872"/>
            <a:chOff x="1314568" y="5772793"/>
            <a:chExt cx="16038815" cy="3028308"/>
          </a:xfrm>
        </p:grpSpPr>
        <p:pic>
          <p:nvPicPr>
            <p:cNvPr id="9" name="Picture 8">
              <a:extLst>
                <a:ext uri="{FF2B5EF4-FFF2-40B4-BE49-F238E27FC236}">
                  <a16:creationId xmlns:a16="http://schemas.microsoft.com/office/drawing/2014/main" id="{718DDE44-A75F-01B7-99A8-8C5242D9F794}"/>
                </a:ext>
              </a:extLst>
            </p:cNvPr>
            <p:cNvPicPr>
              <a:picLocks noChangeAspect="1"/>
            </p:cNvPicPr>
            <p:nvPr/>
          </p:nvPicPr>
          <p:blipFill rotWithShape="1">
            <a:blip r:embed="rId4">
              <a:extLst>
                <a:ext uri="{28A0092B-C50C-407E-A947-70E740481C1C}">
                  <a14:useLocalDpi xmlns:a14="http://schemas.microsoft.com/office/drawing/2010/main" val="0"/>
                </a:ext>
              </a:extLst>
            </a:blip>
            <a:srcRect l="58876"/>
            <a:stretch/>
          </p:blipFill>
          <p:spPr>
            <a:xfrm>
              <a:off x="1314568" y="6743701"/>
              <a:ext cx="1145856" cy="2057400"/>
            </a:xfrm>
            <a:prstGeom prst="rect">
              <a:avLst/>
            </a:prstGeom>
          </p:spPr>
        </p:pic>
        <p:sp>
          <p:nvSpPr>
            <p:cNvPr id="10" name="Rounded Rectangular Callout 4">
              <a:extLst>
                <a:ext uri="{FF2B5EF4-FFF2-40B4-BE49-F238E27FC236}">
                  <a16:creationId xmlns:a16="http://schemas.microsoft.com/office/drawing/2014/main" id="{B04457B8-A16B-87AD-0482-1764DCE7F162}"/>
                </a:ext>
              </a:extLst>
            </p:cNvPr>
            <p:cNvSpPr/>
            <p:nvPr/>
          </p:nvSpPr>
          <p:spPr>
            <a:xfrm>
              <a:off x="3513252" y="5772793"/>
              <a:ext cx="13840131" cy="2743200"/>
            </a:xfrm>
            <a:prstGeom prst="wedgeRoundRectCallout">
              <a:avLst>
                <a:gd name="adj1" fmla="val -57429"/>
                <a:gd name="adj2" fmla="val -99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600" dirty="0">
                <a:solidFill>
                  <a:srgbClr val="000000"/>
                </a:solidFill>
              </a:endParaRPr>
            </a:p>
          </p:txBody>
        </p:sp>
      </p:grpSp>
      <p:grpSp>
        <p:nvGrpSpPr>
          <p:cNvPr id="11" name="Group 10">
            <a:extLst>
              <a:ext uri="{FF2B5EF4-FFF2-40B4-BE49-F238E27FC236}">
                <a16:creationId xmlns:a16="http://schemas.microsoft.com/office/drawing/2014/main" id="{CA97150D-75D2-2A09-0D76-18E399B51F8B}"/>
              </a:ext>
            </a:extLst>
          </p:cNvPr>
          <p:cNvGrpSpPr/>
          <p:nvPr/>
        </p:nvGrpSpPr>
        <p:grpSpPr>
          <a:xfrm>
            <a:off x="749452" y="4428161"/>
            <a:ext cx="9965733" cy="1917089"/>
            <a:chOff x="3189284" y="5431130"/>
            <a:chExt cx="14948601" cy="2875633"/>
          </a:xfrm>
        </p:grpSpPr>
        <p:pic>
          <p:nvPicPr>
            <p:cNvPr id="12" name="Picture 11">
              <a:extLst>
                <a:ext uri="{FF2B5EF4-FFF2-40B4-BE49-F238E27FC236}">
                  <a16:creationId xmlns:a16="http://schemas.microsoft.com/office/drawing/2014/main" id="{5F49224B-F187-05FA-43BF-D85C8D4FB682}"/>
                </a:ext>
              </a:extLst>
            </p:cNvPr>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6131285" y="5723135"/>
              <a:ext cx="2006600" cy="2516529"/>
            </a:xfrm>
            <a:prstGeom prst="rect">
              <a:avLst/>
            </a:prstGeom>
          </p:spPr>
        </p:pic>
        <p:sp>
          <p:nvSpPr>
            <p:cNvPr id="13" name="Rounded Rectangular Callout 7">
              <a:extLst>
                <a:ext uri="{FF2B5EF4-FFF2-40B4-BE49-F238E27FC236}">
                  <a16:creationId xmlns:a16="http://schemas.microsoft.com/office/drawing/2014/main" id="{22D52C3C-8783-C3D1-1B1F-87382E88E0FD}"/>
                </a:ext>
              </a:extLst>
            </p:cNvPr>
            <p:cNvSpPr/>
            <p:nvPr/>
          </p:nvSpPr>
          <p:spPr>
            <a:xfrm>
              <a:off x="3189284" y="5431130"/>
              <a:ext cx="11990785" cy="2875633"/>
            </a:xfrm>
            <a:prstGeom prst="wedgeRoundRectCallout">
              <a:avLst>
                <a:gd name="adj1" fmla="val 58568"/>
                <a:gd name="adj2" fmla="val -2156"/>
                <a:gd name="adj3" fmla="val 16667"/>
              </a:avLst>
            </a:prstGeom>
            <a:solidFill>
              <a:schemeClr val="tx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600" dirty="0">
                <a:solidFill>
                  <a:srgbClr val="000000"/>
                </a:solidFill>
              </a:endParaRPr>
            </a:p>
          </p:txBody>
        </p:sp>
      </p:grpSp>
      <p:grpSp>
        <p:nvGrpSpPr>
          <p:cNvPr id="15" name="Group 14">
            <a:extLst>
              <a:ext uri="{FF2B5EF4-FFF2-40B4-BE49-F238E27FC236}">
                <a16:creationId xmlns:a16="http://schemas.microsoft.com/office/drawing/2014/main" id="{85E8DDF0-ED10-7831-5303-C9B00D6691FB}"/>
              </a:ext>
            </a:extLst>
          </p:cNvPr>
          <p:cNvGrpSpPr/>
          <p:nvPr/>
        </p:nvGrpSpPr>
        <p:grpSpPr>
          <a:xfrm>
            <a:off x="2260315" y="2391909"/>
            <a:ext cx="8830465" cy="1773895"/>
            <a:chOff x="3390474" y="2801889"/>
            <a:chExt cx="13245697" cy="2660843"/>
          </a:xfrm>
        </p:grpSpPr>
        <p:pic>
          <p:nvPicPr>
            <p:cNvPr id="16" name="Picture 15">
              <a:extLst>
                <a:ext uri="{FF2B5EF4-FFF2-40B4-BE49-F238E27FC236}">
                  <a16:creationId xmlns:a16="http://schemas.microsoft.com/office/drawing/2014/main" id="{92716734-797C-3320-ABD0-92A310D21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3511" y="2801889"/>
              <a:ext cx="2232660" cy="2224170"/>
            </a:xfrm>
            <a:prstGeom prst="rect">
              <a:avLst/>
            </a:prstGeom>
          </p:spPr>
        </p:pic>
        <p:sp>
          <p:nvSpPr>
            <p:cNvPr id="17" name="Rectangle 16">
              <a:extLst>
                <a:ext uri="{FF2B5EF4-FFF2-40B4-BE49-F238E27FC236}">
                  <a16:creationId xmlns:a16="http://schemas.microsoft.com/office/drawing/2014/main" id="{BF541B73-14D2-9B8D-AE00-DA28AB83F488}"/>
                </a:ext>
              </a:extLst>
            </p:cNvPr>
            <p:cNvSpPr/>
            <p:nvPr/>
          </p:nvSpPr>
          <p:spPr>
            <a:xfrm>
              <a:off x="3390474" y="2948967"/>
              <a:ext cx="11065267" cy="2513765"/>
            </a:xfrm>
            <a:prstGeom prst="rect">
              <a:avLst/>
            </a:prstGeom>
          </p:spPr>
          <p:txBody>
            <a:bodyPr wrap="square">
              <a:spAutoFit/>
            </a:bodyPr>
            <a:lstStyle/>
            <a:p>
              <a:pPr algn="just">
                <a:lnSpc>
                  <a:spcPct val="150000"/>
                </a:lnSpc>
              </a:pP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hãy</a:t>
              </a:r>
              <a:r>
                <a:rPr lang="en-US" sz="2400" dirty="0">
                  <a:latin typeface="UTM Avo" panose="02040603050506020204" pitchFamily="18" charset="0"/>
                </a:rPr>
                <a:t> </a:t>
              </a:r>
              <a:r>
                <a:rPr lang="en-US" sz="2400" dirty="0" err="1">
                  <a:latin typeface="UTM Avo" panose="02040603050506020204" pitchFamily="18" charset="0"/>
                </a:rPr>
                <a:t>cho</a:t>
              </a:r>
              <a:r>
                <a:rPr lang="en-US" sz="2400" dirty="0">
                  <a:latin typeface="UTM Avo" panose="02040603050506020204" pitchFamily="18" charset="0"/>
                </a:rPr>
                <a:t> </a:t>
              </a:r>
              <a:r>
                <a:rPr lang="en-US" sz="2400" dirty="0" err="1">
                  <a:latin typeface="UTM Avo" panose="02040603050506020204" pitchFamily="18" charset="0"/>
                </a:rPr>
                <a:t>biết</a:t>
              </a:r>
              <a:r>
                <a:rPr lang="en-US" sz="2400" dirty="0">
                  <a:latin typeface="UTM Avo" panose="02040603050506020204" pitchFamily="18" charset="0"/>
                </a:rPr>
                <a:t> </a:t>
              </a:r>
              <a:r>
                <a:rPr lang="en-US" sz="2400" dirty="0" err="1">
                  <a:latin typeface="UTM Avo" panose="02040603050506020204" pitchFamily="18" charset="0"/>
                </a:rPr>
                <a:t>trên</a:t>
              </a:r>
              <a:r>
                <a:rPr lang="en-US" sz="2400" dirty="0">
                  <a:latin typeface="UTM Avo" panose="02040603050506020204" pitchFamily="18" charset="0"/>
                </a:rPr>
                <a:t> </a:t>
              </a:r>
              <a:r>
                <a:rPr lang="en-US" sz="2400" dirty="0" err="1">
                  <a:latin typeface="UTM Avo" panose="02040603050506020204" pitchFamily="18" charset="0"/>
                </a:rPr>
                <a:t>đồng</a:t>
              </a:r>
              <a:r>
                <a:rPr lang="en-US" sz="2400" dirty="0">
                  <a:latin typeface="UTM Avo" panose="02040603050506020204" pitchFamily="18" charset="0"/>
                </a:rPr>
                <a:t> </a:t>
              </a:r>
              <a:r>
                <a:rPr lang="en-US" sz="2400" dirty="0" err="1">
                  <a:latin typeface="UTM Avo" panose="02040603050506020204" pitchFamily="18" charset="0"/>
                </a:rPr>
                <a:t>hồ</a:t>
              </a:r>
              <a:r>
                <a:rPr lang="en-US" sz="2400" dirty="0">
                  <a:latin typeface="UTM Avo" panose="02040603050506020204" pitchFamily="18" charset="0"/>
                </a:rPr>
                <a:t> </a:t>
              </a:r>
              <a:r>
                <a:rPr lang="en-US" sz="2400" dirty="0" err="1">
                  <a:latin typeface="UTM Avo" panose="02040603050506020204" pitchFamily="18" charset="0"/>
                </a:rPr>
                <a:t>hiển</a:t>
              </a:r>
              <a:r>
                <a:rPr lang="en-US" sz="2400" dirty="0">
                  <a:latin typeface="UTM Avo" panose="02040603050506020204" pitchFamily="18" charset="0"/>
                </a:rPr>
                <a:t> </a:t>
              </a:r>
              <a:r>
                <a:rPr lang="en-US" sz="2400" dirty="0" err="1">
                  <a:latin typeface="UTM Avo" panose="02040603050506020204" pitchFamily="18" charset="0"/>
                </a:rPr>
                <a:t>thị</a:t>
              </a:r>
              <a:r>
                <a:rPr lang="en-US" sz="2400" dirty="0">
                  <a:latin typeface="UTM Avo" panose="02040603050506020204" pitchFamily="18" charset="0"/>
                </a:rPr>
                <a:t> </a:t>
              </a:r>
              <a:r>
                <a:rPr lang="en-US" sz="2400" dirty="0" err="1">
                  <a:latin typeface="UTM Avo" panose="02040603050506020204" pitchFamily="18" charset="0"/>
                </a:rPr>
                <a:t>mấy</a:t>
              </a:r>
              <a:r>
                <a:rPr lang="en-US" sz="2400" dirty="0">
                  <a:latin typeface="UTM Avo" panose="02040603050506020204" pitchFamily="18" charset="0"/>
                </a:rPr>
                <a:t> </a:t>
              </a:r>
              <a:r>
                <a:rPr lang="en-US" sz="2400" dirty="0" err="1">
                  <a:latin typeface="UTM Avo" panose="02040603050506020204" pitchFamily="18" charset="0"/>
                </a:rPr>
                <a:t>giờ</a:t>
              </a:r>
              <a:r>
                <a:rPr lang="en-US" sz="2400" dirty="0">
                  <a:latin typeface="UTM Avo" panose="02040603050506020204" pitchFamily="18" charset="0"/>
                </a:rPr>
                <a:t>? </a:t>
              </a:r>
              <a:r>
                <a:rPr lang="en-US" sz="2400" dirty="0" err="1">
                  <a:latin typeface="UTM Avo" panose="02040603050506020204" pitchFamily="18" charset="0"/>
                </a:rPr>
                <a:t>Góc</a:t>
              </a:r>
              <a:r>
                <a:rPr lang="en-US" sz="2400" dirty="0">
                  <a:latin typeface="UTM Avo" panose="02040603050506020204" pitchFamily="18" charset="0"/>
                </a:rPr>
                <a:t> </a:t>
              </a:r>
              <a:r>
                <a:rPr lang="en-US" sz="2400" dirty="0" err="1">
                  <a:latin typeface="UTM Avo" panose="02040603050506020204" pitchFamily="18" charset="0"/>
                </a:rPr>
                <a:t>tạo</a:t>
              </a:r>
              <a:r>
                <a:rPr lang="en-US" sz="2400" dirty="0">
                  <a:latin typeface="UTM Avo" panose="02040603050506020204" pitchFamily="18" charset="0"/>
                </a:rPr>
                <a:t> </a:t>
              </a:r>
              <a:r>
                <a:rPr lang="en-US" sz="2400" dirty="0" err="1">
                  <a:latin typeface="UTM Avo" panose="02040603050506020204" pitchFamily="18" charset="0"/>
                </a:rPr>
                <a:t>bởi</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giờ</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phút</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góc</a:t>
              </a:r>
              <a:r>
                <a:rPr lang="en-US" sz="2400" dirty="0">
                  <a:latin typeface="UTM Avo" panose="02040603050506020204" pitchFamily="18" charset="0"/>
                </a:rPr>
                <a:t> </a:t>
              </a:r>
              <a:r>
                <a:rPr lang="en-US" sz="2400" dirty="0" err="1">
                  <a:latin typeface="UTM Avo" panose="02040603050506020204" pitchFamily="18" charset="0"/>
                </a:rPr>
                <a:t>gì</a:t>
              </a:r>
              <a:r>
                <a:rPr lang="en-US" sz="2400" dirty="0">
                  <a:latin typeface="UTM Avo" panose="02040603050506020204" pitchFamily="18" charset="0"/>
                </a:rPr>
                <a:t>?</a:t>
              </a:r>
            </a:p>
            <a:p>
              <a:pPr algn="just">
                <a:lnSpc>
                  <a:spcPct val="150000"/>
                </a:lnSpc>
              </a:pPr>
              <a:endParaRPr lang="en-US" sz="2400" dirty="0">
                <a:latin typeface="UTM Avo" panose="02040603050506020204" pitchFamily="18" charset="0"/>
              </a:endParaRPr>
            </a:p>
          </p:txBody>
        </p:sp>
      </p:grpSp>
      <p:sp>
        <p:nvSpPr>
          <p:cNvPr id="18" name="Rectangle 17">
            <a:extLst>
              <a:ext uri="{FF2B5EF4-FFF2-40B4-BE49-F238E27FC236}">
                <a16:creationId xmlns:a16="http://schemas.microsoft.com/office/drawing/2014/main" id="{938072F8-75D3-04A9-A66A-4EEC13977180}"/>
              </a:ext>
            </a:extLst>
          </p:cNvPr>
          <p:cNvSpPr/>
          <p:nvPr/>
        </p:nvSpPr>
        <p:spPr>
          <a:xfrm>
            <a:off x="902514" y="4486491"/>
            <a:ext cx="7481198" cy="2229841"/>
          </a:xfrm>
          <a:prstGeom prst="rect">
            <a:avLst/>
          </a:prstGeom>
        </p:spPr>
        <p:txBody>
          <a:bodyPr wrap="square">
            <a:spAutoFit/>
          </a:bodyPr>
          <a:lstStyle/>
          <a:p>
            <a:pPr marL="381019" indent="-381019" algn="just">
              <a:lnSpc>
                <a:spcPct val="150000"/>
              </a:lnSpc>
              <a:buFont typeface="Arial" pitchFamily="34" charset="0"/>
              <a:buChar char="•"/>
            </a:pPr>
            <a:r>
              <a:rPr lang="en-US" sz="2400" dirty="0" err="1">
                <a:latin typeface="UTM Avo" panose="02040603050506020204" pitchFamily="18" charset="0"/>
              </a:rPr>
              <a:t>Đồng</a:t>
            </a:r>
            <a:r>
              <a:rPr lang="en-US" sz="2400" dirty="0">
                <a:latin typeface="UTM Avo" panose="02040603050506020204" pitchFamily="18" charset="0"/>
              </a:rPr>
              <a:t> </a:t>
            </a:r>
            <a:r>
              <a:rPr lang="en-US" sz="2400" dirty="0" err="1">
                <a:latin typeface="UTM Avo" panose="02040603050506020204" pitchFamily="18" charset="0"/>
              </a:rPr>
              <a:t>hồ</a:t>
            </a:r>
            <a:r>
              <a:rPr lang="en-US" sz="2400" dirty="0">
                <a:latin typeface="UTM Avo" panose="02040603050506020204" pitchFamily="18" charset="0"/>
              </a:rPr>
              <a:t> </a:t>
            </a:r>
            <a:r>
              <a:rPr lang="en-US" sz="2400" dirty="0" err="1">
                <a:latin typeface="UTM Avo" panose="02040603050506020204" pitchFamily="18" charset="0"/>
              </a:rPr>
              <a:t>hiển</a:t>
            </a:r>
            <a:r>
              <a:rPr lang="en-US" sz="2400" dirty="0">
                <a:latin typeface="UTM Avo" panose="02040603050506020204" pitchFamily="18" charset="0"/>
              </a:rPr>
              <a:t> </a:t>
            </a:r>
            <a:r>
              <a:rPr lang="en-US" sz="2400" dirty="0" err="1">
                <a:latin typeface="UTM Avo" panose="02040603050506020204" pitchFamily="18" charset="0"/>
              </a:rPr>
              <a:t>thị</a:t>
            </a:r>
            <a:r>
              <a:rPr lang="en-US" sz="2400" dirty="0">
                <a:latin typeface="UTM Avo" panose="02040603050506020204" pitchFamily="18" charset="0"/>
              </a:rPr>
              <a:t> 9 </a:t>
            </a:r>
            <a:r>
              <a:rPr lang="en-US" sz="2400" dirty="0" err="1">
                <a:latin typeface="UTM Avo" panose="02040603050506020204" pitchFamily="18" charset="0"/>
              </a:rPr>
              <a:t>giờ</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giờ</a:t>
            </a:r>
            <a:r>
              <a:rPr lang="en-US" sz="2400" dirty="0">
                <a:latin typeface="UTM Avo" panose="02040603050506020204" pitchFamily="18" charset="0"/>
              </a:rPr>
              <a:t> </a:t>
            </a:r>
            <a:r>
              <a:rPr lang="en-US" sz="2400" dirty="0" err="1">
                <a:latin typeface="UTM Avo" panose="02040603050506020204" pitchFamily="18" charset="0"/>
              </a:rPr>
              <a:t>chỉ</a:t>
            </a:r>
            <a:r>
              <a:rPr lang="en-US" sz="2400" dirty="0">
                <a:latin typeface="UTM Avo" panose="02040603050506020204" pitchFamily="18" charset="0"/>
              </a:rPr>
              <a:t> ở </a:t>
            </a:r>
            <a:r>
              <a:rPr lang="en-US" sz="2400" dirty="0" err="1">
                <a:latin typeface="UTM Avo" panose="02040603050506020204" pitchFamily="18" charset="0"/>
              </a:rPr>
              <a:t>vị</a:t>
            </a:r>
            <a:r>
              <a:rPr lang="en-US" sz="2400" dirty="0">
                <a:latin typeface="UTM Avo" panose="02040603050506020204" pitchFamily="18" charset="0"/>
              </a:rPr>
              <a:t> </a:t>
            </a:r>
            <a:r>
              <a:rPr lang="en-US" sz="2400" dirty="0" err="1">
                <a:latin typeface="UTM Avo" panose="02040603050506020204" pitchFamily="18" charset="0"/>
              </a:rPr>
              <a:t>trí</a:t>
            </a:r>
            <a:r>
              <a:rPr lang="en-US" sz="2400" dirty="0">
                <a:latin typeface="UTM Avo" panose="02040603050506020204" pitchFamily="18" charset="0"/>
              </a:rPr>
              <a:t> </a:t>
            </a:r>
            <a:r>
              <a:rPr lang="en-US" sz="2400" dirty="0" err="1">
                <a:latin typeface="UTM Avo" panose="02040603050506020204" pitchFamily="18" charset="0"/>
              </a:rPr>
              <a:t>số</a:t>
            </a:r>
            <a:r>
              <a:rPr lang="en-US" sz="2400" dirty="0">
                <a:latin typeface="UTM Avo" panose="02040603050506020204" pitchFamily="18" charset="0"/>
              </a:rPr>
              <a:t> 9,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phút</a:t>
            </a:r>
            <a:r>
              <a:rPr lang="en-US" sz="2400" dirty="0">
                <a:latin typeface="UTM Avo" panose="02040603050506020204" pitchFamily="18" charset="0"/>
              </a:rPr>
              <a:t> </a:t>
            </a:r>
            <a:r>
              <a:rPr lang="en-US" sz="2400" dirty="0" err="1">
                <a:latin typeface="UTM Avo" panose="02040603050506020204" pitchFamily="18" charset="0"/>
              </a:rPr>
              <a:t>chỉ</a:t>
            </a:r>
            <a:r>
              <a:rPr lang="en-US" sz="2400" dirty="0">
                <a:latin typeface="UTM Avo" panose="02040603050506020204" pitchFamily="18" charset="0"/>
              </a:rPr>
              <a:t> ở </a:t>
            </a:r>
            <a:r>
              <a:rPr lang="en-US" sz="2400" dirty="0" err="1">
                <a:latin typeface="UTM Avo" panose="02040603050506020204" pitchFamily="18" charset="0"/>
              </a:rPr>
              <a:t>vị</a:t>
            </a:r>
            <a:r>
              <a:rPr lang="en-US" sz="2400" dirty="0">
                <a:latin typeface="UTM Avo" panose="02040603050506020204" pitchFamily="18" charset="0"/>
              </a:rPr>
              <a:t> </a:t>
            </a:r>
            <a:r>
              <a:rPr lang="en-US" sz="2400" dirty="0" err="1">
                <a:latin typeface="UTM Avo" panose="02040603050506020204" pitchFamily="18" charset="0"/>
              </a:rPr>
              <a:t>trí</a:t>
            </a:r>
            <a:r>
              <a:rPr lang="en-US" sz="2400" dirty="0">
                <a:latin typeface="UTM Avo" panose="02040603050506020204" pitchFamily="18" charset="0"/>
              </a:rPr>
              <a:t> </a:t>
            </a:r>
            <a:r>
              <a:rPr lang="en-US" sz="2400" dirty="0" err="1">
                <a:latin typeface="UTM Avo" panose="02040603050506020204" pitchFamily="18" charset="0"/>
              </a:rPr>
              <a:t>số</a:t>
            </a:r>
            <a:r>
              <a:rPr lang="en-US" sz="2400" dirty="0">
                <a:latin typeface="UTM Avo" panose="02040603050506020204" pitchFamily="18" charset="0"/>
              </a:rPr>
              <a:t> 12.</a:t>
            </a:r>
          </a:p>
          <a:p>
            <a:pPr marL="381019" indent="-381019" algn="just">
              <a:lnSpc>
                <a:spcPct val="150000"/>
              </a:lnSpc>
              <a:buFont typeface="Arial" pitchFamily="34" charset="0"/>
              <a:buChar char="•"/>
            </a:pPr>
            <a:r>
              <a:rPr lang="en-US" sz="2400" dirty="0" err="1">
                <a:latin typeface="UTM Avo" panose="02040603050506020204" pitchFamily="18" charset="0"/>
              </a:rPr>
              <a:t>Góc</a:t>
            </a:r>
            <a:r>
              <a:rPr lang="en-US" sz="2400" dirty="0">
                <a:latin typeface="UTM Avo" panose="02040603050506020204" pitchFamily="18" charset="0"/>
              </a:rPr>
              <a:t> </a:t>
            </a:r>
            <a:r>
              <a:rPr lang="en-US" sz="2400" dirty="0" err="1">
                <a:latin typeface="UTM Avo" panose="02040603050506020204" pitchFamily="18" charset="0"/>
              </a:rPr>
              <a:t>tạo</a:t>
            </a:r>
            <a:r>
              <a:rPr lang="en-US" sz="2400" dirty="0">
                <a:latin typeface="UTM Avo" panose="02040603050506020204" pitchFamily="18" charset="0"/>
              </a:rPr>
              <a:t> </a:t>
            </a:r>
            <a:r>
              <a:rPr lang="en-US" sz="2400" dirty="0" err="1">
                <a:latin typeface="UTM Avo" panose="02040603050506020204" pitchFamily="18" charset="0"/>
              </a:rPr>
              <a:t>bởi</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giờ</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phút</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góc</a:t>
            </a:r>
            <a:r>
              <a:rPr lang="en-US" sz="2400" dirty="0">
                <a:latin typeface="UTM Avo" panose="02040603050506020204" pitchFamily="18" charset="0"/>
              </a:rPr>
              <a:t> </a:t>
            </a:r>
            <a:r>
              <a:rPr lang="en-US" sz="2400" dirty="0" err="1">
                <a:latin typeface="UTM Avo" panose="02040603050506020204" pitchFamily="18" charset="0"/>
              </a:rPr>
              <a:t>vuông</a:t>
            </a:r>
            <a:r>
              <a:rPr lang="en-US" sz="2400" dirty="0">
                <a:latin typeface="UTM Avo" panose="02040603050506020204" pitchFamily="18" charset="0"/>
              </a:rPr>
              <a:t>.</a:t>
            </a:r>
          </a:p>
          <a:p>
            <a:pPr marL="381019" indent="-381019" algn="just">
              <a:lnSpc>
                <a:spcPct val="150000"/>
              </a:lnSpc>
              <a:buFont typeface="Arial" pitchFamily="34" charset="0"/>
              <a:buChar char="•"/>
            </a:pPr>
            <a:endParaRPr lang="en-US" sz="2400" dirty="0">
              <a:latin typeface="UTM Avo" panose="02040603050506020204" pitchFamily="18" charset="0"/>
            </a:endParaRPr>
          </a:p>
        </p:txBody>
      </p:sp>
    </p:spTree>
    <p:extLst>
      <p:ext uri="{BB962C8B-B14F-4D97-AF65-F5344CB8AC3E}">
        <p14:creationId xmlns:p14="http://schemas.microsoft.com/office/powerpoint/2010/main" val="372740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0556DD81-C940-5CBF-8468-89079C38FB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DB6728-F37C-4BB4-5CF7-2B6BD46B87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26409" y="2664146"/>
            <a:ext cx="1813627" cy="1910963"/>
          </a:xfrm>
          <a:prstGeom prst="rect">
            <a:avLst/>
          </a:prstGeom>
        </p:spPr>
      </p:pic>
      <p:sp>
        <p:nvSpPr>
          <p:cNvPr id="5" name="Rounded Rectangular Callout 2">
            <a:extLst>
              <a:ext uri="{FF2B5EF4-FFF2-40B4-BE49-F238E27FC236}">
                <a16:creationId xmlns:a16="http://schemas.microsoft.com/office/drawing/2014/main" id="{7B241D96-21AF-EBC0-7E8E-1C5E5EB2C6F5}"/>
              </a:ext>
            </a:extLst>
          </p:cNvPr>
          <p:cNvSpPr/>
          <p:nvPr/>
        </p:nvSpPr>
        <p:spPr>
          <a:xfrm>
            <a:off x="1832682" y="1835364"/>
            <a:ext cx="5893485" cy="2942119"/>
          </a:xfrm>
          <a:prstGeom prst="wedgeRoundRectCallout">
            <a:avLst>
              <a:gd name="adj1" fmla="val 65868"/>
              <a:gd name="adj2" fmla="val -17904"/>
              <a:gd name="adj3" fmla="val 16667"/>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lumMod val="50000"/>
                  </a:schemeClr>
                </a:solidFill>
                <a:latin typeface="UTM Avo" panose="02040603050506020204" pitchFamily="18" charset="0"/>
              </a:rPr>
              <a:t>Em</a:t>
            </a:r>
            <a:r>
              <a:rPr lang="en-US" sz="2400" dirty="0">
                <a:solidFill>
                  <a:schemeClr val="tx1">
                    <a:lumMod val="50000"/>
                  </a:schemeClr>
                </a:solidFill>
                <a:latin typeface="UTM Avo" panose="02040603050506020204" pitchFamily="18" charset="0"/>
              </a:rPr>
              <a:t> </a:t>
            </a:r>
            <a:r>
              <a:rPr lang="en-US" sz="2400" dirty="0" err="1">
                <a:solidFill>
                  <a:schemeClr val="tx1">
                    <a:lumMod val="50000"/>
                  </a:schemeClr>
                </a:solidFill>
                <a:latin typeface="UTM Avo" panose="02040603050506020204" pitchFamily="18" charset="0"/>
              </a:rPr>
              <a:t>hãy</a:t>
            </a:r>
            <a:r>
              <a:rPr lang="en-US" sz="2400" dirty="0">
                <a:solidFill>
                  <a:schemeClr val="tx1">
                    <a:lumMod val="50000"/>
                  </a:schemeClr>
                </a:solidFill>
                <a:latin typeface="UTM Avo" panose="02040603050506020204" pitchFamily="18" charset="0"/>
              </a:rPr>
              <a:t> </a:t>
            </a:r>
            <a:r>
              <a:rPr lang="vi-VN" sz="2400" dirty="0">
                <a:solidFill>
                  <a:schemeClr val="tx1">
                    <a:lumMod val="50000"/>
                  </a:schemeClr>
                </a:solidFill>
                <a:latin typeface="UTM Avo" panose="02040603050506020204" pitchFamily="18" charset="0"/>
              </a:rPr>
              <a:t>nhắc lại đặc điểm</a:t>
            </a:r>
            <a:r>
              <a:rPr lang="en-US" sz="2400" dirty="0">
                <a:solidFill>
                  <a:schemeClr val="tx1">
                    <a:lumMod val="50000"/>
                  </a:schemeClr>
                </a:solidFill>
                <a:latin typeface="UTM Avo" panose="02040603050506020204" pitchFamily="18" charset="0"/>
              </a:rPr>
              <a:t> </a:t>
            </a:r>
            <a:r>
              <a:rPr lang="en-US" sz="2400" dirty="0" err="1">
                <a:solidFill>
                  <a:schemeClr val="tx1">
                    <a:lumMod val="50000"/>
                  </a:schemeClr>
                </a:solidFill>
                <a:latin typeface="UTM Avo" panose="02040603050506020204" pitchFamily="18" charset="0"/>
              </a:rPr>
              <a:t>của</a:t>
            </a:r>
            <a:r>
              <a:rPr lang="en-US" sz="2400" dirty="0">
                <a:solidFill>
                  <a:schemeClr val="tx1">
                    <a:lumMod val="50000"/>
                  </a:schemeClr>
                </a:solidFill>
                <a:latin typeface="UTM Avo" panose="02040603050506020204" pitchFamily="18" charset="0"/>
              </a:rPr>
              <a:t>:</a:t>
            </a:r>
            <a:r>
              <a:rPr lang="vi-VN" sz="2400" dirty="0">
                <a:solidFill>
                  <a:schemeClr val="tx1">
                    <a:lumMod val="50000"/>
                  </a:schemeClr>
                </a:solidFill>
                <a:latin typeface="UTM Avo" panose="02040603050506020204" pitchFamily="18" charset="0"/>
              </a:rPr>
              <a:t> </a:t>
            </a:r>
            <a:endParaRPr lang="en-US" sz="2400" dirty="0">
              <a:solidFill>
                <a:schemeClr val="tx1">
                  <a:lumMod val="50000"/>
                </a:schemeClr>
              </a:solidFill>
              <a:latin typeface="UTM Avo" panose="02040603050506020204" pitchFamily="18" charset="0"/>
            </a:endParaRPr>
          </a:p>
          <a:p>
            <a:pPr marL="381019" indent="-381019" algn="just">
              <a:lnSpc>
                <a:spcPct val="150000"/>
              </a:lnSpc>
              <a:buFont typeface="Wingdings" pitchFamily="2" charset="2"/>
              <a:buChar char="§"/>
            </a:pPr>
            <a:r>
              <a:rPr lang="en-US" sz="2400" dirty="0">
                <a:solidFill>
                  <a:schemeClr val="tx1">
                    <a:lumMod val="50000"/>
                  </a:schemeClr>
                </a:solidFill>
                <a:latin typeface="UTM Avo" panose="02040603050506020204" pitchFamily="18" charset="0"/>
              </a:rPr>
              <a:t>G</a:t>
            </a:r>
            <a:r>
              <a:rPr lang="vi-VN" sz="2400" dirty="0">
                <a:solidFill>
                  <a:schemeClr val="tx1">
                    <a:lumMod val="50000"/>
                  </a:schemeClr>
                </a:solidFill>
                <a:latin typeface="UTM Avo" panose="02040603050506020204" pitchFamily="18" charset="0"/>
              </a:rPr>
              <a:t>óc vuông</a:t>
            </a:r>
            <a:endParaRPr lang="en-US" sz="2400" dirty="0">
              <a:solidFill>
                <a:schemeClr val="tx1">
                  <a:lumMod val="50000"/>
                </a:schemeClr>
              </a:solidFill>
              <a:latin typeface="UTM Avo" panose="02040603050506020204" pitchFamily="18" charset="0"/>
            </a:endParaRPr>
          </a:p>
          <a:p>
            <a:pPr marL="381019" indent="-381019" algn="just">
              <a:lnSpc>
                <a:spcPct val="150000"/>
              </a:lnSpc>
              <a:buFont typeface="Wingdings" pitchFamily="2" charset="2"/>
              <a:buChar char="§"/>
            </a:pPr>
            <a:r>
              <a:rPr lang="en-US" sz="2400" dirty="0">
                <a:solidFill>
                  <a:schemeClr val="tx1">
                    <a:lumMod val="50000"/>
                  </a:schemeClr>
                </a:solidFill>
                <a:latin typeface="UTM Avo" panose="02040603050506020204" pitchFamily="18" charset="0"/>
              </a:rPr>
              <a:t>G</a:t>
            </a:r>
            <a:r>
              <a:rPr lang="vi-VN" sz="2400" dirty="0">
                <a:solidFill>
                  <a:schemeClr val="tx1">
                    <a:lumMod val="50000"/>
                  </a:schemeClr>
                </a:solidFill>
                <a:latin typeface="UTM Avo" panose="02040603050506020204" pitchFamily="18" charset="0"/>
              </a:rPr>
              <a:t>óc nhọn</a:t>
            </a:r>
            <a:endParaRPr lang="en-US" sz="2400" dirty="0">
              <a:solidFill>
                <a:schemeClr val="tx1">
                  <a:lumMod val="50000"/>
                </a:schemeClr>
              </a:solidFill>
              <a:latin typeface="UTM Avo" panose="02040603050506020204" pitchFamily="18" charset="0"/>
            </a:endParaRPr>
          </a:p>
          <a:p>
            <a:pPr marL="381019" indent="-381019" algn="just">
              <a:lnSpc>
                <a:spcPct val="150000"/>
              </a:lnSpc>
              <a:buFont typeface="Wingdings" pitchFamily="2" charset="2"/>
              <a:buChar char="§"/>
            </a:pPr>
            <a:r>
              <a:rPr lang="en-US" sz="2400" dirty="0">
                <a:solidFill>
                  <a:schemeClr val="tx1">
                    <a:lumMod val="50000"/>
                  </a:schemeClr>
                </a:solidFill>
                <a:latin typeface="UTM Avo" panose="02040603050506020204" pitchFamily="18" charset="0"/>
              </a:rPr>
              <a:t>G</a:t>
            </a:r>
            <a:r>
              <a:rPr lang="vi-VN" sz="2400" dirty="0">
                <a:solidFill>
                  <a:schemeClr val="tx1">
                    <a:lumMod val="50000"/>
                  </a:schemeClr>
                </a:solidFill>
                <a:latin typeface="UTM Avo" panose="02040603050506020204" pitchFamily="18" charset="0"/>
              </a:rPr>
              <a:t>óc tù</a:t>
            </a:r>
            <a:endParaRPr lang="en-US" sz="2400" dirty="0">
              <a:solidFill>
                <a:schemeClr val="tx1">
                  <a:lumMod val="50000"/>
                </a:schemeClr>
              </a:solidFill>
              <a:latin typeface="UTM Avo" panose="02040603050506020204" pitchFamily="18" charset="0"/>
            </a:endParaRPr>
          </a:p>
          <a:p>
            <a:pPr marL="381019" indent="-381019" algn="just">
              <a:lnSpc>
                <a:spcPct val="150000"/>
              </a:lnSpc>
              <a:buFont typeface="Wingdings" pitchFamily="2" charset="2"/>
              <a:buChar char="§"/>
            </a:pPr>
            <a:r>
              <a:rPr lang="en-US" sz="2400" dirty="0">
                <a:solidFill>
                  <a:schemeClr val="tx1">
                    <a:lumMod val="50000"/>
                  </a:schemeClr>
                </a:solidFill>
                <a:latin typeface="UTM Avo" panose="02040603050506020204" pitchFamily="18" charset="0"/>
              </a:rPr>
              <a:t>G</a:t>
            </a:r>
            <a:r>
              <a:rPr lang="vi-VN" sz="2400" dirty="0">
                <a:solidFill>
                  <a:schemeClr val="tx1">
                    <a:lumMod val="50000"/>
                  </a:schemeClr>
                </a:solidFill>
                <a:latin typeface="UTM Avo" panose="02040603050506020204" pitchFamily="18" charset="0"/>
              </a:rPr>
              <a:t>óc bẹt</a:t>
            </a:r>
          </a:p>
        </p:txBody>
      </p:sp>
    </p:spTree>
    <p:extLst>
      <p:ext uri="{BB962C8B-B14F-4D97-AF65-F5344CB8AC3E}">
        <p14:creationId xmlns:p14="http://schemas.microsoft.com/office/powerpoint/2010/main" val="29566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1FE31880-D51C-2A44-DEEE-3B39B8857CE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1A95CA-16C0-7C21-B38A-7577DCD156B2}"/>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3" name="TextBox 2">
            <a:extLst>
              <a:ext uri="{FF2B5EF4-FFF2-40B4-BE49-F238E27FC236}">
                <a16:creationId xmlns:a16="http://schemas.microsoft.com/office/drawing/2014/main" id="{4DC7B2EC-9797-647E-C6AE-16E1C324EE70}"/>
              </a:ext>
            </a:extLst>
          </p:cNvPr>
          <p:cNvSpPr txBox="1"/>
          <p:nvPr/>
        </p:nvSpPr>
        <p:spPr>
          <a:xfrm>
            <a:off x="1374103" y="1619827"/>
            <a:ext cx="10564467" cy="830997"/>
          </a:xfrm>
          <a:prstGeom prst="rect">
            <a:avLst/>
          </a:prstGeom>
          <a:noFill/>
        </p:spPr>
        <p:txBody>
          <a:bodyPr wrap="square">
            <a:spAutoFit/>
          </a:bodyPr>
          <a:lstStyle/>
          <a:p>
            <a:pPr algn="just">
              <a:spcBef>
                <a:spcPts val="300"/>
              </a:spcBef>
              <a:spcAft>
                <a:spcPts val="300"/>
              </a:spcAft>
            </a:pPr>
            <a:r>
              <a:rPr lang="vi-VN" sz="2400" dirty="0">
                <a:latin typeface="UTM Avo" panose="02040603050506020204" pitchFamily="18" charset="0"/>
                <a:ea typeface="Calibri"/>
                <a:cs typeface="Times New Roman"/>
              </a:rPr>
              <a:t>b) Ước lượng độ lớn góc đã đánh dấu trong mỗi hình sau rồi dùng thước đo góc để kiểm tra lại:</a:t>
            </a:r>
          </a:p>
        </p:txBody>
      </p:sp>
      <p:pic>
        <p:nvPicPr>
          <p:cNvPr id="4" name="Picture 3">
            <a:extLst>
              <a:ext uri="{FF2B5EF4-FFF2-40B4-BE49-F238E27FC236}">
                <a16:creationId xmlns:a16="http://schemas.microsoft.com/office/drawing/2014/main" id="{59DFE887-036E-67B7-989F-62A36E94A5EA}"/>
              </a:ext>
            </a:extLst>
          </p:cNvPr>
          <p:cNvPicPr>
            <a:picLocks noChangeAspect="1"/>
          </p:cNvPicPr>
          <p:nvPr/>
        </p:nvPicPr>
        <p:blipFill>
          <a:blip r:embed="rId4"/>
          <a:srcRect/>
          <a:stretch/>
        </p:blipFill>
        <p:spPr>
          <a:xfrm>
            <a:off x="1866259" y="2208945"/>
            <a:ext cx="9120081" cy="3493212"/>
          </a:xfrm>
          <a:prstGeom prst="rect">
            <a:avLst/>
          </a:prstGeom>
        </p:spPr>
      </p:pic>
      <mc:AlternateContent xmlns:mc="http://schemas.openxmlformats.org/markup-compatibility/2006" xmlns:a14="http://schemas.microsoft.com/office/drawing/2010/main">
        <mc:Choice Requires="a14">
          <p:sp>
            <p:nvSpPr>
              <p:cNvPr id="5" name="Rounded Rectangle 3">
                <a:extLst>
                  <a:ext uri="{FF2B5EF4-FFF2-40B4-BE49-F238E27FC236}">
                    <a16:creationId xmlns:a16="http://schemas.microsoft.com/office/drawing/2014/main" id="{EA8A2272-021D-4B80-8E2D-B247AF0BCEC6}"/>
                  </a:ext>
                </a:extLst>
              </p:cNvPr>
              <p:cNvSpPr/>
              <p:nvPr/>
            </p:nvSpPr>
            <p:spPr>
              <a:xfrm>
                <a:off x="3137994" y="5586097"/>
                <a:ext cx="1142144" cy="578397"/>
              </a:xfrm>
              <a:prstGeom prst="round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C00000"/>
                    </a:solidFill>
                    <a:latin typeface="UTM Avo" panose="02040603050506020204" pitchFamily="18" charset="0"/>
                  </a:rPr>
                  <a:t>90</a:t>
                </a:r>
                <a14:m>
                  <m:oMath xmlns:m="http://schemas.openxmlformats.org/officeDocument/2006/math">
                    <m:r>
                      <a:rPr lang="en-US" sz="2667" b="1" i="1">
                        <a:solidFill>
                          <a:srgbClr val="C00000"/>
                        </a:solidFill>
                        <a:latin typeface="Cambria Math"/>
                        <a:ea typeface="Cambria Math"/>
                      </a:rPr>
                      <m:t>°</m:t>
                    </m:r>
                  </m:oMath>
                </a14:m>
                <a:endParaRPr lang="en-US" sz="2667" b="1" dirty="0">
                  <a:solidFill>
                    <a:srgbClr val="C00000"/>
                  </a:solidFill>
                  <a:latin typeface="UTM Avo" panose="02040603050506020204" pitchFamily="18" charset="0"/>
                </a:endParaRPr>
              </a:p>
            </p:txBody>
          </p:sp>
        </mc:Choice>
        <mc:Fallback xmlns="">
          <p:sp>
            <p:nvSpPr>
              <p:cNvPr id="5" name="Rounded Rectangle 3">
                <a:extLst>
                  <a:ext uri="{FF2B5EF4-FFF2-40B4-BE49-F238E27FC236}">
                    <a16:creationId xmlns:a16="http://schemas.microsoft.com/office/drawing/2014/main" id="{EA8A2272-021D-4B80-8E2D-B247AF0BCEC6}"/>
                  </a:ext>
                </a:extLst>
              </p:cNvPr>
              <p:cNvSpPr>
                <a:spLocks noRot="1" noChangeAspect="1" noMove="1" noResize="1" noEditPoints="1" noAdjustHandles="1" noChangeArrowheads="1" noChangeShapeType="1" noTextEdit="1"/>
              </p:cNvSpPr>
              <p:nvPr/>
            </p:nvSpPr>
            <p:spPr>
              <a:xfrm>
                <a:off x="3137994" y="5586097"/>
                <a:ext cx="1142144" cy="578397"/>
              </a:xfrm>
              <a:prstGeom prst="roundRect">
                <a:avLst/>
              </a:prstGeom>
              <a:blipFill>
                <a:blip r:embed="rId5"/>
                <a:stretch>
                  <a:fillRect t="-990" b="-15842"/>
                </a:stretch>
              </a:blipFill>
              <a:ln w="381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4">
                <a:extLst>
                  <a:ext uri="{FF2B5EF4-FFF2-40B4-BE49-F238E27FC236}">
                    <a16:creationId xmlns:a16="http://schemas.microsoft.com/office/drawing/2014/main" id="{CD32D632-34CD-D640-7E2D-13DBBC89A3B7}"/>
                  </a:ext>
                </a:extLst>
              </p:cNvPr>
              <p:cNvSpPr/>
              <p:nvPr/>
            </p:nvSpPr>
            <p:spPr>
              <a:xfrm>
                <a:off x="8556661" y="5586097"/>
                <a:ext cx="1142144" cy="578397"/>
              </a:xfrm>
              <a:prstGeom prst="round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C00000"/>
                    </a:solidFill>
                    <a:latin typeface="UTM Avo" panose="02040603050506020204" pitchFamily="18" charset="0"/>
                  </a:rPr>
                  <a:t>120</a:t>
                </a:r>
                <a14:m>
                  <m:oMath xmlns:m="http://schemas.openxmlformats.org/officeDocument/2006/math">
                    <m:r>
                      <a:rPr lang="en-US" sz="2667" b="1" i="1">
                        <a:solidFill>
                          <a:srgbClr val="C00000"/>
                        </a:solidFill>
                        <a:latin typeface="Cambria Math"/>
                        <a:ea typeface="Cambria Math"/>
                      </a:rPr>
                      <m:t>°</m:t>
                    </m:r>
                  </m:oMath>
                </a14:m>
                <a:endParaRPr lang="en-US" sz="2667" b="1" dirty="0">
                  <a:solidFill>
                    <a:srgbClr val="C00000"/>
                  </a:solidFill>
                  <a:latin typeface="UTM Avo" panose="02040603050506020204" pitchFamily="18" charset="0"/>
                </a:endParaRPr>
              </a:p>
            </p:txBody>
          </p:sp>
        </mc:Choice>
        <mc:Fallback xmlns="">
          <p:sp>
            <p:nvSpPr>
              <p:cNvPr id="6" name="Rounded Rectangle 4">
                <a:extLst>
                  <a:ext uri="{FF2B5EF4-FFF2-40B4-BE49-F238E27FC236}">
                    <a16:creationId xmlns:a16="http://schemas.microsoft.com/office/drawing/2014/main" id="{CD32D632-34CD-D640-7E2D-13DBBC89A3B7}"/>
                  </a:ext>
                </a:extLst>
              </p:cNvPr>
              <p:cNvSpPr>
                <a:spLocks noRot="1" noChangeAspect="1" noMove="1" noResize="1" noEditPoints="1" noAdjustHandles="1" noChangeArrowheads="1" noChangeShapeType="1" noTextEdit="1"/>
              </p:cNvSpPr>
              <p:nvPr/>
            </p:nvSpPr>
            <p:spPr>
              <a:xfrm>
                <a:off x="8556661" y="5586097"/>
                <a:ext cx="1142144" cy="578397"/>
              </a:xfrm>
              <a:prstGeom prst="roundRect">
                <a:avLst/>
              </a:prstGeom>
              <a:blipFill>
                <a:blip r:embed="rId6"/>
                <a:stretch>
                  <a:fillRect l="-518" t="-990" b="-15842"/>
                </a:stretch>
              </a:blipFill>
              <a:ln w="38100">
                <a:solidFill>
                  <a:schemeClr val="accent2"/>
                </a:solidFill>
              </a:ln>
            </p:spPr>
            <p:txBody>
              <a:bodyPr/>
              <a:lstStyle/>
              <a:p>
                <a:r>
                  <a:rPr lang="en-US">
                    <a:noFill/>
                  </a:rPr>
                  <a:t> </a:t>
                </a:r>
              </a:p>
            </p:txBody>
          </p:sp>
        </mc:Fallback>
      </mc:AlternateContent>
    </p:spTree>
    <p:extLst>
      <p:ext uri="{BB962C8B-B14F-4D97-AF65-F5344CB8AC3E}">
        <p14:creationId xmlns:p14="http://schemas.microsoft.com/office/powerpoint/2010/main" val="262499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0FA969C1-0026-AAB4-2E7D-04330B47802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811E1DE8-8623-695B-44EF-0257BFC2963B}"/>
              </a:ext>
            </a:extLst>
          </p:cNvPr>
          <p:cNvSpPr/>
          <p:nvPr/>
        </p:nvSpPr>
        <p:spPr>
          <a:xfrm>
            <a:off x="6708808" y="3927107"/>
            <a:ext cx="5483192" cy="2930893"/>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95E82F7-5CE5-C7EE-7643-B3D773BC628A}"/>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3" name="TextBox 2">
            <a:extLst>
              <a:ext uri="{FF2B5EF4-FFF2-40B4-BE49-F238E27FC236}">
                <a16:creationId xmlns:a16="http://schemas.microsoft.com/office/drawing/2014/main" id="{33B07F9E-C154-0837-EF83-61159EC4BC25}"/>
              </a:ext>
            </a:extLst>
          </p:cNvPr>
          <p:cNvSpPr txBox="1"/>
          <p:nvPr/>
        </p:nvSpPr>
        <p:spPr>
          <a:xfrm>
            <a:off x="1445375" y="1669359"/>
            <a:ext cx="3856090" cy="461665"/>
          </a:xfrm>
          <a:prstGeom prst="rect">
            <a:avLst/>
          </a:prstGeom>
          <a:noFill/>
        </p:spPr>
        <p:txBody>
          <a:bodyPr wrap="square">
            <a:spAutoFit/>
          </a:bodyPr>
          <a:lstStyle/>
          <a:p>
            <a:pPr algn="just">
              <a:spcBef>
                <a:spcPts val="300"/>
              </a:spcBef>
              <a:spcAft>
                <a:spcPts val="300"/>
              </a:spcAft>
            </a:pPr>
            <a:r>
              <a:rPr lang="fr-FR" sz="2400" b="1" dirty="0">
                <a:latin typeface="UTM Avo" panose="02040603050506020204" pitchFamily="18" charset="0"/>
                <a:ea typeface="Calibri"/>
                <a:cs typeface="Times New Roman"/>
              </a:rPr>
              <a:t>&gt; , &lt; , = ?</a:t>
            </a:r>
          </a:p>
        </p:txBody>
      </p:sp>
      <p:cxnSp>
        <p:nvCxnSpPr>
          <p:cNvPr id="4" name="Straight Connector 3">
            <a:extLst>
              <a:ext uri="{FF2B5EF4-FFF2-40B4-BE49-F238E27FC236}">
                <a16:creationId xmlns:a16="http://schemas.microsoft.com/office/drawing/2014/main" id="{50232150-DA2F-9F21-FFB2-6C5A7FFBA5B3}"/>
              </a:ext>
            </a:extLst>
          </p:cNvPr>
          <p:cNvCxnSpPr>
            <a:cxnSpLocks/>
          </p:cNvCxnSpPr>
          <p:nvPr/>
        </p:nvCxnSpPr>
        <p:spPr>
          <a:xfrm>
            <a:off x="5921393" y="2425695"/>
            <a:ext cx="0" cy="2921005"/>
          </a:xfrm>
          <a:prstGeom prst="line">
            <a:avLst/>
          </a:prstGeom>
          <a:ln w="381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20C31F7-D1BB-D006-73A8-4598823EFBF8}"/>
              </a:ext>
            </a:extLst>
          </p:cNvPr>
          <p:cNvSpPr/>
          <p:nvPr/>
        </p:nvSpPr>
        <p:spPr>
          <a:xfrm>
            <a:off x="597721" y="2179549"/>
            <a:ext cx="5247472" cy="2922338"/>
          </a:xfrm>
          <a:prstGeom prst="rect">
            <a:avLst/>
          </a:prstGeom>
        </p:spPr>
        <p:txBody>
          <a:bodyPr wrap="square">
            <a:spAutoFit/>
          </a:bodyPr>
          <a:lstStyle/>
          <a:p>
            <a:pPr algn="just">
              <a:lnSpc>
                <a:spcPct val="200000"/>
              </a:lnSpc>
            </a:pPr>
            <a:r>
              <a:rPr lang="en-US" sz="2400" dirty="0">
                <a:latin typeface="UTM Avo" panose="02040603050506020204" pitchFamily="18" charset="0"/>
              </a:rPr>
              <a:t>a) 2 kg 330 g               2 300g</a:t>
            </a:r>
          </a:p>
          <a:p>
            <a:pPr algn="just">
              <a:lnSpc>
                <a:spcPct val="200000"/>
              </a:lnSpc>
            </a:pPr>
            <a:r>
              <a:rPr lang="en-US" sz="2400" dirty="0">
                <a:latin typeface="UTM Avo" panose="02040603050506020204" pitchFamily="18" charset="0"/>
              </a:rPr>
              <a:t>5 kg 47 g                     5 035 g</a:t>
            </a:r>
          </a:p>
          <a:p>
            <a:pPr algn="just">
              <a:lnSpc>
                <a:spcPct val="200000"/>
              </a:lnSpc>
            </a:pPr>
            <a:r>
              <a:rPr lang="en-US" sz="2400" dirty="0">
                <a:latin typeface="UTM Avo" panose="02040603050506020204" pitchFamily="18" charset="0"/>
              </a:rPr>
              <a:t>9 kg 5g                        9 050 g</a:t>
            </a:r>
          </a:p>
          <a:p>
            <a:pPr algn="just">
              <a:lnSpc>
                <a:spcPct val="200000"/>
              </a:lnSpc>
            </a:pPr>
            <a:r>
              <a:rPr lang="en-US" sz="2400" dirty="0">
                <a:latin typeface="UTM Avo" panose="02040603050506020204" pitchFamily="18" charset="0"/>
              </a:rPr>
              <a:t>12 400 g                     12 kg 400g</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C7B10CA-1A46-3210-5AFF-B841708B158E}"/>
                  </a:ext>
                </a:extLst>
              </p:cNvPr>
              <p:cNvSpPr/>
              <p:nvPr/>
            </p:nvSpPr>
            <p:spPr>
              <a:xfrm>
                <a:off x="6393665" y="2119615"/>
                <a:ext cx="5130800" cy="3201582"/>
              </a:xfrm>
              <a:prstGeom prst="rect">
                <a:avLst/>
              </a:prstGeom>
            </p:spPr>
            <p:txBody>
              <a:bodyPr wrap="square">
                <a:spAutoFit/>
              </a:bodyPr>
              <a:lstStyle/>
              <a:p>
                <a:pPr algn="just">
                  <a:lnSpc>
                    <a:spcPct val="150000"/>
                  </a:lnSpc>
                  <a:spcAft>
                    <a:spcPts val="533"/>
                  </a:spcAft>
                </a:pPr>
                <a:r>
                  <a:rPr lang="en-US" sz="2400" dirty="0">
                    <a:latin typeface="UTM Avo" panose="02040603050506020204" pitchFamily="18" charset="0"/>
                    <a:ea typeface="Calibri"/>
                    <a:cs typeface="Times New Roman"/>
                  </a:rPr>
                  <a:t>b) </a:t>
                </a:r>
                <a14:m>
                  <m:oMath xmlns:m="http://schemas.openxmlformats.org/officeDocument/2006/math">
                    <m:f>
                      <m:fPr>
                        <m:ctrlPr>
                          <a:rPr lang="en-US" sz="2400" i="1">
                            <a:latin typeface="Cambria Math" panose="02040503050406030204" pitchFamily="18" charset="0"/>
                            <a:ea typeface="Calibri"/>
                            <a:cs typeface="Times New Roman"/>
                          </a:rPr>
                        </m:ctrlPr>
                      </m:fPr>
                      <m:num>
                        <m:r>
                          <m:rPr>
                            <m:nor/>
                          </m:rPr>
                          <a:rPr lang="en-US" sz="2400" b="0" i="0">
                            <a:latin typeface="UTM Avo" panose="02040603050506020204" pitchFamily="18" charset="0"/>
                            <a:ea typeface="Calibri"/>
                            <a:cs typeface="Times New Roman"/>
                          </a:rPr>
                          <m:t>1</m:t>
                        </m:r>
                      </m:num>
                      <m:den>
                        <m:r>
                          <m:rPr>
                            <m:nor/>
                          </m:rPr>
                          <a:rPr lang="en-US" sz="2400" b="0" i="0">
                            <a:latin typeface="UTM Avo" panose="02040603050506020204" pitchFamily="18" charset="0"/>
                            <a:ea typeface="Calibri"/>
                            <a:cs typeface="Times New Roman"/>
                          </a:rPr>
                          <m:t>4</m:t>
                        </m:r>
                      </m:den>
                    </m:f>
                  </m:oMath>
                </a14:m>
                <a:r>
                  <a:rPr lang="en-US" sz="2400" dirty="0">
                    <a:latin typeface="UTM Avo" panose="02040603050506020204" pitchFamily="18" charset="0"/>
                    <a:ea typeface="等线"/>
                    <a:cs typeface="Times New Roman"/>
                  </a:rPr>
                  <a:t> </a:t>
                </a:r>
                <a:r>
                  <a:rPr lang="en-US" sz="2400" dirty="0" err="1">
                    <a:latin typeface="UTM Avo" panose="02040603050506020204" pitchFamily="18" charset="0"/>
                    <a:ea typeface="等线"/>
                    <a:cs typeface="Times New Roman"/>
                  </a:rPr>
                  <a:t>giờ</a:t>
                </a:r>
                <a:r>
                  <a:rPr lang="en-US" sz="2400" dirty="0">
                    <a:latin typeface="UTM Avo" panose="02040603050506020204" pitchFamily="18" charset="0"/>
                    <a:ea typeface="等线"/>
                    <a:cs typeface="Times New Roman"/>
                  </a:rPr>
                  <a:t>                      15 </a:t>
                </a:r>
                <a:r>
                  <a:rPr lang="en-US" sz="2400" dirty="0" err="1">
                    <a:latin typeface="UTM Avo" panose="02040603050506020204" pitchFamily="18" charset="0"/>
                    <a:ea typeface="等线"/>
                    <a:cs typeface="Times New Roman"/>
                  </a:rPr>
                  <a:t>phút</a:t>
                </a:r>
                <a:endParaRPr lang="en-US" sz="2400" dirty="0">
                  <a:latin typeface="UTM Avo" panose="02040603050506020204" pitchFamily="18" charset="0"/>
                  <a:ea typeface="Calibri"/>
                  <a:cs typeface="Times New Roman"/>
                </a:endParaRPr>
              </a:p>
              <a:p>
                <a:pPr algn="just">
                  <a:lnSpc>
                    <a:spcPct val="150000"/>
                  </a:lnSpc>
                  <a:spcAft>
                    <a:spcPts val="533"/>
                  </a:spcAft>
                </a:pPr>
                <a14:m>
                  <m:oMath xmlns:m="http://schemas.openxmlformats.org/officeDocument/2006/math">
                    <m:f>
                      <m:fPr>
                        <m:ctrlPr>
                          <a:rPr lang="en-US" sz="2400" i="1">
                            <a:latin typeface="Cambria Math" panose="02040503050406030204" pitchFamily="18" charset="0"/>
                            <a:ea typeface="Calibri"/>
                            <a:cs typeface="Times New Roman"/>
                          </a:rPr>
                        </m:ctrlPr>
                      </m:fPr>
                      <m:num>
                        <m:r>
                          <m:rPr>
                            <m:nor/>
                          </m:rPr>
                          <a:rPr lang="en-US" sz="2400" b="0" i="0">
                            <a:latin typeface="UTM Avo" panose="02040603050506020204" pitchFamily="18" charset="0"/>
                            <a:ea typeface="Calibri"/>
                            <a:cs typeface="Times New Roman"/>
                          </a:rPr>
                          <m:t>2</m:t>
                        </m:r>
                      </m:num>
                      <m:den>
                        <m:r>
                          <m:rPr>
                            <m:nor/>
                          </m:rPr>
                          <a:rPr lang="en-US" sz="2400" b="0" i="0">
                            <a:latin typeface="UTM Avo" panose="02040603050506020204" pitchFamily="18" charset="0"/>
                            <a:ea typeface="Calibri"/>
                            <a:cs typeface="Times New Roman"/>
                          </a:rPr>
                          <m:t>3</m:t>
                        </m:r>
                      </m:den>
                    </m:f>
                  </m:oMath>
                </a14:m>
                <a:r>
                  <a:rPr lang="en-US" sz="2400" dirty="0">
                    <a:latin typeface="UTM Avo" panose="02040603050506020204" pitchFamily="18" charset="0"/>
                    <a:ea typeface="等线"/>
                    <a:cs typeface="Times New Roman"/>
                  </a:rPr>
                  <a:t> </a:t>
                </a:r>
                <a:r>
                  <a:rPr lang="en-US" sz="2400" dirty="0" err="1">
                    <a:latin typeface="UTM Avo" panose="02040603050506020204" pitchFamily="18" charset="0"/>
                    <a:ea typeface="等线"/>
                    <a:cs typeface="Times New Roman"/>
                  </a:rPr>
                  <a:t>phút</a:t>
                </a:r>
                <a:r>
                  <a:rPr lang="en-US" sz="2400" dirty="0">
                    <a:latin typeface="UTM Avo" panose="02040603050506020204" pitchFamily="18" charset="0"/>
                    <a:ea typeface="等线"/>
                    <a:cs typeface="Times New Roman"/>
                  </a:rPr>
                  <a:t>                        50 </a:t>
                </a:r>
                <a:r>
                  <a:rPr lang="en-US" sz="2400" dirty="0" err="1">
                    <a:latin typeface="UTM Avo" panose="02040603050506020204" pitchFamily="18" charset="0"/>
                    <a:ea typeface="等线"/>
                    <a:cs typeface="Times New Roman"/>
                  </a:rPr>
                  <a:t>giây</a:t>
                </a:r>
                <a:endParaRPr lang="en-US" sz="2400" dirty="0">
                  <a:latin typeface="UTM Avo" panose="02040603050506020204" pitchFamily="18" charset="0"/>
                  <a:ea typeface="Calibri"/>
                  <a:cs typeface="Times New Roman"/>
                </a:endParaRPr>
              </a:p>
              <a:p>
                <a:pPr algn="just">
                  <a:lnSpc>
                    <a:spcPct val="150000"/>
                  </a:lnSpc>
                  <a:spcAft>
                    <a:spcPts val="533"/>
                  </a:spcAft>
                </a:pPr>
                <a:r>
                  <a:rPr lang="en-US" sz="2400" dirty="0">
                    <a:latin typeface="UTM Avo" panose="02040603050506020204" pitchFamily="18" charset="0"/>
                    <a:ea typeface="等线"/>
                    <a:cs typeface="Times New Roman"/>
                  </a:rPr>
                  <a:t>4 </a:t>
                </a:r>
                <a:r>
                  <a:rPr lang="en-US" sz="2400" dirty="0" err="1">
                    <a:latin typeface="UTM Avo" panose="02040603050506020204" pitchFamily="18" charset="0"/>
                    <a:ea typeface="等线"/>
                    <a:cs typeface="Times New Roman"/>
                  </a:rPr>
                  <a:t>giờ</a:t>
                </a:r>
                <a:r>
                  <a:rPr lang="en-US" sz="2400" dirty="0">
                    <a:latin typeface="UTM Avo" panose="02040603050506020204" pitchFamily="18" charset="0"/>
                    <a:ea typeface="等线"/>
                    <a:cs typeface="Times New Roman"/>
                  </a:rPr>
                  <a:t> 15 </a:t>
                </a:r>
                <a:r>
                  <a:rPr lang="en-US" sz="2400" dirty="0" err="1">
                    <a:latin typeface="UTM Avo" panose="02040603050506020204" pitchFamily="18" charset="0"/>
                    <a:ea typeface="等线"/>
                    <a:cs typeface="Times New Roman"/>
                  </a:rPr>
                  <a:t>phút</a:t>
                </a:r>
                <a:r>
                  <a:rPr lang="en-US" sz="2400" dirty="0">
                    <a:latin typeface="UTM Avo" panose="02040603050506020204" pitchFamily="18" charset="0"/>
                    <a:ea typeface="等线"/>
                    <a:cs typeface="Times New Roman"/>
                  </a:rPr>
                  <a:t>              300 </a:t>
                </a:r>
                <a:r>
                  <a:rPr lang="en-US" sz="2400" dirty="0" err="1">
                    <a:latin typeface="UTM Avo" panose="02040603050506020204" pitchFamily="18" charset="0"/>
                    <a:ea typeface="等线"/>
                    <a:cs typeface="Times New Roman"/>
                  </a:rPr>
                  <a:t>phút</a:t>
                </a:r>
                <a:endParaRPr lang="en-US" sz="2400" dirty="0">
                  <a:latin typeface="UTM Avo" panose="02040603050506020204" pitchFamily="18" charset="0"/>
                  <a:ea typeface="Calibri"/>
                  <a:cs typeface="Times New Roman"/>
                </a:endParaRPr>
              </a:p>
              <a:p>
                <a:pPr algn="just">
                  <a:lnSpc>
                    <a:spcPct val="150000"/>
                  </a:lnSpc>
                  <a:spcAft>
                    <a:spcPts val="533"/>
                  </a:spcAft>
                </a:pPr>
                <a:r>
                  <a:rPr lang="en-US" sz="2400" dirty="0">
                    <a:latin typeface="UTM Avo" panose="02040603050506020204" pitchFamily="18" charset="0"/>
                    <a:ea typeface="等线"/>
                    <a:cs typeface="Times New Roman"/>
                  </a:rPr>
                  <a:t>327 </a:t>
                </a:r>
                <a:r>
                  <a:rPr lang="en-US" sz="2400" dirty="0" err="1">
                    <a:latin typeface="UTM Avo" panose="02040603050506020204" pitchFamily="18" charset="0"/>
                    <a:ea typeface="等线"/>
                    <a:cs typeface="Times New Roman"/>
                  </a:rPr>
                  <a:t>giây</a:t>
                </a:r>
                <a:r>
                  <a:rPr lang="en-US" sz="2400" dirty="0">
                    <a:latin typeface="UTM Avo" panose="02040603050506020204" pitchFamily="18" charset="0"/>
                    <a:ea typeface="等线"/>
                    <a:cs typeface="Times New Roman"/>
                  </a:rPr>
                  <a:t>                5 </a:t>
                </a:r>
                <a:r>
                  <a:rPr lang="en-US" sz="2400" dirty="0" err="1">
                    <a:latin typeface="UTM Avo" panose="02040603050506020204" pitchFamily="18" charset="0"/>
                    <a:ea typeface="等线"/>
                    <a:cs typeface="Times New Roman"/>
                  </a:rPr>
                  <a:t>phút</a:t>
                </a:r>
                <a:r>
                  <a:rPr lang="en-US" sz="2400" dirty="0">
                    <a:latin typeface="UTM Avo" panose="02040603050506020204" pitchFamily="18" charset="0"/>
                    <a:ea typeface="等线"/>
                    <a:cs typeface="Times New Roman"/>
                  </a:rPr>
                  <a:t> 20 </a:t>
                </a:r>
                <a:r>
                  <a:rPr lang="en-US" sz="2400" dirty="0" err="1">
                    <a:latin typeface="UTM Avo" panose="02040603050506020204" pitchFamily="18" charset="0"/>
                    <a:ea typeface="等线"/>
                    <a:cs typeface="Times New Roman"/>
                  </a:rPr>
                  <a:t>giây</a:t>
                </a:r>
                <a:endParaRPr lang="en-US" sz="2400" dirty="0">
                  <a:latin typeface="UTM Avo" panose="02040603050506020204" pitchFamily="18" charset="0"/>
                  <a:ea typeface="Calibri"/>
                  <a:cs typeface="Times New Roman"/>
                </a:endParaRPr>
              </a:p>
            </p:txBody>
          </p:sp>
        </mc:Choice>
        <mc:Fallback xmlns="">
          <p:sp>
            <p:nvSpPr>
              <p:cNvPr id="7" name="Rectangle 6">
                <a:extLst>
                  <a:ext uri="{FF2B5EF4-FFF2-40B4-BE49-F238E27FC236}">
                    <a16:creationId xmlns:a16="http://schemas.microsoft.com/office/drawing/2014/main" id="{8C7B10CA-1A46-3210-5AFF-B841708B158E}"/>
                  </a:ext>
                </a:extLst>
              </p:cNvPr>
              <p:cNvSpPr>
                <a:spLocks noRot="1" noChangeAspect="1" noMove="1" noResize="1" noEditPoints="1" noAdjustHandles="1" noChangeArrowheads="1" noChangeShapeType="1" noTextEdit="1"/>
              </p:cNvSpPr>
              <p:nvPr/>
            </p:nvSpPr>
            <p:spPr>
              <a:xfrm>
                <a:off x="6393665" y="2119615"/>
                <a:ext cx="5130800" cy="3201582"/>
              </a:xfrm>
              <a:prstGeom prst="rect">
                <a:avLst/>
              </a:prstGeom>
              <a:blipFill>
                <a:blip r:embed="rId4"/>
                <a:stretch>
                  <a:fillRect l="-1902" b="-3429"/>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0A67AF8F-0C0C-5A55-1067-EFA1D57270DA}"/>
              </a:ext>
            </a:extLst>
          </p:cNvPr>
          <p:cNvSpPr/>
          <p:nvPr/>
        </p:nvSpPr>
        <p:spPr>
          <a:xfrm>
            <a:off x="2913864" y="2281148"/>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16" name="Rectangle 15">
            <a:extLst>
              <a:ext uri="{FF2B5EF4-FFF2-40B4-BE49-F238E27FC236}">
                <a16:creationId xmlns:a16="http://schemas.microsoft.com/office/drawing/2014/main" id="{A72E8F94-6899-6942-B359-73C6A7E849DD}"/>
              </a:ext>
            </a:extLst>
          </p:cNvPr>
          <p:cNvSpPr/>
          <p:nvPr/>
        </p:nvSpPr>
        <p:spPr>
          <a:xfrm>
            <a:off x="3106541" y="2326058"/>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&gt;</a:t>
            </a:r>
          </a:p>
        </p:txBody>
      </p:sp>
      <p:sp>
        <p:nvSpPr>
          <p:cNvPr id="31" name="Oval 30">
            <a:extLst>
              <a:ext uri="{FF2B5EF4-FFF2-40B4-BE49-F238E27FC236}">
                <a16:creationId xmlns:a16="http://schemas.microsoft.com/office/drawing/2014/main" id="{08B5F678-475F-9143-208E-44A481A42D4F}"/>
              </a:ext>
            </a:extLst>
          </p:cNvPr>
          <p:cNvSpPr/>
          <p:nvPr/>
        </p:nvSpPr>
        <p:spPr>
          <a:xfrm>
            <a:off x="2566730" y="2975414"/>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2" name="Oval 31">
            <a:extLst>
              <a:ext uri="{FF2B5EF4-FFF2-40B4-BE49-F238E27FC236}">
                <a16:creationId xmlns:a16="http://schemas.microsoft.com/office/drawing/2014/main" id="{E4228390-4F99-6977-69B8-EC464F4B60F8}"/>
              </a:ext>
            </a:extLst>
          </p:cNvPr>
          <p:cNvSpPr/>
          <p:nvPr/>
        </p:nvSpPr>
        <p:spPr>
          <a:xfrm>
            <a:off x="2566730" y="3745883"/>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3" name="Oval 32">
            <a:extLst>
              <a:ext uri="{FF2B5EF4-FFF2-40B4-BE49-F238E27FC236}">
                <a16:creationId xmlns:a16="http://schemas.microsoft.com/office/drawing/2014/main" id="{57F79B0F-52D0-938E-1804-B20E285845D7}"/>
              </a:ext>
            </a:extLst>
          </p:cNvPr>
          <p:cNvSpPr/>
          <p:nvPr/>
        </p:nvSpPr>
        <p:spPr>
          <a:xfrm>
            <a:off x="2566730" y="4507881"/>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4" name="Oval 33">
            <a:extLst>
              <a:ext uri="{FF2B5EF4-FFF2-40B4-BE49-F238E27FC236}">
                <a16:creationId xmlns:a16="http://schemas.microsoft.com/office/drawing/2014/main" id="{4276191A-C0B5-88E3-02C4-7EC7655AF749}"/>
              </a:ext>
            </a:extLst>
          </p:cNvPr>
          <p:cNvSpPr/>
          <p:nvPr/>
        </p:nvSpPr>
        <p:spPr>
          <a:xfrm>
            <a:off x="8086997" y="4677215"/>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5" name="Oval 34">
            <a:extLst>
              <a:ext uri="{FF2B5EF4-FFF2-40B4-BE49-F238E27FC236}">
                <a16:creationId xmlns:a16="http://schemas.microsoft.com/office/drawing/2014/main" id="{4C8D479B-3B3E-996E-DC2F-47628B7EEF09}"/>
              </a:ext>
            </a:extLst>
          </p:cNvPr>
          <p:cNvSpPr/>
          <p:nvPr/>
        </p:nvSpPr>
        <p:spPr>
          <a:xfrm>
            <a:off x="8696596" y="4076080"/>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6" name="Oval 35">
            <a:extLst>
              <a:ext uri="{FF2B5EF4-FFF2-40B4-BE49-F238E27FC236}">
                <a16:creationId xmlns:a16="http://schemas.microsoft.com/office/drawing/2014/main" id="{88831860-5839-A92F-C1C3-D71E73DF8594}"/>
              </a:ext>
            </a:extLst>
          </p:cNvPr>
          <p:cNvSpPr/>
          <p:nvPr/>
        </p:nvSpPr>
        <p:spPr>
          <a:xfrm>
            <a:off x="8137797" y="3331014"/>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7" name="Oval 36">
            <a:extLst>
              <a:ext uri="{FF2B5EF4-FFF2-40B4-BE49-F238E27FC236}">
                <a16:creationId xmlns:a16="http://schemas.microsoft.com/office/drawing/2014/main" id="{DB7F0AF5-9DD7-6068-4BC8-2B2EF78A3070}"/>
              </a:ext>
            </a:extLst>
          </p:cNvPr>
          <p:cNvSpPr/>
          <p:nvPr/>
        </p:nvSpPr>
        <p:spPr>
          <a:xfrm>
            <a:off x="8290197" y="2323481"/>
            <a:ext cx="667535" cy="667535"/>
          </a:xfrm>
          <a:prstGeom prst="ellipse">
            <a:avLst/>
          </a:prstGeom>
          <a:solidFill>
            <a:srgbClr val="FFFAF7"/>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UTM Avo" panose="02040603050506020204" pitchFamily="18" charset="0"/>
            </a:endParaRPr>
          </a:p>
        </p:txBody>
      </p:sp>
      <p:sp>
        <p:nvSpPr>
          <p:cNvPr id="38" name="Rectangle 37">
            <a:extLst>
              <a:ext uri="{FF2B5EF4-FFF2-40B4-BE49-F238E27FC236}">
                <a16:creationId xmlns:a16="http://schemas.microsoft.com/office/drawing/2014/main" id="{D21FAEBD-DE09-F4A0-C314-75EF34AA96A2}"/>
              </a:ext>
            </a:extLst>
          </p:cNvPr>
          <p:cNvSpPr/>
          <p:nvPr/>
        </p:nvSpPr>
        <p:spPr>
          <a:xfrm>
            <a:off x="2759407" y="3028791"/>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&gt;</a:t>
            </a:r>
          </a:p>
        </p:txBody>
      </p:sp>
      <p:sp>
        <p:nvSpPr>
          <p:cNvPr id="39" name="Rectangle 38">
            <a:extLst>
              <a:ext uri="{FF2B5EF4-FFF2-40B4-BE49-F238E27FC236}">
                <a16:creationId xmlns:a16="http://schemas.microsoft.com/office/drawing/2014/main" id="{1D7ADA94-1F3A-D77F-BE2B-D41A808F4687}"/>
              </a:ext>
            </a:extLst>
          </p:cNvPr>
          <p:cNvSpPr/>
          <p:nvPr/>
        </p:nvSpPr>
        <p:spPr>
          <a:xfrm>
            <a:off x="2759407" y="3782324"/>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&lt;</a:t>
            </a:r>
          </a:p>
        </p:txBody>
      </p:sp>
      <p:sp>
        <p:nvSpPr>
          <p:cNvPr id="40" name="Rectangle 39">
            <a:extLst>
              <a:ext uri="{FF2B5EF4-FFF2-40B4-BE49-F238E27FC236}">
                <a16:creationId xmlns:a16="http://schemas.microsoft.com/office/drawing/2014/main" id="{E0BE8DA3-C336-C84E-3841-A21A5CD637B8}"/>
              </a:ext>
            </a:extLst>
          </p:cNvPr>
          <p:cNvSpPr/>
          <p:nvPr/>
        </p:nvSpPr>
        <p:spPr>
          <a:xfrm>
            <a:off x="2759407" y="4544324"/>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a:t>
            </a:r>
          </a:p>
        </p:txBody>
      </p:sp>
      <p:sp>
        <p:nvSpPr>
          <p:cNvPr id="41" name="Rectangle 40">
            <a:extLst>
              <a:ext uri="{FF2B5EF4-FFF2-40B4-BE49-F238E27FC236}">
                <a16:creationId xmlns:a16="http://schemas.microsoft.com/office/drawing/2014/main" id="{B6C2DCE2-B0A1-A388-A29C-4E923D69ECFD}"/>
              </a:ext>
            </a:extLst>
          </p:cNvPr>
          <p:cNvSpPr/>
          <p:nvPr/>
        </p:nvSpPr>
        <p:spPr>
          <a:xfrm>
            <a:off x="8491341" y="2385325"/>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a:t>
            </a:r>
          </a:p>
        </p:txBody>
      </p:sp>
      <p:sp>
        <p:nvSpPr>
          <p:cNvPr id="42" name="Rectangle 41">
            <a:extLst>
              <a:ext uri="{FF2B5EF4-FFF2-40B4-BE49-F238E27FC236}">
                <a16:creationId xmlns:a16="http://schemas.microsoft.com/office/drawing/2014/main" id="{E407557B-467C-C374-163D-33C81096E637}"/>
              </a:ext>
            </a:extLst>
          </p:cNvPr>
          <p:cNvSpPr/>
          <p:nvPr/>
        </p:nvSpPr>
        <p:spPr>
          <a:xfrm>
            <a:off x="8322007" y="3375925"/>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&lt;</a:t>
            </a:r>
          </a:p>
        </p:txBody>
      </p:sp>
      <p:sp>
        <p:nvSpPr>
          <p:cNvPr id="43" name="Rectangle 42">
            <a:extLst>
              <a:ext uri="{FF2B5EF4-FFF2-40B4-BE49-F238E27FC236}">
                <a16:creationId xmlns:a16="http://schemas.microsoft.com/office/drawing/2014/main" id="{58D723E0-10FD-26B2-2B47-9A161594FBA4}"/>
              </a:ext>
            </a:extLst>
          </p:cNvPr>
          <p:cNvSpPr/>
          <p:nvPr/>
        </p:nvSpPr>
        <p:spPr>
          <a:xfrm>
            <a:off x="8880806" y="4129458"/>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&lt;</a:t>
            </a:r>
          </a:p>
        </p:txBody>
      </p:sp>
      <p:sp>
        <p:nvSpPr>
          <p:cNvPr id="46" name="Rectangle 45">
            <a:extLst>
              <a:ext uri="{FF2B5EF4-FFF2-40B4-BE49-F238E27FC236}">
                <a16:creationId xmlns:a16="http://schemas.microsoft.com/office/drawing/2014/main" id="{D5B20FD7-276C-BD54-5081-460678177B81}"/>
              </a:ext>
            </a:extLst>
          </p:cNvPr>
          <p:cNvSpPr/>
          <p:nvPr/>
        </p:nvSpPr>
        <p:spPr>
          <a:xfrm>
            <a:off x="8262740" y="4722126"/>
            <a:ext cx="305526" cy="523220"/>
          </a:xfrm>
          <a:prstGeom prst="rect">
            <a:avLst/>
          </a:prstGeom>
        </p:spPr>
        <p:txBody>
          <a:bodyPr wrap="square">
            <a:spAutoFit/>
          </a:bodyPr>
          <a:lstStyle/>
          <a:p>
            <a:pPr algn="ctr"/>
            <a:r>
              <a:rPr lang="en-US" sz="2800" b="1" dirty="0">
                <a:solidFill>
                  <a:srgbClr val="C00000"/>
                </a:solidFill>
                <a:latin typeface="UTM Avo" panose="02040603050506020204" pitchFamily="18" charset="0"/>
              </a:rPr>
              <a:t>&gt;</a:t>
            </a:r>
          </a:p>
        </p:txBody>
      </p:sp>
    </p:spTree>
    <p:extLst>
      <p:ext uri="{BB962C8B-B14F-4D97-AF65-F5344CB8AC3E}">
        <p14:creationId xmlns:p14="http://schemas.microsoft.com/office/powerpoint/2010/main" val="344829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down)">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down)">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animBg="1"/>
      <p:bldP spid="16" grpId="0"/>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CE3D84E6-CB44-8BCE-BF9B-D929F0C37AD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4E4462D-983E-96CC-EB1E-8E889E43AD5B}"/>
              </a:ext>
            </a:extLst>
          </p:cNvPr>
          <p:cNvSpPr/>
          <p:nvPr/>
        </p:nvSpPr>
        <p:spPr>
          <a:xfrm>
            <a:off x="6708808" y="3927107"/>
            <a:ext cx="5483192" cy="2930893"/>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DDCA24DA-2696-6BB8-0CCF-0CAF9CC3C739}"/>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07</a:t>
            </a:r>
          </a:p>
        </p:txBody>
      </p:sp>
      <p:sp>
        <p:nvSpPr>
          <p:cNvPr id="3" name="TextBox 2">
            <a:extLst>
              <a:ext uri="{FF2B5EF4-FFF2-40B4-BE49-F238E27FC236}">
                <a16:creationId xmlns:a16="http://schemas.microsoft.com/office/drawing/2014/main" id="{DA7CB24C-1912-C9DF-11FD-4333D7045982}"/>
              </a:ext>
            </a:extLst>
          </p:cNvPr>
          <p:cNvSpPr txBox="1"/>
          <p:nvPr/>
        </p:nvSpPr>
        <p:spPr>
          <a:xfrm>
            <a:off x="1426574" y="1572877"/>
            <a:ext cx="10564467" cy="1121846"/>
          </a:xfrm>
          <a:prstGeom prst="rect">
            <a:avLst/>
          </a:prstGeom>
          <a:noFill/>
        </p:spPr>
        <p:txBody>
          <a:bodyPr wrap="square">
            <a:spAutoFit/>
          </a:bodyPr>
          <a:lstStyle/>
          <a:p>
            <a:pPr algn="just">
              <a:lnSpc>
                <a:spcPct val="150000"/>
              </a:lnSpc>
              <a:spcBef>
                <a:spcPts val="300"/>
              </a:spcBef>
              <a:spcAft>
                <a:spcPts val="300"/>
              </a:spcAft>
            </a:pPr>
            <a:r>
              <a:rPr lang="vi-VN" sz="2400" dirty="0">
                <a:latin typeface="UTM Avo" panose="02040603050506020204" pitchFamily="18" charset="0"/>
                <a:ea typeface="Calibri"/>
                <a:cs typeface="Times New Roman"/>
              </a:rPr>
              <a:t>Một khu đất hình chữ nhật có chu vi là 620 m. Chiều rộng kém chiều dài 40 m. Tính chiều dài, chiều rộng của khu đất đó</a:t>
            </a:r>
          </a:p>
        </p:txBody>
      </p:sp>
      <p:sp>
        <p:nvSpPr>
          <p:cNvPr id="7" name="Rectangle 6">
            <a:extLst>
              <a:ext uri="{FF2B5EF4-FFF2-40B4-BE49-F238E27FC236}">
                <a16:creationId xmlns:a16="http://schemas.microsoft.com/office/drawing/2014/main" id="{85CE578A-D9C8-8C58-9123-A163484BCF7E}"/>
              </a:ext>
            </a:extLst>
          </p:cNvPr>
          <p:cNvSpPr/>
          <p:nvPr/>
        </p:nvSpPr>
        <p:spPr>
          <a:xfrm>
            <a:off x="2213742" y="2859378"/>
            <a:ext cx="1483938" cy="574388"/>
          </a:xfrm>
          <a:prstGeom prst="rect">
            <a:avLst/>
          </a:prstGeom>
        </p:spPr>
        <p:txBody>
          <a:bodyPr wrap="square">
            <a:spAutoFit/>
          </a:bodyPr>
          <a:lstStyle/>
          <a:p>
            <a:pPr algn="ctr">
              <a:lnSpc>
                <a:spcPct val="150000"/>
              </a:lnSpc>
            </a:pPr>
            <a:r>
              <a:rPr lang="en-US" sz="2400" b="1" dirty="0" err="1">
                <a:solidFill>
                  <a:srgbClr val="C00000"/>
                </a:solidFill>
                <a:latin typeface="UTM Avo" panose="02040603050506020204" pitchFamily="18" charset="0"/>
                <a:cs typeface="Arial" pitchFamily="34" charset="0"/>
              </a:rPr>
              <a:t>Tóm</a:t>
            </a:r>
            <a:r>
              <a:rPr lang="en-US" sz="2400" b="1" dirty="0">
                <a:solidFill>
                  <a:srgbClr val="C00000"/>
                </a:solidFill>
                <a:latin typeface="UTM Avo" panose="02040603050506020204" pitchFamily="18" charset="0"/>
                <a:cs typeface="Arial" pitchFamily="34" charset="0"/>
              </a:rPr>
              <a:t> </a:t>
            </a:r>
            <a:r>
              <a:rPr lang="en-US" sz="2400" b="1" dirty="0" err="1">
                <a:solidFill>
                  <a:srgbClr val="C00000"/>
                </a:solidFill>
                <a:latin typeface="UTM Avo" panose="02040603050506020204" pitchFamily="18" charset="0"/>
                <a:cs typeface="Arial" pitchFamily="34" charset="0"/>
              </a:rPr>
              <a:t>tắt</a:t>
            </a:r>
            <a:endParaRPr lang="en-US" sz="2400" b="1" dirty="0">
              <a:solidFill>
                <a:srgbClr val="C00000"/>
              </a:solidFill>
              <a:latin typeface="UTM Avo" panose="02040603050506020204" pitchFamily="18" charset="0"/>
              <a:cs typeface="Arial" pitchFamily="34" charset="0"/>
            </a:endParaRPr>
          </a:p>
        </p:txBody>
      </p:sp>
      <p:sp>
        <p:nvSpPr>
          <p:cNvPr id="8" name="Rectangle 7">
            <a:extLst>
              <a:ext uri="{FF2B5EF4-FFF2-40B4-BE49-F238E27FC236}">
                <a16:creationId xmlns:a16="http://schemas.microsoft.com/office/drawing/2014/main" id="{0D60B680-C519-EC92-6858-898015DBF701}"/>
              </a:ext>
            </a:extLst>
          </p:cNvPr>
          <p:cNvSpPr/>
          <p:nvPr/>
        </p:nvSpPr>
        <p:spPr>
          <a:xfrm>
            <a:off x="8010916" y="2794531"/>
            <a:ext cx="1483938" cy="574388"/>
          </a:xfrm>
          <a:prstGeom prst="rect">
            <a:avLst/>
          </a:prstGeom>
        </p:spPr>
        <p:txBody>
          <a:bodyPr wrap="square">
            <a:spAutoFit/>
          </a:bodyPr>
          <a:lstStyle/>
          <a:p>
            <a:pPr algn="ctr">
              <a:lnSpc>
                <a:spcPct val="150000"/>
              </a:lnSpc>
            </a:pPr>
            <a:r>
              <a:rPr lang="en-US" sz="2400" b="1" dirty="0" err="1">
                <a:solidFill>
                  <a:srgbClr val="C00000"/>
                </a:solidFill>
                <a:latin typeface="UTM Avo" panose="02040603050506020204" pitchFamily="18" charset="0"/>
                <a:cs typeface="Arial" pitchFamily="34" charset="0"/>
              </a:rPr>
              <a:t>Bài</a:t>
            </a:r>
            <a:r>
              <a:rPr lang="en-US" sz="2400" b="1" dirty="0">
                <a:solidFill>
                  <a:srgbClr val="C00000"/>
                </a:solidFill>
                <a:latin typeface="UTM Avo" panose="02040603050506020204" pitchFamily="18" charset="0"/>
                <a:cs typeface="Arial" pitchFamily="34" charset="0"/>
              </a:rPr>
              <a:t> </a:t>
            </a:r>
            <a:r>
              <a:rPr lang="en-US" sz="2400" b="1" dirty="0" err="1">
                <a:solidFill>
                  <a:srgbClr val="C00000"/>
                </a:solidFill>
                <a:latin typeface="UTM Avo" panose="02040603050506020204" pitchFamily="18" charset="0"/>
                <a:cs typeface="Arial" pitchFamily="34" charset="0"/>
              </a:rPr>
              <a:t>giải</a:t>
            </a:r>
            <a:endParaRPr lang="en-US" sz="2400" b="1" dirty="0">
              <a:solidFill>
                <a:srgbClr val="C00000"/>
              </a:solidFill>
              <a:latin typeface="UTM Avo" panose="02040603050506020204" pitchFamily="18" charset="0"/>
              <a:cs typeface="Arial" pitchFamily="34" charset="0"/>
            </a:endParaRPr>
          </a:p>
        </p:txBody>
      </p:sp>
      <p:sp>
        <p:nvSpPr>
          <p:cNvPr id="9" name="Rectangle 8">
            <a:extLst>
              <a:ext uri="{FF2B5EF4-FFF2-40B4-BE49-F238E27FC236}">
                <a16:creationId xmlns:a16="http://schemas.microsoft.com/office/drawing/2014/main" id="{A543EE51-9FAC-8795-ACC8-BA881522BFDF}"/>
              </a:ext>
            </a:extLst>
          </p:cNvPr>
          <p:cNvSpPr/>
          <p:nvPr/>
        </p:nvSpPr>
        <p:spPr>
          <a:xfrm>
            <a:off x="683226" y="3368919"/>
            <a:ext cx="5334000" cy="1675843"/>
          </a:xfrm>
          <a:prstGeom prst="rect">
            <a:avLst/>
          </a:prstGeom>
        </p:spPr>
        <p:txBody>
          <a:bodyPr wrap="square">
            <a:spAutoFit/>
          </a:bodyPr>
          <a:lstStyle/>
          <a:p>
            <a:pPr marL="381019" indent="-381019" algn="just">
              <a:lnSpc>
                <a:spcPct val="150000"/>
              </a:lnSpc>
              <a:buFont typeface="Arial" pitchFamily="34" charset="0"/>
              <a:buChar char="•"/>
            </a:pPr>
            <a:r>
              <a:rPr lang="en-US" sz="2400" dirty="0">
                <a:latin typeface="UTM Avo" panose="02040603050506020204" pitchFamily="18" charset="0"/>
              </a:rPr>
              <a:t>Chu vi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nhật</a:t>
            </a:r>
            <a:r>
              <a:rPr lang="en-US" sz="2400" dirty="0">
                <a:latin typeface="UTM Avo" panose="02040603050506020204" pitchFamily="18" charset="0"/>
              </a:rPr>
              <a:t>: 620 m</a:t>
            </a:r>
          </a:p>
          <a:p>
            <a:pPr marL="381019" indent="-381019" algn="just">
              <a:lnSpc>
                <a:spcPct val="150000"/>
              </a:lnSpc>
              <a:buFont typeface="Arial" pitchFamily="34" charset="0"/>
              <a:buChar char="•"/>
            </a:pP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rộng</a:t>
            </a:r>
            <a:r>
              <a:rPr lang="en-US" sz="2400" dirty="0">
                <a:latin typeface="UTM Avo" panose="02040603050506020204" pitchFamily="18" charset="0"/>
              </a:rPr>
              <a:t> </a:t>
            </a:r>
            <a:r>
              <a:rPr lang="en-US" sz="2400" dirty="0" err="1">
                <a:latin typeface="UTM Avo" panose="02040603050506020204" pitchFamily="18" charset="0"/>
              </a:rPr>
              <a:t>kém</a:t>
            </a:r>
            <a:r>
              <a:rPr lang="en-US" sz="2400" dirty="0">
                <a:latin typeface="UTM Avo" panose="02040603050506020204" pitchFamily="18" charset="0"/>
              </a:rPr>
              <a:t> </a:t>
            </a: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dài</a:t>
            </a:r>
            <a:r>
              <a:rPr lang="en-US" sz="2400" dirty="0">
                <a:latin typeface="UTM Avo" panose="02040603050506020204" pitchFamily="18" charset="0"/>
              </a:rPr>
              <a:t>: 40 m</a:t>
            </a:r>
          </a:p>
          <a:p>
            <a:pPr marL="381019" indent="-381019" algn="just">
              <a:lnSpc>
                <a:spcPct val="150000"/>
              </a:lnSpc>
              <a:buFont typeface="Arial" pitchFamily="34" charset="0"/>
              <a:buChar char="•"/>
            </a:pPr>
            <a:r>
              <a:rPr lang="en-US" sz="2400" dirty="0" err="1">
                <a:latin typeface="UTM Avo" panose="02040603050506020204" pitchFamily="18" charset="0"/>
              </a:rPr>
              <a:t>Tính</a:t>
            </a:r>
            <a:r>
              <a:rPr lang="en-US" sz="2400" dirty="0">
                <a:latin typeface="UTM Avo" panose="02040603050506020204" pitchFamily="18" charset="0"/>
              </a:rPr>
              <a:t>: </a:t>
            </a: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dài</a:t>
            </a:r>
            <a:r>
              <a:rPr lang="en-US" sz="2400" dirty="0">
                <a:latin typeface="UTM Avo" panose="02040603050506020204" pitchFamily="18" charset="0"/>
              </a:rPr>
              <a:t>? </a:t>
            </a: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rộng</a:t>
            </a:r>
            <a:r>
              <a:rPr lang="en-US" sz="2400" dirty="0">
                <a:latin typeface="UTM Avo" panose="02040603050506020204" pitchFamily="18" charset="0"/>
              </a:rPr>
              <a:t>?</a:t>
            </a:r>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0E9D39FD-70E6-2F1E-C396-3FEC09625E75}"/>
                  </a:ext>
                </a:extLst>
              </p:cNvPr>
              <p:cNvSpPr/>
              <p:nvPr/>
            </p:nvSpPr>
            <p:spPr>
              <a:xfrm>
                <a:off x="6096000" y="3429000"/>
                <a:ext cx="5232400" cy="3337837"/>
              </a:xfrm>
              <a:prstGeom prst="rect">
                <a:avLst/>
              </a:prstGeom>
            </p:spPr>
            <p:txBody>
              <a:bodyPr wrap="square">
                <a:spAutoFit/>
              </a:bodyPr>
              <a:lstStyle/>
              <a:p>
                <a:pPr algn="ctr">
                  <a:lnSpc>
                    <a:spcPct val="150000"/>
                  </a:lnSpc>
                </a:pP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dài</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nhật</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a:t>
                </a:r>
              </a:p>
              <a:p>
                <a:pPr algn="ctr">
                  <a:lnSpc>
                    <a:spcPct val="150000"/>
                  </a:lnSpc>
                </a:pPr>
                <a:r>
                  <a:rPr lang="en-US" sz="2400" dirty="0">
                    <a:latin typeface="UTM Avo" panose="02040603050506020204" pitchFamily="18" charset="0"/>
                  </a:rPr>
                  <a:t>(310 </a:t>
                </a:r>
                <a14:m>
                  <m:oMath xmlns:m="http://schemas.openxmlformats.org/officeDocument/2006/math">
                    <m:r>
                      <a:rPr lang="en-US" sz="2400" i="1" dirty="0" smtClean="0">
                        <a:latin typeface="Cambria Math" panose="02040503050406030204" pitchFamily="18" charset="0"/>
                      </a:rPr>
                      <m:t>+</m:t>
                    </m:r>
                  </m:oMath>
                </a14:m>
                <a:r>
                  <a:rPr lang="en-US" sz="2400" dirty="0">
                    <a:latin typeface="UTM Avo" panose="02040603050506020204" pitchFamily="18" charset="0"/>
                  </a:rPr>
                  <a:t> 40) </a:t>
                </a:r>
                <a14:m>
                  <m:oMath xmlns:m="http://schemas.openxmlformats.org/officeDocument/2006/math">
                    <m:r>
                      <a:rPr lang="en-US" sz="2400" i="1" dirty="0" smtClean="0">
                        <a:latin typeface="Cambria Math" panose="02040503050406030204" pitchFamily="18" charset="0"/>
                      </a:rPr>
                      <m:t>:</m:t>
                    </m:r>
                  </m:oMath>
                </a14:m>
                <a:r>
                  <a:rPr lang="en-US" sz="2400" dirty="0">
                    <a:latin typeface="UTM Avo" panose="02040603050506020204" pitchFamily="18" charset="0"/>
                  </a:rPr>
                  <a:t> 2 </a:t>
                </a:r>
                <a14:m>
                  <m:oMath xmlns:m="http://schemas.openxmlformats.org/officeDocument/2006/math">
                    <m:r>
                      <a:rPr lang="en-US" sz="2400" i="1" dirty="0" smtClean="0">
                        <a:latin typeface="Cambria Math" panose="02040503050406030204" pitchFamily="18" charset="0"/>
                      </a:rPr>
                      <m:t>=</m:t>
                    </m:r>
                  </m:oMath>
                </a14:m>
                <a:r>
                  <a:rPr lang="en-US" sz="2400" dirty="0">
                    <a:latin typeface="UTM Avo" panose="02040603050506020204" pitchFamily="18" charset="0"/>
                  </a:rPr>
                  <a:t> 175 (m)</a:t>
                </a:r>
              </a:p>
              <a:p>
                <a:pPr algn="ctr">
                  <a:lnSpc>
                    <a:spcPct val="150000"/>
                  </a:lnSpc>
                </a:pP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rộng</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nhật</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a:t>
                </a:r>
              </a:p>
              <a:p>
                <a:pPr algn="ctr">
                  <a:lnSpc>
                    <a:spcPct val="150000"/>
                  </a:lnSpc>
                </a:pPr>
                <a:r>
                  <a:rPr lang="en-US" sz="2400" dirty="0">
                    <a:latin typeface="UTM Avo" panose="02040603050506020204" pitchFamily="18" charset="0"/>
                  </a:rPr>
                  <a:t>175 </a:t>
                </a:r>
                <a14:m>
                  <m:oMath xmlns:m="http://schemas.openxmlformats.org/officeDocument/2006/math">
                    <m:r>
                      <a:rPr lang="en-US" sz="2400" i="1" dirty="0" smtClean="0">
                        <a:latin typeface="Cambria Math" panose="02040503050406030204" pitchFamily="18" charset="0"/>
                      </a:rPr>
                      <m:t>–</m:t>
                    </m:r>
                  </m:oMath>
                </a14:m>
                <a:r>
                  <a:rPr lang="en-US" sz="2400" dirty="0">
                    <a:latin typeface="UTM Avo" panose="02040603050506020204" pitchFamily="18" charset="0"/>
                  </a:rPr>
                  <a:t> 40 </a:t>
                </a:r>
                <a14:m>
                  <m:oMath xmlns:m="http://schemas.openxmlformats.org/officeDocument/2006/math">
                    <m:r>
                      <a:rPr lang="en-US" sz="2400" i="1" dirty="0" smtClean="0">
                        <a:latin typeface="Cambria Math" panose="02040503050406030204" pitchFamily="18" charset="0"/>
                      </a:rPr>
                      <m:t>=</m:t>
                    </m:r>
                  </m:oMath>
                </a14:m>
                <a:r>
                  <a:rPr lang="en-US" sz="2400" dirty="0">
                    <a:latin typeface="UTM Avo" panose="02040603050506020204" pitchFamily="18" charset="0"/>
                  </a:rPr>
                  <a:t> 135 (m)</a:t>
                </a:r>
              </a:p>
              <a:p>
                <a:pPr algn="ctr">
                  <a:lnSpc>
                    <a:spcPct val="150000"/>
                  </a:lnSpc>
                </a:pPr>
                <a:r>
                  <a:rPr lang="en-US" sz="2400" dirty="0" err="1">
                    <a:latin typeface="UTM Avo" panose="02040603050506020204" pitchFamily="18" charset="0"/>
                  </a:rPr>
                  <a:t>Đáp</a:t>
                </a:r>
                <a:r>
                  <a:rPr lang="en-US" sz="2400" dirty="0">
                    <a:latin typeface="UTM Avo" panose="02040603050506020204" pitchFamily="18" charset="0"/>
                  </a:rPr>
                  <a:t> </a:t>
                </a:r>
                <a:r>
                  <a:rPr lang="en-US" sz="2400" dirty="0" err="1">
                    <a:latin typeface="UTM Avo" panose="02040603050506020204" pitchFamily="18" charset="0"/>
                  </a:rPr>
                  <a:t>số</a:t>
                </a:r>
                <a:r>
                  <a:rPr lang="en-US" sz="2400" dirty="0">
                    <a:latin typeface="UTM Avo" panose="02040603050506020204" pitchFamily="18" charset="0"/>
                  </a:rPr>
                  <a:t>: </a:t>
                </a: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dài</a:t>
                </a:r>
                <a:r>
                  <a:rPr lang="en-US" sz="2400" dirty="0">
                    <a:latin typeface="UTM Avo" panose="02040603050506020204" pitchFamily="18" charset="0"/>
                  </a:rPr>
                  <a:t>: 175 m.</a:t>
                </a:r>
              </a:p>
              <a:p>
                <a:pPr algn="ctr">
                  <a:lnSpc>
                    <a:spcPct val="150000"/>
                  </a:lnSpc>
                </a:pPr>
                <a:r>
                  <a:rPr lang="en-US" sz="2400" dirty="0">
                    <a:latin typeface="UTM Avo" panose="02040603050506020204" pitchFamily="18" charset="0"/>
                  </a:rPr>
                  <a:t>             </a:t>
                </a:r>
                <a:r>
                  <a:rPr lang="en-US" sz="2400" dirty="0" err="1">
                    <a:latin typeface="UTM Avo" panose="02040603050506020204" pitchFamily="18" charset="0"/>
                  </a:rPr>
                  <a:t>Chiều</a:t>
                </a:r>
                <a:r>
                  <a:rPr lang="en-US" sz="2400" dirty="0">
                    <a:latin typeface="UTM Avo" panose="02040603050506020204" pitchFamily="18" charset="0"/>
                  </a:rPr>
                  <a:t> </a:t>
                </a:r>
                <a:r>
                  <a:rPr lang="en-US" sz="2400" dirty="0" err="1">
                    <a:latin typeface="UTM Avo" panose="02040603050506020204" pitchFamily="18" charset="0"/>
                  </a:rPr>
                  <a:t>rộng</a:t>
                </a:r>
                <a:r>
                  <a:rPr lang="en-US" sz="2400" dirty="0">
                    <a:latin typeface="UTM Avo" panose="02040603050506020204" pitchFamily="18" charset="0"/>
                  </a:rPr>
                  <a:t>: 135 m.</a:t>
                </a:r>
              </a:p>
            </p:txBody>
          </p:sp>
        </mc:Choice>
        <mc:Fallback>
          <p:sp>
            <p:nvSpPr>
              <p:cNvPr id="10" name="Rectangle 9">
                <a:extLst>
                  <a:ext uri="{FF2B5EF4-FFF2-40B4-BE49-F238E27FC236}">
                    <a16:creationId xmlns:a16="http://schemas.microsoft.com/office/drawing/2014/main" id="{0E9D39FD-70E6-2F1E-C396-3FEC09625E75}"/>
                  </a:ext>
                </a:extLst>
              </p:cNvPr>
              <p:cNvSpPr>
                <a:spLocks noRot="1" noChangeAspect="1" noMove="1" noResize="1" noEditPoints="1" noAdjustHandles="1" noChangeArrowheads="1" noChangeShapeType="1" noTextEdit="1"/>
              </p:cNvSpPr>
              <p:nvPr/>
            </p:nvSpPr>
            <p:spPr>
              <a:xfrm>
                <a:off x="6096000" y="3429000"/>
                <a:ext cx="5232400" cy="3337837"/>
              </a:xfrm>
              <a:prstGeom prst="rect">
                <a:avLst/>
              </a:prstGeom>
              <a:blipFill>
                <a:blip r:embed="rId4"/>
                <a:stretch>
                  <a:fillRect l="-117" r="-233" b="-3291"/>
                </a:stretch>
              </a:blipFill>
            </p:spPr>
            <p:txBody>
              <a:bodyPr/>
              <a:lstStyle/>
              <a:p>
                <a:r>
                  <a:rPr lang="en-US">
                    <a:noFill/>
                  </a:rPr>
                  <a:t> </a:t>
                </a:r>
              </a:p>
            </p:txBody>
          </p:sp>
        </mc:Fallback>
      </mc:AlternateContent>
    </p:spTree>
    <p:extLst>
      <p:ext uri="{BB962C8B-B14F-4D97-AF65-F5344CB8AC3E}">
        <p14:creationId xmlns:p14="http://schemas.microsoft.com/office/powerpoint/2010/main" val="413137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192;p6">
            <a:hlinkClick r:id="rId3"/>
            <a:extLst>
              <a:ext uri="{FF2B5EF4-FFF2-40B4-BE49-F238E27FC236}">
                <a16:creationId xmlns:a16="http://schemas.microsoft.com/office/drawing/2014/main" id="{517D616F-7D11-6BAF-9D67-3406ACBDC5D5}"/>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F82F07B-CC0C-3675-AB86-E811F85F4431}"/>
              </a:ext>
            </a:extLst>
          </p:cNvPr>
          <p:cNvSpPr/>
          <p:nvPr/>
        </p:nvSpPr>
        <p:spPr>
          <a:xfrm>
            <a:off x="58797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08</a:t>
            </a:r>
          </a:p>
        </p:txBody>
      </p:sp>
      <p:sp>
        <p:nvSpPr>
          <p:cNvPr id="5" name="TextBox 4">
            <a:extLst>
              <a:ext uri="{FF2B5EF4-FFF2-40B4-BE49-F238E27FC236}">
                <a16:creationId xmlns:a16="http://schemas.microsoft.com/office/drawing/2014/main" id="{531B6F3D-5194-8A59-2A2E-FA1C62E459A6}"/>
              </a:ext>
            </a:extLst>
          </p:cNvPr>
          <p:cNvSpPr txBox="1"/>
          <p:nvPr/>
        </p:nvSpPr>
        <p:spPr>
          <a:xfrm>
            <a:off x="1220469" y="1600777"/>
            <a:ext cx="10723881" cy="1609928"/>
          </a:xfrm>
          <a:prstGeom prst="rect">
            <a:avLst/>
          </a:prstGeom>
          <a:noFill/>
        </p:spPr>
        <p:txBody>
          <a:bodyPr wrap="square">
            <a:spAutoFit/>
          </a:bodyPr>
          <a:lstStyle/>
          <a:p>
            <a:pPr algn="just">
              <a:lnSpc>
                <a:spcPct val="150000"/>
              </a:lnSpc>
              <a:spcBef>
                <a:spcPts val="300"/>
              </a:spcBef>
              <a:spcAft>
                <a:spcPts val="300"/>
              </a:spcAft>
            </a:pPr>
            <a:r>
              <a:rPr lang="vi-VN" sz="2300" dirty="0">
                <a:latin typeface="UTM Avo" panose="02040603050506020204" pitchFamily="18" charset="0"/>
                <a:ea typeface="Calibri"/>
                <a:cs typeface="Times New Roman"/>
              </a:rPr>
              <a:t>Sâ</a:t>
            </a:r>
            <a:r>
              <a:rPr lang="en-US" sz="2300" dirty="0">
                <a:latin typeface="UTM Avo" panose="02040603050506020204" pitchFamily="18" charset="0"/>
                <a:ea typeface="Calibri"/>
                <a:cs typeface="Times New Roman"/>
              </a:rPr>
              <a:t>n</a:t>
            </a:r>
            <a:r>
              <a:rPr lang="vi-VN" sz="2300" dirty="0">
                <a:latin typeface="UTM Avo" panose="02040603050506020204" pitchFamily="18" charset="0"/>
                <a:ea typeface="Calibri"/>
                <a:cs typeface="Times New Roman"/>
              </a:rPr>
              <a:t> chơi nhà cô Thuý có kích thước như hình dưới đây. Cô muốn mua thảm cỏ nhựa trải sân chơi đó, biết rằng mỗi mét vuông thảm có có giá 285 000 đồng. Tính số tiền mua thảm cỏ để trải vừa sân chơi nhà cô Thuý</a:t>
            </a:r>
            <a:r>
              <a:rPr lang="en-US" sz="2300" dirty="0">
                <a:latin typeface="UTM Avo" panose="02040603050506020204" pitchFamily="18" charset="0"/>
                <a:ea typeface="Calibri"/>
                <a:cs typeface="Times New Roman"/>
              </a:rPr>
              <a:t>.</a:t>
            </a:r>
            <a:endParaRPr lang="vi-VN" sz="2300" dirty="0">
              <a:latin typeface="UTM Avo" panose="02040603050506020204" pitchFamily="18" charset="0"/>
              <a:ea typeface="Calibri"/>
              <a:cs typeface="Times New Roman"/>
            </a:endParaRPr>
          </a:p>
        </p:txBody>
      </p:sp>
      <p:pic>
        <p:nvPicPr>
          <p:cNvPr id="6" name="Picture 5">
            <a:extLst>
              <a:ext uri="{FF2B5EF4-FFF2-40B4-BE49-F238E27FC236}">
                <a16:creationId xmlns:a16="http://schemas.microsoft.com/office/drawing/2014/main" id="{3FE64A08-1002-5AA8-1627-A010E51D0AEE}"/>
              </a:ext>
            </a:extLst>
          </p:cNvPr>
          <p:cNvPicPr>
            <a:picLocks noChangeAspect="1"/>
          </p:cNvPicPr>
          <p:nvPr/>
        </p:nvPicPr>
        <p:blipFill>
          <a:blip r:embed="rId3"/>
          <a:stretch>
            <a:fillRect/>
          </a:stretch>
        </p:blipFill>
        <p:spPr>
          <a:xfrm>
            <a:off x="904222" y="3429000"/>
            <a:ext cx="7425684" cy="3361545"/>
          </a:xfrm>
          <a:prstGeom prst="rect">
            <a:avLst/>
          </a:prstGeom>
        </p:spPr>
      </p:pic>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9764B82E-9612-8133-A8E8-3B8482E03447}"/>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82D1133-FBBA-F19D-2DCD-6CD58C2ABAC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651067E-5BC2-2495-701B-3F09E38CEF57}"/>
              </a:ext>
            </a:extLst>
          </p:cNvPr>
          <p:cNvSpPr/>
          <p:nvPr/>
        </p:nvSpPr>
        <p:spPr>
          <a:xfrm>
            <a:off x="6708808" y="3927107"/>
            <a:ext cx="5483192" cy="2930893"/>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7DFF825-E43A-0F7A-EE98-7F9FEF5B14AA}"/>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08</a:t>
            </a:r>
          </a:p>
        </p:txBody>
      </p:sp>
      <p:cxnSp>
        <p:nvCxnSpPr>
          <p:cNvPr id="2" name="Straight Connector 1">
            <a:extLst>
              <a:ext uri="{FF2B5EF4-FFF2-40B4-BE49-F238E27FC236}">
                <a16:creationId xmlns:a16="http://schemas.microsoft.com/office/drawing/2014/main" id="{64211D86-32C7-3ABA-D0E2-D76611CC21A7}"/>
              </a:ext>
            </a:extLst>
          </p:cNvPr>
          <p:cNvCxnSpPr>
            <a:cxnSpLocks/>
          </p:cNvCxnSpPr>
          <p:nvPr/>
        </p:nvCxnSpPr>
        <p:spPr>
          <a:xfrm>
            <a:off x="5893460" y="2109893"/>
            <a:ext cx="0" cy="3693353"/>
          </a:xfrm>
          <a:prstGeom prst="line">
            <a:avLst/>
          </a:prstGeom>
          <a:ln w="38100">
            <a:solidFill>
              <a:schemeClr val="bg2"/>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4DEDC1B-61FD-2188-B2F9-0D213979169D}"/>
              </a:ext>
            </a:extLst>
          </p:cNvPr>
          <p:cNvSpPr/>
          <p:nvPr/>
        </p:nvSpPr>
        <p:spPr>
          <a:xfrm>
            <a:off x="2319105" y="1920983"/>
            <a:ext cx="1483938" cy="534249"/>
          </a:xfrm>
          <a:prstGeom prst="rect">
            <a:avLst/>
          </a:prstGeom>
        </p:spPr>
        <p:txBody>
          <a:bodyPr wrap="square">
            <a:spAutoFit/>
          </a:bodyPr>
          <a:lstStyle/>
          <a:p>
            <a:pPr algn="ctr">
              <a:lnSpc>
                <a:spcPct val="150000"/>
              </a:lnSpc>
            </a:pPr>
            <a:r>
              <a:rPr lang="en-US" sz="2200" b="1" dirty="0" err="1">
                <a:solidFill>
                  <a:srgbClr val="C00000"/>
                </a:solidFill>
                <a:latin typeface="UTM Avo" panose="02040603050506020204" pitchFamily="18" charset="0"/>
                <a:cs typeface="Arial" pitchFamily="34" charset="0"/>
              </a:rPr>
              <a:t>Tóm</a:t>
            </a:r>
            <a:r>
              <a:rPr lang="en-US" sz="2200" b="1" dirty="0">
                <a:solidFill>
                  <a:srgbClr val="C00000"/>
                </a:solidFill>
                <a:latin typeface="UTM Avo" panose="02040603050506020204" pitchFamily="18" charset="0"/>
                <a:cs typeface="Arial" pitchFamily="34" charset="0"/>
              </a:rPr>
              <a:t> </a:t>
            </a:r>
            <a:r>
              <a:rPr lang="en-US" sz="2200" b="1" dirty="0" err="1">
                <a:solidFill>
                  <a:srgbClr val="C00000"/>
                </a:solidFill>
                <a:latin typeface="UTM Avo" panose="02040603050506020204" pitchFamily="18" charset="0"/>
                <a:cs typeface="Arial" pitchFamily="34" charset="0"/>
              </a:rPr>
              <a:t>tắt</a:t>
            </a:r>
            <a:endParaRPr lang="en-US" sz="2200" b="1" dirty="0">
              <a:solidFill>
                <a:srgbClr val="C00000"/>
              </a:solidFill>
              <a:latin typeface="UTM Avo" panose="02040603050506020204" pitchFamily="18" charset="0"/>
              <a:cs typeface="Arial" pitchFamily="34" charset="0"/>
            </a:endParaRPr>
          </a:p>
        </p:txBody>
      </p:sp>
      <p:sp>
        <p:nvSpPr>
          <p:cNvPr id="7" name="Rectangle 6">
            <a:extLst>
              <a:ext uri="{FF2B5EF4-FFF2-40B4-BE49-F238E27FC236}">
                <a16:creationId xmlns:a16="http://schemas.microsoft.com/office/drawing/2014/main" id="{5100C7DD-7F59-9D9D-8AFA-429F7FD38192}"/>
              </a:ext>
            </a:extLst>
          </p:cNvPr>
          <p:cNvSpPr/>
          <p:nvPr/>
        </p:nvSpPr>
        <p:spPr>
          <a:xfrm>
            <a:off x="8364304" y="1842768"/>
            <a:ext cx="1483938" cy="534249"/>
          </a:xfrm>
          <a:prstGeom prst="rect">
            <a:avLst/>
          </a:prstGeom>
        </p:spPr>
        <p:txBody>
          <a:bodyPr wrap="square">
            <a:spAutoFit/>
          </a:bodyPr>
          <a:lstStyle/>
          <a:p>
            <a:pPr algn="ctr">
              <a:lnSpc>
                <a:spcPct val="150000"/>
              </a:lnSpc>
            </a:pPr>
            <a:r>
              <a:rPr lang="en-US" sz="2200" b="1" dirty="0" err="1">
                <a:solidFill>
                  <a:srgbClr val="C00000"/>
                </a:solidFill>
                <a:latin typeface="UTM Avo" panose="02040603050506020204" pitchFamily="18" charset="0"/>
                <a:cs typeface="Arial" pitchFamily="34" charset="0"/>
              </a:rPr>
              <a:t>Bài</a:t>
            </a:r>
            <a:r>
              <a:rPr lang="en-US" sz="2200" b="1" dirty="0">
                <a:solidFill>
                  <a:srgbClr val="C00000"/>
                </a:solidFill>
                <a:latin typeface="UTM Avo" panose="02040603050506020204" pitchFamily="18" charset="0"/>
                <a:cs typeface="Arial" pitchFamily="34" charset="0"/>
              </a:rPr>
              <a:t> </a:t>
            </a:r>
            <a:r>
              <a:rPr lang="en-US" sz="2200" b="1" dirty="0" err="1">
                <a:solidFill>
                  <a:srgbClr val="C00000"/>
                </a:solidFill>
                <a:latin typeface="UTM Avo" panose="02040603050506020204" pitchFamily="18" charset="0"/>
                <a:cs typeface="Arial" pitchFamily="34" charset="0"/>
              </a:rPr>
              <a:t>giải</a:t>
            </a:r>
            <a:endParaRPr lang="en-US" sz="2200" b="1" dirty="0">
              <a:solidFill>
                <a:srgbClr val="C00000"/>
              </a:solidFill>
              <a:latin typeface="UTM Avo" panose="02040603050506020204" pitchFamily="18" charset="0"/>
              <a:cs typeface="Arial" pitchFamily="34" charset="0"/>
            </a:endParaRPr>
          </a:p>
        </p:txBody>
      </p:sp>
      <p:sp>
        <p:nvSpPr>
          <p:cNvPr id="8" name="Rectangle 7">
            <a:extLst>
              <a:ext uri="{FF2B5EF4-FFF2-40B4-BE49-F238E27FC236}">
                <a16:creationId xmlns:a16="http://schemas.microsoft.com/office/drawing/2014/main" id="{DC3DBD27-2B80-FA79-C548-10D5B9CBEED6}"/>
              </a:ext>
            </a:extLst>
          </p:cNvPr>
          <p:cNvSpPr/>
          <p:nvPr/>
        </p:nvSpPr>
        <p:spPr>
          <a:xfrm>
            <a:off x="546474" y="2424987"/>
            <a:ext cx="5155683" cy="3076548"/>
          </a:xfrm>
          <a:prstGeom prst="rect">
            <a:avLst/>
          </a:prstGeom>
        </p:spPr>
        <p:txBody>
          <a:bodyPr wrap="square">
            <a:spAutoFit/>
          </a:bodyPr>
          <a:lstStyle/>
          <a:p>
            <a:pPr marL="381019" indent="-381019" algn="just">
              <a:lnSpc>
                <a:spcPct val="150000"/>
              </a:lnSpc>
              <a:buFont typeface="Arial" pitchFamily="34" charset="0"/>
              <a:buChar char="•"/>
            </a:pPr>
            <a:r>
              <a:rPr lang="vi-VN" sz="2200" dirty="0">
                <a:latin typeface="UTM Avo" panose="02040603050506020204" pitchFamily="18" charset="0"/>
                <a:ea typeface="Calibri"/>
                <a:cs typeface="Times New Roman"/>
              </a:rPr>
              <a:t>Chiều dài sân (thảm cỏ): 12 m</a:t>
            </a:r>
          </a:p>
          <a:p>
            <a:pPr marL="381019" indent="-381019" algn="just">
              <a:lnSpc>
                <a:spcPct val="150000"/>
              </a:lnSpc>
              <a:buFont typeface="Arial" pitchFamily="34" charset="0"/>
              <a:buChar char="•"/>
            </a:pPr>
            <a:r>
              <a:rPr lang="vi-VN" sz="2200" dirty="0">
                <a:latin typeface="UTM Avo" panose="02040603050506020204" pitchFamily="18" charset="0"/>
                <a:ea typeface="Calibri"/>
                <a:cs typeface="Times New Roman"/>
              </a:rPr>
              <a:t>Chiều rộng sân (thảm cỏ): 5 m</a:t>
            </a:r>
          </a:p>
          <a:p>
            <a:pPr marL="381019" indent="-381019" algn="just">
              <a:lnSpc>
                <a:spcPct val="150000"/>
              </a:lnSpc>
              <a:buFont typeface="Arial" pitchFamily="34" charset="0"/>
              <a:buChar char="•"/>
            </a:pPr>
            <a:r>
              <a:rPr lang="vi-VN" sz="2200" dirty="0">
                <a:latin typeface="UTM Avo" panose="02040603050506020204" pitchFamily="18" charset="0"/>
                <a:ea typeface="Calibri"/>
                <a:cs typeface="Times New Roman"/>
              </a:rPr>
              <a:t>1 mét vuông thảm cỏ có giá: </a:t>
            </a:r>
            <a:r>
              <a:rPr lang="en-US" sz="2200" dirty="0">
                <a:latin typeface="UTM Avo" panose="02040603050506020204" pitchFamily="18" charset="0"/>
                <a:ea typeface="Calibri"/>
                <a:cs typeface="Times New Roman"/>
              </a:rPr>
              <a:t>         </a:t>
            </a:r>
            <a:r>
              <a:rPr lang="vi-VN" sz="2200" dirty="0">
                <a:latin typeface="UTM Avo" panose="02040603050506020204" pitchFamily="18" charset="0"/>
                <a:ea typeface="Calibri"/>
                <a:cs typeface="Times New Roman"/>
              </a:rPr>
              <a:t>285 000 đồng</a:t>
            </a:r>
            <a:r>
              <a:rPr lang="en-US" sz="2200" dirty="0">
                <a:latin typeface="UTM Avo" panose="02040603050506020204" pitchFamily="18" charset="0"/>
                <a:ea typeface="Calibri"/>
                <a:cs typeface="Times New Roman"/>
              </a:rPr>
              <a:t>.</a:t>
            </a:r>
            <a:endParaRPr lang="vi-VN" sz="2200" dirty="0">
              <a:latin typeface="UTM Avo" panose="02040603050506020204" pitchFamily="18" charset="0"/>
              <a:ea typeface="Calibri"/>
              <a:cs typeface="Times New Roman"/>
            </a:endParaRPr>
          </a:p>
          <a:p>
            <a:pPr marL="381019" indent="-381019" algn="just">
              <a:lnSpc>
                <a:spcPct val="150000"/>
              </a:lnSpc>
              <a:buFont typeface="Arial" pitchFamily="34" charset="0"/>
              <a:buChar char="•"/>
            </a:pPr>
            <a:r>
              <a:rPr lang="vi-VN" sz="2200" dirty="0">
                <a:latin typeface="UTM Avo" panose="02040603050506020204" pitchFamily="18" charset="0"/>
                <a:ea typeface="Calibri"/>
                <a:cs typeface="Times New Roman"/>
              </a:rPr>
              <a:t>Tính: Số tiền mua thảm cỏ để trải vừa đủ sân?</a:t>
            </a: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E44E4DE4-829C-D91C-5198-97D36A0583F3}"/>
                  </a:ext>
                </a:extLst>
              </p:cNvPr>
              <p:cNvSpPr/>
              <p:nvPr/>
            </p:nvSpPr>
            <p:spPr>
              <a:xfrm>
                <a:off x="5918905" y="2478249"/>
                <a:ext cx="6374737" cy="2559611"/>
              </a:xfrm>
              <a:prstGeom prst="rect">
                <a:avLst/>
              </a:prstGeom>
            </p:spPr>
            <p:txBody>
              <a:bodyPr wrap="square">
                <a:spAutoFit/>
              </a:bodyPr>
              <a:lstStyle/>
              <a:p>
                <a:pPr algn="ctr">
                  <a:lnSpc>
                    <a:spcPct val="150000"/>
                  </a:lnSpc>
                </a:pPr>
                <a:r>
                  <a:rPr lang="en-US" sz="2200" dirty="0" err="1">
                    <a:latin typeface="UTM Avo" panose="02040603050506020204" pitchFamily="18" charset="0"/>
                    <a:ea typeface="Calibri"/>
                    <a:cs typeface="Times New Roman"/>
                  </a:rPr>
                  <a:t>Diện</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tích</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thảm</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cỏ</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cái</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sân</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là</a:t>
                </a:r>
                <a:r>
                  <a:rPr lang="en-US" sz="2200" dirty="0">
                    <a:latin typeface="UTM Avo" panose="02040603050506020204" pitchFamily="18" charset="0"/>
                    <a:ea typeface="Calibri"/>
                    <a:cs typeface="Times New Roman"/>
                  </a:rPr>
                  <a:t>:</a:t>
                </a:r>
              </a:p>
              <a:p>
                <a:pPr algn="ctr">
                  <a:lnSpc>
                    <a:spcPct val="150000"/>
                  </a:lnSpc>
                </a:pPr>
                <a:r>
                  <a:rPr lang="en-US" sz="2200" dirty="0">
                    <a:latin typeface="UTM Avo" panose="02040603050506020204" pitchFamily="18" charset="0"/>
                    <a:ea typeface="Calibri"/>
                    <a:cs typeface="Times New Roman"/>
                  </a:rPr>
                  <a:t>5 </a:t>
                </a:r>
                <a14:m>
                  <m:oMath xmlns:m="http://schemas.openxmlformats.org/officeDocument/2006/math">
                    <m:r>
                      <a:rPr lang="en-US" sz="2200">
                        <a:latin typeface="Cambria Math" panose="02040503050406030204" pitchFamily="18" charset="0"/>
                        <a:ea typeface="Calibri"/>
                        <a:cs typeface="Times New Roman"/>
                      </a:rPr>
                      <m:t>×</m:t>
                    </m:r>
                    <m:r>
                      <m:rPr>
                        <m:nor/>
                      </m:rPr>
                      <a:rPr lang="en-US" sz="2200" i="0">
                        <a:latin typeface="UTM Avo" panose="02040603050506020204" pitchFamily="18" charset="0"/>
                        <a:ea typeface="Calibri"/>
                        <a:cs typeface="Times New Roman"/>
                      </a:rPr>
                      <m:t>12</m:t>
                    </m:r>
                  </m:oMath>
                </a14:m>
                <a:r>
                  <a:rPr lang="en-US" sz="2200" dirty="0">
                    <a:latin typeface="UTM Avo" panose="02040603050506020204" pitchFamily="18" charset="0"/>
                    <a:ea typeface="Calibri"/>
                    <a:cs typeface="Times New Roman"/>
                  </a:rPr>
                  <a:t> = 60 (</a:t>
                </a:r>
                <a14:m>
                  <m:oMath xmlns:m="http://schemas.openxmlformats.org/officeDocument/2006/math">
                    <m:sSup>
                      <m:sSupPr>
                        <m:ctrlPr>
                          <a:rPr lang="en-US" sz="2200" i="1">
                            <a:latin typeface="Cambria Math" panose="02040503050406030204" pitchFamily="18" charset="0"/>
                            <a:ea typeface="Calibri"/>
                            <a:cs typeface="Times New Roman"/>
                          </a:rPr>
                        </m:ctrlPr>
                      </m:sSupPr>
                      <m:e>
                        <m:r>
                          <a:rPr lang="en-US" sz="2200">
                            <a:latin typeface="Cambria Math" panose="02040503050406030204" pitchFamily="18" charset="0"/>
                            <a:ea typeface="Calibri"/>
                            <a:cs typeface="Times New Roman"/>
                          </a:rPr>
                          <m:t> </m:t>
                        </m:r>
                        <m:r>
                          <m:rPr>
                            <m:nor/>
                          </m:rPr>
                          <a:rPr lang="en-US" sz="2200" i="0">
                            <a:latin typeface="UTM Avo" panose="02040603050506020204" pitchFamily="18" charset="0"/>
                            <a:ea typeface="Calibri"/>
                            <a:cs typeface="Times New Roman"/>
                          </a:rPr>
                          <m:t>m</m:t>
                        </m:r>
                      </m:e>
                      <m:sup>
                        <m:r>
                          <a:rPr lang="en-US" sz="2200">
                            <a:latin typeface="Cambria Math" panose="02040503050406030204" pitchFamily="18" charset="0"/>
                            <a:ea typeface="Calibri"/>
                            <a:cs typeface="Times New Roman"/>
                          </a:rPr>
                          <m:t>2</m:t>
                        </m:r>
                      </m:sup>
                    </m:sSup>
                    <m:r>
                      <a:rPr lang="en-US" sz="2200">
                        <a:latin typeface="Cambria Math" panose="02040503050406030204" pitchFamily="18" charset="0"/>
                        <a:ea typeface="Calibri"/>
                        <a:cs typeface="Times New Roman"/>
                      </a:rPr>
                      <m:t>)</m:t>
                    </m:r>
                  </m:oMath>
                </a14:m>
                <a:endParaRPr lang="en-US" sz="2200" dirty="0">
                  <a:latin typeface="UTM Avo" panose="02040603050506020204" pitchFamily="18" charset="0"/>
                  <a:ea typeface="Calibri"/>
                  <a:cs typeface="Times New Roman"/>
                </a:endParaRPr>
              </a:p>
              <a:p>
                <a:pPr algn="ctr">
                  <a:lnSpc>
                    <a:spcPct val="150000"/>
                  </a:lnSpc>
                </a:pPr>
                <a:r>
                  <a:rPr lang="en-US" sz="2200" dirty="0" err="1">
                    <a:latin typeface="UTM Avo" panose="02040603050506020204" pitchFamily="18" charset="0"/>
                    <a:ea typeface="Calibri"/>
                    <a:cs typeface="Times New Roman"/>
                  </a:rPr>
                  <a:t>Số</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tiền</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mua</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thảm</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cỏ</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để</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trải</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vừa</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sân</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chơi</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là</a:t>
                </a:r>
                <a:r>
                  <a:rPr lang="en-US" sz="2200" dirty="0">
                    <a:latin typeface="UTM Avo" panose="02040603050506020204" pitchFamily="18" charset="0"/>
                    <a:ea typeface="Calibri"/>
                    <a:cs typeface="Times New Roman"/>
                  </a:rPr>
                  <a:t>:</a:t>
                </a:r>
              </a:p>
              <a:p>
                <a:pPr algn="ctr">
                  <a:lnSpc>
                    <a:spcPct val="150000"/>
                  </a:lnSpc>
                </a:pPr>
                <a:r>
                  <a:rPr lang="en-US" sz="2200" dirty="0">
                    <a:latin typeface="UTM Avo" panose="02040603050506020204" pitchFamily="18" charset="0"/>
                    <a:ea typeface="Calibri"/>
                    <a:cs typeface="Times New Roman"/>
                  </a:rPr>
                  <a:t>60 </a:t>
                </a:r>
                <a14:m>
                  <m:oMath xmlns:m="http://schemas.openxmlformats.org/officeDocument/2006/math">
                    <m:r>
                      <a:rPr lang="en-US" sz="2200">
                        <a:latin typeface="Cambria Math" panose="02040503050406030204" pitchFamily="18" charset="0"/>
                        <a:ea typeface="Calibri"/>
                        <a:cs typeface="Times New Roman"/>
                      </a:rPr>
                      <m:t>×</m:t>
                    </m:r>
                    <m:r>
                      <m:rPr>
                        <m:nor/>
                      </m:rPr>
                      <a:rPr lang="en-US" sz="2200" i="0">
                        <a:latin typeface="UTM Avo" panose="02040603050506020204" pitchFamily="18" charset="0"/>
                        <a:ea typeface="Calibri"/>
                        <a:cs typeface="Times New Roman"/>
                      </a:rPr>
                      <m:t>285</m:t>
                    </m:r>
                    <m:r>
                      <a:rPr lang="en-US" sz="2200">
                        <a:latin typeface="Cambria Math" panose="02040503050406030204" pitchFamily="18" charset="0"/>
                        <a:ea typeface="Calibri"/>
                        <a:cs typeface="Times New Roman"/>
                      </a:rPr>
                      <m:t> </m:t>
                    </m:r>
                    <m:r>
                      <m:rPr>
                        <m:nor/>
                      </m:rPr>
                      <a:rPr lang="en-US" sz="2200" i="0">
                        <a:latin typeface="UTM Avo" panose="02040603050506020204" pitchFamily="18" charset="0"/>
                        <a:ea typeface="Calibri"/>
                        <a:cs typeface="Times New Roman"/>
                      </a:rPr>
                      <m:t>000</m:t>
                    </m:r>
                  </m:oMath>
                </a14:m>
                <a:r>
                  <a:rPr lang="en-US" sz="2200" dirty="0">
                    <a:latin typeface="UTM Avo" panose="02040603050506020204" pitchFamily="18" charset="0"/>
                    <a:ea typeface="Calibri"/>
                    <a:cs typeface="Times New Roman"/>
                  </a:rPr>
                  <a:t> = 17 100 000 (</a:t>
                </a:r>
                <a:r>
                  <a:rPr lang="en-US" sz="2200" dirty="0" err="1">
                    <a:latin typeface="UTM Avo" panose="02040603050506020204" pitchFamily="18" charset="0"/>
                    <a:ea typeface="Calibri"/>
                    <a:cs typeface="Times New Roman"/>
                  </a:rPr>
                  <a:t>đồng</a:t>
                </a:r>
                <a:r>
                  <a:rPr lang="en-US" sz="2200" dirty="0">
                    <a:latin typeface="UTM Avo" panose="02040603050506020204" pitchFamily="18" charset="0"/>
                    <a:ea typeface="Calibri"/>
                    <a:cs typeface="Times New Roman"/>
                  </a:rPr>
                  <a:t>)</a:t>
                </a:r>
              </a:p>
              <a:p>
                <a:pPr algn="ctr">
                  <a:lnSpc>
                    <a:spcPct val="150000"/>
                  </a:lnSpc>
                </a:pPr>
                <a:r>
                  <a:rPr lang="en-US" sz="2200" dirty="0" err="1">
                    <a:latin typeface="UTM Avo" panose="02040603050506020204" pitchFamily="18" charset="0"/>
                    <a:ea typeface="Calibri"/>
                    <a:cs typeface="Times New Roman"/>
                  </a:rPr>
                  <a:t>Đáp</a:t>
                </a:r>
                <a:r>
                  <a:rPr lang="en-US" sz="2200" dirty="0">
                    <a:latin typeface="UTM Avo" panose="02040603050506020204" pitchFamily="18" charset="0"/>
                    <a:ea typeface="Calibri"/>
                    <a:cs typeface="Times New Roman"/>
                  </a:rPr>
                  <a:t> </a:t>
                </a:r>
                <a:r>
                  <a:rPr lang="en-US" sz="2200" dirty="0" err="1">
                    <a:latin typeface="UTM Avo" panose="02040603050506020204" pitchFamily="18" charset="0"/>
                    <a:ea typeface="Calibri"/>
                    <a:cs typeface="Times New Roman"/>
                  </a:rPr>
                  <a:t>số</a:t>
                </a:r>
                <a:r>
                  <a:rPr lang="en-US" sz="2200" dirty="0">
                    <a:latin typeface="UTM Avo" panose="02040603050506020204" pitchFamily="18" charset="0"/>
                    <a:ea typeface="Calibri"/>
                    <a:cs typeface="Times New Roman"/>
                  </a:rPr>
                  <a:t>: 17 100 000 </a:t>
                </a:r>
                <a:r>
                  <a:rPr lang="en-US" sz="2200" dirty="0" err="1">
                    <a:latin typeface="UTM Avo" panose="02040603050506020204" pitchFamily="18" charset="0"/>
                    <a:ea typeface="Calibri"/>
                    <a:cs typeface="Times New Roman"/>
                  </a:rPr>
                  <a:t>đồng</a:t>
                </a:r>
                <a:r>
                  <a:rPr lang="en-US" sz="2200" dirty="0">
                    <a:latin typeface="UTM Avo" panose="02040603050506020204" pitchFamily="18" charset="0"/>
                    <a:ea typeface="Calibri"/>
                    <a:cs typeface="Times New Roman"/>
                  </a:rPr>
                  <a:t>.</a:t>
                </a:r>
              </a:p>
            </p:txBody>
          </p:sp>
        </mc:Choice>
        <mc:Fallback>
          <p:sp>
            <p:nvSpPr>
              <p:cNvPr id="9" name="Rectangle 8">
                <a:extLst>
                  <a:ext uri="{FF2B5EF4-FFF2-40B4-BE49-F238E27FC236}">
                    <a16:creationId xmlns:a16="http://schemas.microsoft.com/office/drawing/2014/main" id="{E44E4DE4-829C-D91C-5198-97D36A0583F3}"/>
                  </a:ext>
                </a:extLst>
              </p:cNvPr>
              <p:cNvSpPr>
                <a:spLocks noRot="1" noChangeAspect="1" noMove="1" noResize="1" noEditPoints="1" noAdjustHandles="1" noChangeArrowheads="1" noChangeShapeType="1" noTextEdit="1"/>
              </p:cNvSpPr>
              <p:nvPr/>
            </p:nvSpPr>
            <p:spPr>
              <a:xfrm>
                <a:off x="5918905" y="2478249"/>
                <a:ext cx="6374737" cy="2559611"/>
              </a:xfrm>
              <a:prstGeom prst="rect">
                <a:avLst/>
              </a:prstGeom>
              <a:blipFill>
                <a:blip r:embed="rId3"/>
                <a:stretch>
                  <a:fillRect b="-4057"/>
                </a:stretch>
              </a:blipFill>
            </p:spPr>
            <p:txBody>
              <a:bodyPr/>
              <a:lstStyle/>
              <a:p>
                <a:r>
                  <a:rPr lang="en-US">
                    <a:noFill/>
                  </a:rPr>
                  <a:t> </a:t>
                </a:r>
              </a:p>
            </p:txBody>
          </p:sp>
        </mc:Fallback>
      </mc:AlternateContent>
    </p:spTree>
    <p:extLst>
      <p:ext uri="{BB962C8B-B14F-4D97-AF65-F5344CB8AC3E}">
        <p14:creationId xmlns:p14="http://schemas.microsoft.com/office/powerpoint/2010/main" val="22670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2198670" y="1779400"/>
            <a:ext cx="7733280" cy="1299715"/>
          </a:xfrm>
          <a:prstGeom prst="rect">
            <a:avLst/>
          </a:prstGeom>
          <a:noFill/>
        </p:spPr>
        <p:txBody>
          <a:bodyPr wrap="square">
            <a:spAutoFit/>
          </a:bodyPr>
          <a:lstStyle/>
          <a:p>
            <a:pPr lvl="0" algn="ctr">
              <a:lnSpc>
                <a:spcPct val="150000"/>
              </a:lnSpc>
              <a:spcAft>
                <a:spcPts val="1000"/>
              </a:spcAft>
              <a:defRPr/>
            </a:pPr>
            <a:r>
              <a:rPr lang="vi-VN" sz="2800" b="1" dirty="0">
                <a:latin typeface="UTM Avo" panose="02040603050506020204" pitchFamily="18" charset="0"/>
                <a:ea typeface="Calibri" panose="020F0502020204030204" pitchFamily="34" charset="0"/>
                <a:cs typeface="Times New Roman" panose="02020603050405020304" pitchFamily="18" charset="0"/>
              </a:rPr>
              <a:t>Qua bài học hôm nay, em ôn tập được những kiến thức gì?</a:t>
            </a:r>
            <a:endParaRPr kumimoji="0" lang="vi-VN"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a:extLst>
            <a:ext uri="{FF2B5EF4-FFF2-40B4-BE49-F238E27FC236}">
              <a16:creationId xmlns:a16="http://schemas.microsoft.com/office/drawing/2014/main" id="{EE91E04F-9CC7-D604-89F6-EA35B5CA53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8891B1A-5474-07A9-7105-C2729075E31A}"/>
              </a:ext>
            </a:extLst>
          </p:cNvPr>
          <p:cNvSpPr txBox="1"/>
          <p:nvPr/>
        </p:nvSpPr>
        <p:spPr>
          <a:xfrm>
            <a:off x="1319657" y="1779400"/>
            <a:ext cx="9560675" cy="653384"/>
          </a:xfrm>
          <a:prstGeom prst="rect">
            <a:avLst/>
          </a:prstGeom>
          <a:noFill/>
        </p:spPr>
        <p:txBody>
          <a:bodyPr wrap="square">
            <a:spAutoFit/>
          </a:bodyPr>
          <a:lstStyle/>
          <a:p>
            <a:pPr lvl="0" algn="ctr">
              <a:lnSpc>
                <a:spcPct val="150000"/>
              </a:lnSpc>
              <a:spcAft>
                <a:spcPts val="1000"/>
              </a:spcAft>
              <a:defRPr/>
            </a:pPr>
            <a:r>
              <a:rPr lang="vi-VN" sz="2800" b="1" dirty="0">
                <a:latin typeface="UTM Avo" panose="02040603050506020204" pitchFamily="18" charset="0"/>
                <a:ea typeface="Calibri" panose="020F0502020204030204" pitchFamily="34" charset="0"/>
                <a:cs typeface="Times New Roman" panose="02020603050405020304" pitchFamily="18" charset="0"/>
              </a:rPr>
              <a:t>Để nắm chắc kiến thức đó, em nhắn bạn điều gì?</a:t>
            </a:r>
            <a:endParaRPr kumimoji="0" lang="vi-VN"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83764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F386E5D6-49AF-F3C0-CAEA-10A40D215039}"/>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80793" y="2659452"/>
            <a:ext cx="215109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Ôn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r>
              <a:rPr kumimoji="0" lang="en-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VBT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226401"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3433295" y="4134837"/>
            <a:ext cx="4775757" cy="1957955"/>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3864619" y="4339064"/>
            <a:ext cx="3892370" cy="1417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lvl="0" algn="ctr">
              <a:lnSpc>
                <a:spcPct val="150000"/>
              </a:lnSpc>
              <a:defRPr/>
            </a:pPr>
            <a:r>
              <a:rPr lang="vi-VN" sz="2000" b="1" dirty="0">
                <a:latin typeface="UTM Avo" panose="02040603050506020204" pitchFamily="18" charset="0"/>
                <a:cs typeface="Arial" panose="020B0604020202020204" pitchFamily="34" charset="0"/>
              </a:rPr>
              <a:t>Bài 95: Ôn tập về một số yếu tố thống kê và xác suất</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36212" y="3534604"/>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171452" y="813579"/>
            <a:ext cx="9849096" cy="1325563"/>
          </a:xfrm>
          <a:prstGeom prst="rect">
            <a:avLst/>
          </a:prstGeom>
          <a:noFill/>
          <a:ln>
            <a:noFill/>
          </a:ln>
        </p:spPr>
        <p:txBody>
          <a:bodyPr spcFirstLastPara="1" wrap="square" lIns="91416" tIns="45695" rIns="91416" bIns="45695" anchor="b" anchorCtr="0">
            <a:noAutofit/>
          </a:bodyPr>
          <a:lstStyle/>
          <a:p>
            <a:pPr algn="ctr" defTabSz="609630">
              <a:lnSpc>
                <a:spcPct val="90000"/>
              </a:lnSpc>
              <a:buClr>
                <a:srgbClr val="FFFF66"/>
              </a:buClr>
              <a:buSzPts val="7200"/>
            </a:pPr>
            <a:r>
              <a:rPr lang="en-US" sz="6600" b="1" dirty="0">
                <a:solidFill>
                  <a:srgbClr val="FFFF66"/>
                </a:solidFill>
                <a:latin typeface="UTM Avo" panose="02040603050506020204" pitchFamily="18" charset="0"/>
              </a:rPr>
              <a:t>NGÔI SAO MAY MẮN</a:t>
            </a:r>
          </a:p>
        </p:txBody>
      </p:sp>
      <p:sp>
        <p:nvSpPr>
          <p:cNvPr id="85" name="Google Shape;85;p1"/>
          <p:cNvSpPr/>
          <p:nvPr/>
        </p:nvSpPr>
        <p:spPr>
          <a:xfrm>
            <a:off x="4189654" y="2590063"/>
            <a:ext cx="3812692" cy="345436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sp>
      <p:pic>
        <p:nvPicPr>
          <p:cNvPr id="2" name="Picture 1">
            <a:extLst>
              <a:ext uri="{FF2B5EF4-FFF2-40B4-BE49-F238E27FC236}">
                <a16:creationId xmlns:a16="http://schemas.microsoft.com/office/drawing/2014/main" id="{75846626-4C74-3DA0-B63A-16E75A39CCCF}"/>
              </a:ext>
            </a:extLst>
          </p:cNvPr>
          <p:cNvPicPr>
            <a:picLocks noChangeAspect="1"/>
          </p:cNvPicPr>
          <p:nvPr/>
        </p:nvPicPr>
        <p:blipFill>
          <a:blip r:embed="rId4"/>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514527350"/>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798559" y="2743200"/>
            <a:ext cx="8594883" cy="82296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pic>
        <p:nvPicPr>
          <p:cNvPr id="91" name="Google Shape;91;p2">
            <a:hlinkClick r:id="rId4" action="ppaction://hlinksldjump"/>
          </p:cNvPr>
          <p:cNvPicPr preferRelativeResize="0"/>
          <p:nvPr/>
        </p:nvPicPr>
        <p:blipFill rotWithShape="1">
          <a:blip r:embed="rId5">
            <a:alphaModFix/>
          </a:blip>
          <a:srcRect/>
          <a:stretch/>
        </p:blipFill>
        <p:spPr>
          <a:xfrm>
            <a:off x="542328" y="768534"/>
            <a:ext cx="1865538" cy="1944793"/>
          </a:xfrm>
          <a:prstGeom prst="rect">
            <a:avLst/>
          </a:prstGeom>
          <a:noFill/>
          <a:ln>
            <a:noFill/>
          </a:ln>
        </p:spPr>
      </p:pic>
      <p:pic>
        <p:nvPicPr>
          <p:cNvPr id="92" name="Google Shape;92;p2">
            <a:hlinkClick r:id="rId6" action="ppaction://hlinksldjump"/>
          </p:cNvPr>
          <p:cNvPicPr preferRelativeResize="0"/>
          <p:nvPr/>
        </p:nvPicPr>
        <p:blipFill rotWithShape="1">
          <a:blip r:embed="rId7">
            <a:alphaModFix/>
          </a:blip>
          <a:srcRect/>
          <a:stretch/>
        </p:blipFill>
        <p:spPr>
          <a:xfrm>
            <a:off x="2572706" y="1845299"/>
            <a:ext cx="1865538" cy="1999661"/>
          </a:xfrm>
          <a:prstGeom prst="rect">
            <a:avLst/>
          </a:prstGeom>
          <a:noFill/>
          <a:ln>
            <a:noFill/>
          </a:ln>
        </p:spPr>
      </p:pic>
      <p:pic>
        <p:nvPicPr>
          <p:cNvPr id="93" name="Google Shape;93;p2">
            <a:hlinkClick r:id="rId8" action="ppaction://hlinksldjump"/>
          </p:cNvPr>
          <p:cNvPicPr preferRelativeResize="0"/>
          <p:nvPr/>
        </p:nvPicPr>
        <p:blipFill rotWithShape="1">
          <a:blip r:embed="rId9">
            <a:alphaModFix/>
          </a:blip>
          <a:srcRect/>
          <a:stretch/>
        </p:blipFill>
        <p:spPr>
          <a:xfrm>
            <a:off x="5004610" y="2498512"/>
            <a:ext cx="1865538" cy="1908213"/>
          </a:xfrm>
          <a:prstGeom prst="rect">
            <a:avLst/>
          </a:prstGeom>
          <a:noFill/>
          <a:ln>
            <a:noFill/>
          </a:ln>
        </p:spPr>
      </p:pic>
      <p:pic>
        <p:nvPicPr>
          <p:cNvPr id="94" name="Google Shape;94;p2">
            <a:hlinkClick r:id="rId10" action="ppaction://hlinksldjump"/>
          </p:cNvPr>
          <p:cNvPicPr preferRelativeResize="0"/>
          <p:nvPr/>
        </p:nvPicPr>
        <p:blipFill rotWithShape="1">
          <a:blip r:embed="rId11">
            <a:alphaModFix/>
          </a:blip>
          <a:srcRect/>
          <a:stretch/>
        </p:blipFill>
        <p:spPr>
          <a:xfrm>
            <a:off x="7403812" y="1845297"/>
            <a:ext cx="1865538" cy="1987468"/>
          </a:xfrm>
          <a:prstGeom prst="rect">
            <a:avLst/>
          </a:prstGeom>
          <a:noFill/>
          <a:ln>
            <a:noFill/>
          </a:ln>
        </p:spPr>
      </p:pic>
      <p:pic>
        <p:nvPicPr>
          <p:cNvPr id="95" name="Google Shape;95;p2">
            <a:hlinkClick r:id="rId12" action="ppaction://hlinksldjump"/>
          </p:cNvPr>
          <p:cNvPicPr preferRelativeResize="0"/>
          <p:nvPr/>
        </p:nvPicPr>
        <p:blipFill rotWithShape="1">
          <a:blip r:embed="rId13">
            <a:alphaModFix/>
          </a:blip>
          <a:srcRect/>
          <a:stretch/>
        </p:blipFill>
        <p:spPr>
          <a:xfrm>
            <a:off x="9719620" y="894240"/>
            <a:ext cx="1859441" cy="1944793"/>
          </a:xfrm>
          <a:prstGeom prst="rect">
            <a:avLst/>
          </a:prstGeom>
          <a:noFill/>
          <a:ln>
            <a:noFill/>
          </a:ln>
        </p:spPr>
      </p:pic>
      <p:sp>
        <p:nvSpPr>
          <p:cNvPr id="96" name="Google Shape;96;p2">
            <a:hlinkClick r:id="rId14" action="ppaction://hlinksldjump"/>
          </p:cNvPr>
          <p:cNvSpPr/>
          <p:nvPr/>
        </p:nvSpPr>
        <p:spPr>
          <a:xfrm>
            <a:off x="11277600" y="5943600"/>
            <a:ext cx="914400" cy="9144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endParaRPr sz="1800">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C6AEE83-773F-87C7-FEC0-30F337B2378D}"/>
              </a:ext>
            </a:extLst>
          </p:cNvPr>
          <p:cNvPicPr>
            <a:picLocks noChangeAspect="1"/>
          </p:cNvPicPr>
          <p:nvPr/>
        </p:nvPicPr>
        <p:blipFill>
          <a:blip r:embed="rId15"/>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16566386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
                                        </p:tgtEl>
                                      </p:cBhvr>
                                    </p:animEffect>
                                    <p:set>
                                      <p:cBhvr>
                                        <p:cTn id="12" dur="1" fill="hold">
                                          <p:stCondLst>
                                            <p:cond delay="50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3"/>
                                        </p:tgtEl>
                                      </p:cBhvr>
                                    </p:animEffect>
                                    <p:set>
                                      <p:cBhvr>
                                        <p:cTn id="17" dur="1" fill="hold">
                                          <p:stCondLst>
                                            <p:cond delay="500"/>
                                          </p:stCondLst>
                                        </p:cTn>
                                        <p:tgtEl>
                                          <p:spTgt spid="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4"/>
                                        </p:tgtEl>
                                      </p:cBhvr>
                                    </p:animEffect>
                                    <p:set>
                                      <p:cBhvr>
                                        <p:cTn id="22" dur="1" fill="hold">
                                          <p:stCondLst>
                                            <p:cond delay="50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900719" y="475862"/>
            <a:ext cx="8352890" cy="197809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just" defTabSz="609630">
              <a:lnSpc>
                <a:spcPct val="150000"/>
              </a:lnSpc>
            </a:pPr>
            <a:r>
              <a:rPr lang="en-US" sz="2800" b="1" dirty="0" err="1">
                <a:latin typeface="UTM Avo" panose="02040603050506020204" pitchFamily="18" charset="0"/>
              </a:rPr>
              <a:t>Câu</a:t>
            </a:r>
            <a:r>
              <a:rPr lang="en-US" sz="2800" b="1" dirty="0">
                <a:latin typeface="UTM Avo" panose="02040603050506020204" pitchFamily="18" charset="0"/>
              </a:rPr>
              <a:t> 1:</a:t>
            </a:r>
            <a:r>
              <a:rPr lang="en-US" sz="2800" dirty="0">
                <a:latin typeface="UTM Avo" panose="02040603050506020204" pitchFamily="18" charset="0"/>
              </a:rPr>
              <a:t> </a:t>
            </a:r>
            <a:r>
              <a:rPr lang="en-US" sz="2800" dirty="0" err="1">
                <a:latin typeface="UTM Avo" panose="02040603050506020204" pitchFamily="18" charset="0"/>
              </a:rPr>
              <a:t>Quan</a:t>
            </a:r>
            <a:r>
              <a:rPr lang="en-US" sz="2800" dirty="0">
                <a:latin typeface="UTM Avo" panose="02040603050506020204" pitchFamily="18" charset="0"/>
              </a:rPr>
              <a:t> </a:t>
            </a:r>
            <a:r>
              <a:rPr lang="en-US" sz="2800" dirty="0" err="1">
                <a:latin typeface="UTM Avo" panose="02040603050506020204" pitchFamily="18" charset="0"/>
              </a:rPr>
              <a:t>sát</a:t>
            </a:r>
            <a:r>
              <a:rPr lang="en-US" sz="2800" dirty="0">
                <a:latin typeface="UTM Avo" panose="02040603050506020204" pitchFamily="18" charset="0"/>
              </a:rPr>
              <a:t> </a:t>
            </a:r>
            <a:r>
              <a:rPr lang="en-US" sz="2800" dirty="0" err="1">
                <a:latin typeface="UTM Avo" panose="02040603050506020204" pitchFamily="18" charset="0"/>
              </a:rPr>
              <a:t>hình</a:t>
            </a:r>
            <a:r>
              <a:rPr lang="en-US" sz="2800" dirty="0">
                <a:latin typeface="UTM Avo" panose="02040603050506020204" pitchFamily="18" charset="0"/>
              </a:rPr>
              <a:t> </a:t>
            </a:r>
            <a:r>
              <a:rPr lang="en-US" sz="2800" dirty="0" err="1">
                <a:latin typeface="UTM Avo" panose="02040603050506020204" pitchFamily="18" charset="0"/>
              </a:rPr>
              <a:t>sau</a:t>
            </a:r>
            <a:r>
              <a:rPr lang="en-US" sz="2800" dirty="0">
                <a:latin typeface="UTM Avo" panose="02040603050506020204" pitchFamily="18" charset="0"/>
              </a:rPr>
              <a:t>:</a:t>
            </a:r>
          </a:p>
          <a:p>
            <a:pPr algn="just" defTabSz="609630">
              <a:lnSpc>
                <a:spcPct val="150000"/>
              </a:lnSpc>
            </a:pPr>
            <a:r>
              <a:rPr lang="en-US" sz="2800" dirty="0" err="1">
                <a:latin typeface="UTM Avo" panose="02040603050506020204" pitchFamily="18" charset="0"/>
              </a:rPr>
              <a:t>Chọn</a:t>
            </a:r>
            <a:r>
              <a:rPr lang="en-US" sz="2800" dirty="0">
                <a:latin typeface="UTM Avo" panose="02040603050506020204" pitchFamily="18" charset="0"/>
              </a:rPr>
              <a:t> </a:t>
            </a:r>
            <a:r>
              <a:rPr lang="en-US" sz="2800" dirty="0" err="1">
                <a:latin typeface="UTM Avo" panose="02040603050506020204" pitchFamily="18" charset="0"/>
              </a:rPr>
              <a:t>đáp</a:t>
            </a:r>
            <a:r>
              <a:rPr lang="en-US" sz="2800" dirty="0">
                <a:latin typeface="UTM Avo" panose="02040603050506020204" pitchFamily="18" charset="0"/>
              </a:rPr>
              <a:t> </a:t>
            </a:r>
            <a:r>
              <a:rPr lang="en-US" sz="2800" dirty="0" err="1">
                <a:latin typeface="UTM Avo" panose="02040603050506020204" pitchFamily="18" charset="0"/>
              </a:rPr>
              <a:t>án</a:t>
            </a:r>
            <a:r>
              <a:rPr lang="en-US" sz="2800" dirty="0">
                <a:latin typeface="UTM Avo" panose="02040603050506020204" pitchFamily="18" charset="0"/>
              </a:rPr>
              <a:t> </a:t>
            </a:r>
            <a:r>
              <a:rPr lang="en-US" sz="2800" dirty="0" err="1">
                <a:latin typeface="UTM Avo" panose="02040603050506020204" pitchFamily="18" charset="0"/>
              </a:rPr>
              <a:t>sai</a:t>
            </a:r>
            <a:r>
              <a:rPr lang="en-US" sz="2800" dirty="0">
                <a:latin typeface="UTM Avo" panose="02040603050506020204" pitchFamily="18" charset="0"/>
              </a:rPr>
              <a:t>:</a:t>
            </a:r>
          </a:p>
        </p:txBody>
      </p:sp>
      <p:sp>
        <p:nvSpPr>
          <p:cNvPr id="102" name="Google Shape;102;p3"/>
          <p:cNvSpPr/>
          <p:nvPr/>
        </p:nvSpPr>
        <p:spPr>
          <a:xfrm>
            <a:off x="875523"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marL="514350" indent="-514350" algn="ctr" defTabSz="609630">
              <a:lnSpc>
                <a:spcPct val="150000"/>
              </a:lnSpc>
              <a:buAutoNum type="alphaUcPeriod"/>
            </a:pPr>
            <a:r>
              <a:rPr lang="vi-VN" sz="2800" dirty="0">
                <a:latin typeface="UTM Avo" panose="02040603050506020204" pitchFamily="18" charset="0"/>
              </a:rPr>
              <a:t>Góc nhọn đỉnh B; </a:t>
            </a:r>
            <a:endParaRPr lang="en-US" sz="2800" dirty="0">
              <a:latin typeface="UTM Avo" panose="02040603050506020204" pitchFamily="18" charset="0"/>
            </a:endParaRPr>
          </a:p>
          <a:p>
            <a:pPr algn="ctr" defTabSz="609630">
              <a:lnSpc>
                <a:spcPct val="150000"/>
              </a:lnSpc>
            </a:pPr>
            <a:r>
              <a:rPr lang="vi-VN" sz="2800" dirty="0">
                <a:latin typeface="UTM Avo" panose="02040603050506020204" pitchFamily="18" charset="0"/>
              </a:rPr>
              <a:t>cạnh BA, BM</a:t>
            </a:r>
            <a:endParaRPr sz="2800" dirty="0">
              <a:latin typeface="UTM Avo" panose="02040603050506020204" pitchFamily="18" charset="0"/>
            </a:endParaRPr>
          </a:p>
        </p:txBody>
      </p:sp>
      <p:sp>
        <p:nvSpPr>
          <p:cNvPr id="103" name="Google Shape;103;p3"/>
          <p:cNvSpPr/>
          <p:nvPr/>
        </p:nvSpPr>
        <p:spPr>
          <a:xfrm>
            <a:off x="875523"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C.</a:t>
            </a:r>
            <a:r>
              <a:rPr lang="en-US" sz="2800" dirty="0">
                <a:latin typeface="UTM Avo" panose="02040603050506020204" pitchFamily="18" charset="0"/>
              </a:rPr>
              <a:t> </a:t>
            </a:r>
            <a:r>
              <a:rPr lang="vi-VN" sz="2800" dirty="0">
                <a:latin typeface="UTM Avo" panose="02040603050506020204" pitchFamily="18" charset="0"/>
              </a:rPr>
              <a:t>Góc nhọn đỉnh B; </a:t>
            </a:r>
            <a:endParaRPr lang="en-US" sz="2800" dirty="0">
              <a:latin typeface="UTM Avo" panose="02040603050506020204" pitchFamily="18" charset="0"/>
            </a:endParaRPr>
          </a:p>
          <a:p>
            <a:pPr algn="ctr" defTabSz="609630">
              <a:lnSpc>
                <a:spcPct val="150000"/>
              </a:lnSpc>
            </a:pPr>
            <a:r>
              <a:rPr lang="vi-VN" sz="2800" dirty="0">
                <a:latin typeface="UTM Avo" panose="02040603050506020204" pitchFamily="18" charset="0"/>
              </a:rPr>
              <a:t>cạnh BM, BC</a:t>
            </a:r>
            <a:endParaRPr sz="2800" dirty="0">
              <a:latin typeface="UTM Avo" panose="02040603050506020204" pitchFamily="18" charset="0"/>
            </a:endParaRPr>
          </a:p>
        </p:txBody>
      </p:sp>
      <p:sp>
        <p:nvSpPr>
          <p:cNvPr id="104" name="Google Shape;104;p3"/>
          <p:cNvSpPr/>
          <p:nvPr/>
        </p:nvSpPr>
        <p:spPr>
          <a:xfrm>
            <a:off x="6239074"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B.</a:t>
            </a:r>
            <a:r>
              <a:rPr lang="en-US" sz="2800" dirty="0">
                <a:latin typeface="UTM Avo" panose="02040603050506020204" pitchFamily="18" charset="0"/>
              </a:rPr>
              <a:t> </a:t>
            </a:r>
            <a:r>
              <a:rPr lang="vi-VN" sz="2800" dirty="0">
                <a:latin typeface="UTM Avo" panose="02040603050506020204" pitchFamily="18" charset="0"/>
              </a:rPr>
              <a:t>Góc vuông đỉnh B</a:t>
            </a:r>
            <a:r>
              <a:rPr lang="en-US" sz="2800" dirty="0">
                <a:latin typeface="UTM Avo" panose="02040603050506020204" pitchFamily="18" charset="0"/>
              </a:rPr>
              <a:t>;</a:t>
            </a:r>
          </a:p>
          <a:p>
            <a:pPr algn="ctr" defTabSz="609630">
              <a:lnSpc>
                <a:spcPct val="150000"/>
              </a:lnSpc>
            </a:pPr>
            <a:r>
              <a:rPr lang="vi-VN" sz="2800" dirty="0">
                <a:latin typeface="UTM Avo" panose="02040603050506020204" pitchFamily="18" charset="0"/>
              </a:rPr>
              <a:t>cạnh BA, BC</a:t>
            </a:r>
            <a:endParaRPr sz="2800" dirty="0">
              <a:latin typeface="UTM Avo" panose="02040603050506020204" pitchFamily="18" charset="0"/>
            </a:endParaRPr>
          </a:p>
        </p:txBody>
      </p:sp>
      <p:sp>
        <p:nvSpPr>
          <p:cNvPr id="105" name="Google Shape;105;p3"/>
          <p:cNvSpPr/>
          <p:nvPr/>
        </p:nvSpPr>
        <p:spPr>
          <a:xfrm>
            <a:off x="6239074"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D.</a:t>
            </a:r>
            <a:r>
              <a:rPr lang="en-US" sz="2800" dirty="0">
                <a:latin typeface="UTM Avo" panose="02040603050506020204" pitchFamily="18" charset="0"/>
              </a:rPr>
              <a:t> </a:t>
            </a:r>
            <a:r>
              <a:rPr lang="vi-VN" sz="2800" dirty="0">
                <a:latin typeface="UTM Avo" panose="02040603050506020204" pitchFamily="18" charset="0"/>
              </a:rPr>
              <a:t>Góc nhọn đỉnh B; </a:t>
            </a:r>
            <a:endParaRPr lang="en-US" sz="2800" dirty="0">
              <a:latin typeface="UTM Avo" panose="02040603050506020204" pitchFamily="18" charset="0"/>
            </a:endParaRPr>
          </a:p>
          <a:p>
            <a:pPr algn="ctr" defTabSz="609630">
              <a:lnSpc>
                <a:spcPct val="150000"/>
              </a:lnSpc>
            </a:pPr>
            <a:r>
              <a:rPr lang="vi-VN" sz="2800" dirty="0">
                <a:latin typeface="UTM Avo" panose="02040603050506020204" pitchFamily="18" charset="0"/>
              </a:rPr>
              <a:t>cạnh BA, BC</a:t>
            </a:r>
            <a:endParaRPr sz="2800" dirty="0">
              <a:latin typeface="UTM Avo" panose="02040603050506020204" pitchFamily="18" charset="0"/>
            </a:endParaRPr>
          </a:p>
        </p:txBody>
      </p:sp>
      <p:pic>
        <p:nvPicPr>
          <p:cNvPr id="106" name="Google Shape;106;p3">
            <a:hlinkClick r:id="rId5" action="ppaction://hlinksldjump"/>
          </p:cNvPr>
          <p:cNvPicPr preferRelativeResize="0"/>
          <p:nvPr/>
        </p:nvPicPr>
        <p:blipFill rotWithShape="1">
          <a:blip r:embed="rId6">
            <a:alphaModFix/>
          </a:blip>
          <a:srcRect/>
          <a:stretch/>
        </p:blipFill>
        <p:spPr>
          <a:xfrm>
            <a:off x="11256905" y="5868957"/>
            <a:ext cx="935097" cy="989045"/>
          </a:xfrm>
          <a:prstGeom prst="rect">
            <a:avLst/>
          </a:prstGeom>
          <a:noFill/>
          <a:ln>
            <a:noFill/>
          </a:ln>
        </p:spPr>
      </p:pic>
      <p:pic>
        <p:nvPicPr>
          <p:cNvPr id="9" name="Picture 8"/>
          <p:cNvPicPr/>
          <p:nvPr/>
        </p:nvPicPr>
        <p:blipFill>
          <a:blip r:embed="rId7"/>
          <a:stretch>
            <a:fillRect/>
          </a:stretch>
        </p:blipFill>
        <p:spPr>
          <a:xfrm>
            <a:off x="7251842" y="475862"/>
            <a:ext cx="2489200" cy="1978090"/>
          </a:xfrm>
          <a:prstGeom prst="rect">
            <a:avLst/>
          </a:prstGeom>
        </p:spPr>
      </p:pic>
      <p:pic>
        <p:nvPicPr>
          <p:cNvPr id="2" name="Picture 1">
            <a:extLst>
              <a:ext uri="{FF2B5EF4-FFF2-40B4-BE49-F238E27FC236}">
                <a16:creationId xmlns:a16="http://schemas.microsoft.com/office/drawing/2014/main" id="{760702EE-3DFF-4DA8-CFBA-908CA915DCBB}"/>
              </a:ext>
            </a:extLst>
          </p:cNvPr>
          <p:cNvPicPr>
            <a:picLocks noChangeAspect="1"/>
          </p:cNvPicPr>
          <p:nvPr/>
        </p:nvPicPr>
        <p:blipFill>
          <a:blip r:embed="rId8"/>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631494928"/>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05"/>
                                        </p:tgtEl>
                                        <p:attrNameLst>
                                          <p:attrName>fillcolor</p:attrName>
                                        </p:attrNameLst>
                                      </p:cBhvr>
                                      <p:to>
                                        <a:srgbClr val="70AD47"/>
                                      </p:to>
                                    </p:animClr>
                                    <p:set>
                                      <p:cBhvr>
                                        <p:cTn id="7" dur="500" fill="hold"/>
                                        <p:tgtEl>
                                          <p:spTgt spid="105"/>
                                        </p:tgtEl>
                                        <p:attrNameLst>
                                          <p:attrName>fill.type</p:attrName>
                                        </p:attrNameLst>
                                      </p:cBhvr>
                                      <p:to>
                                        <p:strVal val="solid"/>
                                      </p:to>
                                    </p:set>
                                    <p:set>
                                      <p:cBhvr>
                                        <p:cTn id="8" dur="500" fill="hold"/>
                                        <p:tgtEl>
                                          <p:spTgt spid="10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5"/>
                  </p:tgtEl>
                </p:cond>
              </p:nextCondLst>
            </p:seq>
            <p:seq concurrent="1" nextAc="seek">
              <p:cTn id="9" restart="whenNotActive" fill="hold" evtFilter="cancelBubble" nodeType="interactiveSeq">
                <p:stCondLst>
                  <p:cond evt="onClick" delay="0">
                    <p:tgtEl>
                      <p:spTgt spid="10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02"/>
                                        </p:tgtEl>
                                        <p:attrNameLst>
                                          <p:attrName>fillcolor</p:attrName>
                                        </p:attrNameLst>
                                      </p:cBhvr>
                                      <p:to>
                                        <a:srgbClr val="ED7D31"/>
                                      </p:to>
                                    </p:animClr>
                                    <p:set>
                                      <p:cBhvr>
                                        <p:cTn id="14" dur="500" fill="hold"/>
                                        <p:tgtEl>
                                          <p:spTgt spid="102"/>
                                        </p:tgtEl>
                                        <p:attrNameLst>
                                          <p:attrName>fill.type</p:attrName>
                                        </p:attrNameLst>
                                      </p:cBhvr>
                                      <p:to>
                                        <p:strVal val="solid"/>
                                      </p:to>
                                    </p:set>
                                    <p:set>
                                      <p:cBhvr>
                                        <p:cTn id="15" dur="500" fill="hold"/>
                                        <p:tgtEl>
                                          <p:spTgt spid="10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2"/>
                  </p:tgtEl>
                </p:cond>
              </p:nextCondLst>
            </p:seq>
            <p:seq concurrent="1" nextAc="seek">
              <p:cTn id="16" restart="whenNotActive" fill="hold" evtFilter="cancelBubble" nodeType="interactiveSeq">
                <p:stCondLst>
                  <p:cond evt="onClick" delay="0">
                    <p:tgtEl>
                      <p:spTgt spid="10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04"/>
                                        </p:tgtEl>
                                        <p:attrNameLst>
                                          <p:attrName>fillcolor</p:attrName>
                                        </p:attrNameLst>
                                      </p:cBhvr>
                                      <p:to>
                                        <a:srgbClr val="ED7D31"/>
                                      </p:to>
                                    </p:animClr>
                                    <p:set>
                                      <p:cBhvr>
                                        <p:cTn id="21" dur="500" fill="hold"/>
                                        <p:tgtEl>
                                          <p:spTgt spid="104"/>
                                        </p:tgtEl>
                                        <p:attrNameLst>
                                          <p:attrName>fill.type</p:attrName>
                                        </p:attrNameLst>
                                      </p:cBhvr>
                                      <p:to>
                                        <p:strVal val="solid"/>
                                      </p:to>
                                    </p:set>
                                    <p:set>
                                      <p:cBhvr>
                                        <p:cTn id="22" dur="500" fill="hold"/>
                                        <p:tgtEl>
                                          <p:spTgt spid="10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4"/>
                  </p:tgtEl>
                </p:cond>
              </p:nextCondLst>
            </p:seq>
            <p:seq concurrent="1" nextAc="seek">
              <p:cTn id="23" restart="whenNotActive" fill="hold" evtFilter="cancelBubble" nodeType="interactiveSeq">
                <p:stCondLst>
                  <p:cond evt="onClick" delay="0">
                    <p:tgtEl>
                      <p:spTgt spid="10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3"/>
                                        </p:tgtEl>
                                        <p:attrNameLst>
                                          <p:attrName>fillcolor</p:attrName>
                                        </p:attrNameLst>
                                      </p:cBhvr>
                                      <p:to>
                                        <a:srgbClr val="ED7D31"/>
                                      </p:to>
                                    </p:animClr>
                                    <p:set>
                                      <p:cBhvr>
                                        <p:cTn id="28" dur="500" fill="hold"/>
                                        <p:tgtEl>
                                          <p:spTgt spid="103"/>
                                        </p:tgtEl>
                                        <p:attrNameLst>
                                          <p:attrName>fill.type</p:attrName>
                                        </p:attrNameLst>
                                      </p:cBhvr>
                                      <p:to>
                                        <p:strVal val="solid"/>
                                      </p:to>
                                    </p:set>
                                    <p:set>
                                      <p:cBhvr>
                                        <p:cTn id="29" dur="500" fill="hold"/>
                                        <p:tgtEl>
                                          <p:spTgt spid="10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875524" y="475862"/>
            <a:ext cx="10440955" cy="197809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en-US" sz="2800" b="1" dirty="0" err="1">
                <a:latin typeface="UTM Avo" panose="02040603050506020204" pitchFamily="18" charset="0"/>
              </a:rPr>
              <a:t>Câu</a:t>
            </a:r>
            <a:r>
              <a:rPr lang="en-US" sz="2800" b="1" dirty="0">
                <a:latin typeface="UTM Avo" panose="02040603050506020204" pitchFamily="18" charset="0"/>
              </a:rPr>
              <a:t> 2: </a:t>
            </a:r>
            <a:r>
              <a:rPr lang="en-US" sz="2800" dirty="0" err="1">
                <a:latin typeface="UTM Avo" panose="02040603050506020204" pitchFamily="18" charset="0"/>
              </a:rPr>
              <a:t>Điền</a:t>
            </a:r>
            <a:r>
              <a:rPr lang="en-US" sz="2800" dirty="0">
                <a:latin typeface="UTM Avo" panose="02040603050506020204" pitchFamily="18" charset="0"/>
              </a:rPr>
              <a:t> </a:t>
            </a:r>
            <a:r>
              <a:rPr lang="en-US" sz="2800" dirty="0" err="1">
                <a:latin typeface="UTM Avo" panose="02040603050506020204" pitchFamily="18" charset="0"/>
              </a:rPr>
              <a:t>vào</a:t>
            </a:r>
            <a:r>
              <a:rPr lang="en-US" sz="2800" dirty="0">
                <a:latin typeface="UTM Avo" panose="02040603050506020204" pitchFamily="18" charset="0"/>
              </a:rPr>
              <a:t> </a:t>
            </a:r>
            <a:r>
              <a:rPr lang="en-US" sz="2800" dirty="0" err="1">
                <a:latin typeface="UTM Avo" panose="02040603050506020204" pitchFamily="18" charset="0"/>
              </a:rPr>
              <a:t>dấu</a:t>
            </a:r>
            <a:r>
              <a:rPr lang="en-US" sz="2800" dirty="0">
                <a:latin typeface="UTM Avo" panose="02040603050506020204" pitchFamily="18" charset="0"/>
              </a:rPr>
              <a:t> “?”</a:t>
            </a:r>
          </a:p>
          <a:p>
            <a:pPr algn="ctr" defTabSz="609630">
              <a:lnSpc>
                <a:spcPct val="150000"/>
              </a:lnSpc>
            </a:pPr>
            <a:r>
              <a:rPr lang="en-US" sz="2800" dirty="0">
                <a:latin typeface="UTM Avo" panose="02040603050506020204" pitchFamily="18" charset="0"/>
              </a:rPr>
              <a:t>1 </a:t>
            </a:r>
            <a:r>
              <a:rPr lang="en-US" sz="2800" dirty="0" err="1">
                <a:latin typeface="UTM Avo" panose="02040603050506020204" pitchFamily="18" charset="0"/>
              </a:rPr>
              <a:t>giờ</a:t>
            </a:r>
            <a:r>
              <a:rPr lang="en-US" sz="2800" dirty="0">
                <a:latin typeface="UTM Avo" panose="02040603050506020204" pitchFamily="18" charset="0"/>
              </a:rPr>
              <a:t> 25 </a:t>
            </a:r>
            <a:r>
              <a:rPr lang="en-US" sz="2800" dirty="0" err="1">
                <a:latin typeface="UTM Avo" panose="02040603050506020204" pitchFamily="18" charset="0"/>
              </a:rPr>
              <a:t>phút</a:t>
            </a:r>
            <a:r>
              <a:rPr lang="en-US" sz="2800" dirty="0">
                <a:latin typeface="UTM Avo" panose="02040603050506020204" pitchFamily="18" charset="0"/>
              </a:rPr>
              <a:t> = ?</a:t>
            </a:r>
          </a:p>
        </p:txBody>
      </p:sp>
      <p:sp>
        <p:nvSpPr>
          <p:cNvPr id="113" name="Google Shape;113;p4"/>
          <p:cNvSpPr/>
          <p:nvPr/>
        </p:nvSpPr>
        <p:spPr>
          <a:xfrm>
            <a:off x="875523"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A.</a:t>
            </a:r>
            <a:r>
              <a:rPr lang="en-US" sz="2800" dirty="0">
                <a:latin typeface="UTM Avo" panose="02040603050506020204" pitchFamily="18" charset="0"/>
              </a:rPr>
              <a:t> </a:t>
            </a:r>
            <a:r>
              <a:rPr lang="vi-VN" sz="2800" dirty="0">
                <a:latin typeface="UTM Avo" panose="02040603050506020204" pitchFamily="18" charset="0"/>
              </a:rPr>
              <a:t>85 phút</a:t>
            </a:r>
            <a:endParaRPr lang="en-US" sz="2800" dirty="0">
              <a:latin typeface="UTM Avo" panose="02040603050506020204" pitchFamily="18" charset="0"/>
            </a:endParaRPr>
          </a:p>
        </p:txBody>
      </p:sp>
      <p:sp>
        <p:nvSpPr>
          <p:cNvPr id="114" name="Google Shape;114;p4"/>
          <p:cNvSpPr/>
          <p:nvPr/>
        </p:nvSpPr>
        <p:spPr>
          <a:xfrm>
            <a:off x="875523"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C.</a:t>
            </a:r>
            <a:r>
              <a:rPr lang="en-US" sz="2800" dirty="0">
                <a:latin typeface="UTM Avo" panose="02040603050506020204" pitchFamily="18" charset="0"/>
              </a:rPr>
              <a:t> </a:t>
            </a:r>
            <a:r>
              <a:rPr lang="vi-VN" sz="2800" dirty="0">
                <a:latin typeface="UTM Avo" panose="02040603050506020204" pitchFamily="18" charset="0"/>
              </a:rPr>
              <a:t>95 phút</a:t>
            </a:r>
            <a:endParaRPr sz="2800" dirty="0">
              <a:latin typeface="UTM Avo" panose="02040603050506020204" pitchFamily="18" charset="0"/>
            </a:endParaRPr>
          </a:p>
        </p:txBody>
      </p:sp>
      <p:sp>
        <p:nvSpPr>
          <p:cNvPr id="115" name="Google Shape;115;p4"/>
          <p:cNvSpPr/>
          <p:nvPr/>
        </p:nvSpPr>
        <p:spPr>
          <a:xfrm>
            <a:off x="6239074"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B.</a:t>
            </a:r>
            <a:r>
              <a:rPr lang="en-US" sz="2800" dirty="0">
                <a:latin typeface="UTM Avo" panose="02040603050506020204" pitchFamily="18" charset="0"/>
              </a:rPr>
              <a:t> </a:t>
            </a:r>
            <a:r>
              <a:rPr lang="vi-VN" sz="2800" dirty="0">
                <a:latin typeface="UTM Avo" panose="02040603050506020204" pitchFamily="18" charset="0"/>
              </a:rPr>
              <a:t>90 phút</a:t>
            </a:r>
            <a:endParaRPr lang="en-US" sz="2800" dirty="0">
              <a:latin typeface="UTM Avo" panose="02040603050506020204" pitchFamily="18" charset="0"/>
            </a:endParaRPr>
          </a:p>
        </p:txBody>
      </p:sp>
      <p:sp>
        <p:nvSpPr>
          <p:cNvPr id="116" name="Google Shape;116;p4"/>
          <p:cNvSpPr/>
          <p:nvPr/>
        </p:nvSpPr>
        <p:spPr>
          <a:xfrm>
            <a:off x="6239074"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lnSpc>
                <a:spcPct val="150000"/>
              </a:lnSpc>
            </a:pPr>
            <a:r>
              <a:rPr lang="vi-VN" sz="2800" dirty="0">
                <a:latin typeface="UTM Avo" panose="02040603050506020204" pitchFamily="18" charset="0"/>
              </a:rPr>
              <a:t>D.</a:t>
            </a:r>
            <a:r>
              <a:rPr lang="en-US" sz="2800" dirty="0">
                <a:latin typeface="UTM Avo" panose="02040603050506020204" pitchFamily="18" charset="0"/>
              </a:rPr>
              <a:t> </a:t>
            </a:r>
            <a:r>
              <a:rPr lang="vi-VN" sz="2800" dirty="0">
                <a:latin typeface="UTM Avo" panose="02040603050506020204" pitchFamily="18" charset="0"/>
              </a:rPr>
              <a:t>100 phút</a:t>
            </a:r>
            <a:endParaRPr sz="2800" dirty="0">
              <a:latin typeface="UTM Avo" panose="02040603050506020204" pitchFamily="18" charset="0"/>
            </a:endParaRPr>
          </a:p>
        </p:txBody>
      </p:sp>
      <p:pic>
        <p:nvPicPr>
          <p:cNvPr id="117" name="Google Shape;117;p4">
            <a:hlinkClick r:id="rId5" action="ppaction://hlinksldjump"/>
          </p:cNvPr>
          <p:cNvPicPr preferRelativeResize="0"/>
          <p:nvPr/>
        </p:nvPicPr>
        <p:blipFill rotWithShape="1">
          <a:blip r:embed="rId6">
            <a:alphaModFix/>
          </a:blip>
          <a:srcRect/>
          <a:stretch/>
        </p:blipFill>
        <p:spPr>
          <a:xfrm>
            <a:off x="11256905" y="5868957"/>
            <a:ext cx="935097" cy="989045"/>
          </a:xfrm>
          <a:prstGeom prst="rect">
            <a:avLst/>
          </a:prstGeom>
          <a:noFill/>
          <a:ln>
            <a:noFill/>
          </a:ln>
        </p:spPr>
      </p:pic>
      <p:pic>
        <p:nvPicPr>
          <p:cNvPr id="2" name="Picture 1">
            <a:extLst>
              <a:ext uri="{FF2B5EF4-FFF2-40B4-BE49-F238E27FC236}">
                <a16:creationId xmlns:a16="http://schemas.microsoft.com/office/drawing/2014/main" id="{70148B1D-2403-368A-E458-5A181FCCF46D}"/>
              </a:ext>
            </a:extLst>
          </p:cNvPr>
          <p:cNvPicPr>
            <a:picLocks noChangeAspect="1"/>
          </p:cNvPicPr>
          <p:nvPr/>
        </p:nvPicPr>
        <p:blipFill>
          <a:blip r:embed="rId7"/>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168929031"/>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1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13"/>
                                        </p:tgtEl>
                                        <p:attrNameLst>
                                          <p:attrName>fillcolor</p:attrName>
                                        </p:attrNameLst>
                                      </p:cBhvr>
                                      <p:to>
                                        <a:srgbClr val="70AD47"/>
                                      </p:to>
                                    </p:animClr>
                                    <p:set>
                                      <p:cBhvr>
                                        <p:cTn id="7" dur="500" fill="hold"/>
                                        <p:tgtEl>
                                          <p:spTgt spid="113"/>
                                        </p:tgtEl>
                                        <p:attrNameLst>
                                          <p:attrName>fill.type</p:attrName>
                                        </p:attrNameLst>
                                      </p:cBhvr>
                                      <p:to>
                                        <p:strVal val="solid"/>
                                      </p:to>
                                    </p:set>
                                    <p:set>
                                      <p:cBhvr>
                                        <p:cTn id="8" dur="500" fill="hold"/>
                                        <p:tgtEl>
                                          <p:spTgt spid="1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3"/>
                  </p:tgtEl>
                </p:cond>
              </p:nextCondLst>
            </p:seq>
            <p:seq concurrent="1" nextAc="seek">
              <p:cTn id="9" restart="whenNotActive" fill="hold" evtFilter="cancelBubble" nodeType="interactiveSeq">
                <p:stCondLst>
                  <p:cond evt="onClick" delay="0">
                    <p:tgtEl>
                      <p:spTgt spid="1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15"/>
                                        </p:tgtEl>
                                        <p:attrNameLst>
                                          <p:attrName>fillcolor</p:attrName>
                                        </p:attrNameLst>
                                      </p:cBhvr>
                                      <p:to>
                                        <a:srgbClr val="ED7D31"/>
                                      </p:to>
                                    </p:animClr>
                                    <p:set>
                                      <p:cBhvr>
                                        <p:cTn id="14" dur="500" fill="hold"/>
                                        <p:tgtEl>
                                          <p:spTgt spid="115"/>
                                        </p:tgtEl>
                                        <p:attrNameLst>
                                          <p:attrName>fill.type</p:attrName>
                                        </p:attrNameLst>
                                      </p:cBhvr>
                                      <p:to>
                                        <p:strVal val="solid"/>
                                      </p:to>
                                    </p:set>
                                    <p:set>
                                      <p:cBhvr>
                                        <p:cTn id="15" dur="500" fill="hold"/>
                                        <p:tgtEl>
                                          <p:spTgt spid="11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5"/>
                  </p:tgtEl>
                </p:cond>
              </p:nextCondLst>
            </p:seq>
            <p:seq concurrent="1" nextAc="seek">
              <p:cTn id="16" restart="whenNotActive" fill="hold" evtFilter="cancelBubble" nodeType="interactiveSeq">
                <p:stCondLst>
                  <p:cond evt="onClick" delay="0">
                    <p:tgtEl>
                      <p:spTgt spid="1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14"/>
                                        </p:tgtEl>
                                        <p:attrNameLst>
                                          <p:attrName>fillcolor</p:attrName>
                                        </p:attrNameLst>
                                      </p:cBhvr>
                                      <p:to>
                                        <a:srgbClr val="ED7D31"/>
                                      </p:to>
                                    </p:animClr>
                                    <p:set>
                                      <p:cBhvr>
                                        <p:cTn id="21" dur="500" fill="hold"/>
                                        <p:tgtEl>
                                          <p:spTgt spid="114"/>
                                        </p:tgtEl>
                                        <p:attrNameLst>
                                          <p:attrName>fill.type</p:attrName>
                                        </p:attrNameLst>
                                      </p:cBhvr>
                                      <p:to>
                                        <p:strVal val="solid"/>
                                      </p:to>
                                    </p:set>
                                    <p:set>
                                      <p:cBhvr>
                                        <p:cTn id="22" dur="500" fill="hold"/>
                                        <p:tgtEl>
                                          <p:spTgt spid="11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4"/>
                  </p:tgtEl>
                </p:cond>
              </p:nextCondLst>
            </p:seq>
            <p:seq concurrent="1" nextAc="seek">
              <p:cTn id="23" restart="whenNotActive" fill="hold" evtFilter="cancelBubble" nodeType="interactiveSeq">
                <p:stCondLst>
                  <p:cond evt="onClick" delay="0">
                    <p:tgtEl>
                      <p:spTgt spid="1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16"/>
                                        </p:tgtEl>
                                        <p:attrNameLst>
                                          <p:attrName>fillcolor</p:attrName>
                                        </p:attrNameLst>
                                      </p:cBhvr>
                                      <p:to>
                                        <a:srgbClr val="ED7D31"/>
                                      </p:to>
                                    </p:animClr>
                                    <p:set>
                                      <p:cBhvr>
                                        <p:cTn id="28" dur="500" fill="hold"/>
                                        <p:tgtEl>
                                          <p:spTgt spid="116"/>
                                        </p:tgtEl>
                                        <p:attrNameLst>
                                          <p:attrName>fill.type</p:attrName>
                                        </p:attrNameLst>
                                      </p:cBhvr>
                                      <p:to>
                                        <p:strVal val="solid"/>
                                      </p:to>
                                    </p:set>
                                    <p:set>
                                      <p:cBhvr>
                                        <p:cTn id="29" dur="500" fill="hold"/>
                                        <p:tgtEl>
                                          <p:spTgt spid="1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875524" y="475862"/>
            <a:ext cx="10440955" cy="197809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en-US" sz="2800" b="1" dirty="0" err="1">
                <a:latin typeface="UTM Avo" panose="02040603050506020204" pitchFamily="18" charset="0"/>
              </a:rPr>
              <a:t>Câu</a:t>
            </a:r>
            <a:r>
              <a:rPr lang="en-US" sz="2800" b="1" dirty="0">
                <a:latin typeface="UTM Avo" panose="02040603050506020204" pitchFamily="18" charset="0"/>
              </a:rPr>
              <a:t> 3: </a:t>
            </a:r>
            <a:r>
              <a:rPr lang="en-US" sz="2800" dirty="0" err="1">
                <a:latin typeface="UTM Avo" panose="02040603050506020204" pitchFamily="18" charset="0"/>
              </a:rPr>
              <a:t>Chọn</a:t>
            </a:r>
            <a:r>
              <a:rPr lang="en-US" sz="2800" dirty="0">
                <a:latin typeface="UTM Avo" panose="02040603050506020204" pitchFamily="18" charset="0"/>
              </a:rPr>
              <a:t> </a:t>
            </a:r>
            <a:r>
              <a:rPr lang="en-US" sz="2800" dirty="0" err="1">
                <a:latin typeface="UTM Avo" panose="02040603050506020204" pitchFamily="18" charset="0"/>
              </a:rPr>
              <a:t>đáp</a:t>
            </a:r>
            <a:r>
              <a:rPr lang="en-US" sz="2800" dirty="0">
                <a:latin typeface="UTM Avo" panose="02040603050506020204" pitchFamily="18" charset="0"/>
              </a:rPr>
              <a:t> </a:t>
            </a:r>
            <a:r>
              <a:rPr lang="en-US" sz="2800" dirty="0" err="1">
                <a:latin typeface="UTM Avo" panose="02040603050506020204" pitchFamily="18" charset="0"/>
              </a:rPr>
              <a:t>án</a:t>
            </a:r>
            <a:r>
              <a:rPr lang="en-US" sz="2800" dirty="0">
                <a:latin typeface="UTM Avo" panose="02040603050506020204" pitchFamily="18" charset="0"/>
              </a:rPr>
              <a:t> </a:t>
            </a:r>
            <a:r>
              <a:rPr lang="en-US" sz="2800" dirty="0" err="1">
                <a:latin typeface="UTM Avo" panose="02040603050506020204" pitchFamily="18" charset="0"/>
              </a:rPr>
              <a:t>đúng</a:t>
            </a:r>
            <a:r>
              <a:rPr lang="en-US" sz="2800" dirty="0">
                <a:latin typeface="UTM Avo" panose="02040603050506020204" pitchFamily="18" charset="0"/>
              </a:rPr>
              <a:t>.</a:t>
            </a:r>
          </a:p>
        </p:txBody>
      </p:sp>
      <p:sp>
        <p:nvSpPr>
          <p:cNvPr id="124" name="Google Shape;124;p5"/>
          <p:cNvSpPr/>
          <p:nvPr/>
        </p:nvSpPr>
        <p:spPr>
          <a:xfrm>
            <a:off x="875523"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vi-VN" sz="2800" dirty="0">
                <a:latin typeface="UTM Avo" panose="02040603050506020204" pitchFamily="18" charset="0"/>
              </a:rPr>
              <a:t>A.</a:t>
            </a:r>
            <a:r>
              <a:rPr lang="en-US" sz="2800" dirty="0">
                <a:latin typeface="UTM Avo" panose="02040603050506020204" pitchFamily="18" charset="0"/>
              </a:rPr>
              <a:t> </a:t>
            </a:r>
            <a:r>
              <a:rPr lang="vi-VN" sz="2800" dirty="0">
                <a:latin typeface="UTM Avo" panose="02040603050506020204" pitchFamily="18" charset="0"/>
              </a:rPr>
              <a:t>3 yến = 300 kg</a:t>
            </a:r>
            <a:endParaRPr sz="2800" dirty="0">
              <a:latin typeface="UTM Avo" panose="02040603050506020204" pitchFamily="18" charset="0"/>
            </a:endParaRPr>
          </a:p>
        </p:txBody>
      </p:sp>
      <p:sp>
        <p:nvSpPr>
          <p:cNvPr id="125" name="Google Shape;125;p5"/>
          <p:cNvSpPr/>
          <p:nvPr/>
        </p:nvSpPr>
        <p:spPr>
          <a:xfrm>
            <a:off x="875523"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nn-NO" sz="2800" dirty="0">
                <a:latin typeface="UTM Avo" panose="02040603050506020204" pitchFamily="18" charset="0"/>
              </a:rPr>
              <a:t>C. 2 kg 50g = 2 500 g</a:t>
            </a:r>
            <a:endParaRPr sz="2800" dirty="0">
              <a:latin typeface="UTM Avo" panose="02040603050506020204" pitchFamily="18" charset="0"/>
            </a:endParaRPr>
          </a:p>
        </p:txBody>
      </p:sp>
      <p:sp>
        <p:nvSpPr>
          <p:cNvPr id="126" name="Google Shape;126;p5"/>
          <p:cNvSpPr/>
          <p:nvPr/>
        </p:nvSpPr>
        <p:spPr>
          <a:xfrm>
            <a:off x="6239074"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fi-FI" sz="2800" dirty="0">
                <a:latin typeface="UTM Avo" panose="02040603050506020204" pitchFamily="18" charset="0"/>
              </a:rPr>
              <a:t>B. 2 tấn = 2 000 yến</a:t>
            </a:r>
            <a:endParaRPr sz="2800" dirty="0">
              <a:latin typeface="UTM Avo" panose="02040603050506020204" pitchFamily="18" charset="0"/>
            </a:endParaRPr>
          </a:p>
        </p:txBody>
      </p:sp>
      <p:sp>
        <p:nvSpPr>
          <p:cNvPr id="127" name="Google Shape;127;p5"/>
          <p:cNvSpPr/>
          <p:nvPr/>
        </p:nvSpPr>
        <p:spPr>
          <a:xfrm>
            <a:off x="6239074"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vi-VN" sz="2800" dirty="0">
                <a:latin typeface="UTM Avo" panose="02040603050506020204" pitchFamily="18" charset="0"/>
              </a:rPr>
              <a:t>D.</a:t>
            </a:r>
            <a:r>
              <a:rPr lang="en-US" sz="2800" dirty="0">
                <a:latin typeface="UTM Avo" panose="02040603050506020204" pitchFamily="18" charset="0"/>
              </a:rPr>
              <a:t> </a:t>
            </a:r>
            <a:r>
              <a:rPr lang="vi-VN" sz="2800" dirty="0">
                <a:latin typeface="UTM Avo" panose="02040603050506020204" pitchFamily="18" charset="0"/>
              </a:rPr>
              <a:t>40 kg = 4 yến </a:t>
            </a:r>
            <a:endParaRPr sz="2800" dirty="0">
              <a:latin typeface="UTM Avo" panose="02040603050506020204" pitchFamily="18" charset="0"/>
            </a:endParaRPr>
          </a:p>
        </p:txBody>
      </p:sp>
      <p:pic>
        <p:nvPicPr>
          <p:cNvPr id="128" name="Google Shape;128;p5">
            <a:hlinkClick r:id="rId5" action="ppaction://hlinksldjump"/>
          </p:cNvPr>
          <p:cNvPicPr preferRelativeResize="0"/>
          <p:nvPr/>
        </p:nvPicPr>
        <p:blipFill rotWithShape="1">
          <a:blip r:embed="rId6">
            <a:alphaModFix/>
          </a:blip>
          <a:srcRect/>
          <a:stretch/>
        </p:blipFill>
        <p:spPr>
          <a:xfrm>
            <a:off x="11256905" y="5868957"/>
            <a:ext cx="935097" cy="989045"/>
          </a:xfrm>
          <a:prstGeom prst="rect">
            <a:avLst/>
          </a:prstGeom>
          <a:noFill/>
          <a:ln>
            <a:noFill/>
          </a:ln>
        </p:spPr>
      </p:pic>
      <p:pic>
        <p:nvPicPr>
          <p:cNvPr id="2" name="Picture 1">
            <a:extLst>
              <a:ext uri="{FF2B5EF4-FFF2-40B4-BE49-F238E27FC236}">
                <a16:creationId xmlns:a16="http://schemas.microsoft.com/office/drawing/2014/main" id="{7E628126-53D5-ED38-A61A-118CF59561AA}"/>
              </a:ext>
            </a:extLst>
          </p:cNvPr>
          <p:cNvPicPr>
            <a:picLocks noChangeAspect="1"/>
          </p:cNvPicPr>
          <p:nvPr/>
        </p:nvPicPr>
        <p:blipFill>
          <a:blip r:embed="rId7"/>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338905738"/>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12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7"/>
                                        </p:tgtEl>
                                        <p:attrNameLst>
                                          <p:attrName>fillcolor</p:attrName>
                                        </p:attrNameLst>
                                      </p:cBhvr>
                                      <p:to>
                                        <a:srgbClr val="70AD47"/>
                                      </p:to>
                                    </p:animClr>
                                    <p:set>
                                      <p:cBhvr>
                                        <p:cTn id="7" dur="500" fill="hold"/>
                                        <p:tgtEl>
                                          <p:spTgt spid="127"/>
                                        </p:tgtEl>
                                        <p:attrNameLst>
                                          <p:attrName>fill.type</p:attrName>
                                        </p:attrNameLst>
                                      </p:cBhvr>
                                      <p:to>
                                        <p:strVal val="solid"/>
                                      </p:to>
                                    </p:set>
                                    <p:set>
                                      <p:cBhvr>
                                        <p:cTn id="8" dur="500" fill="hold"/>
                                        <p:tgtEl>
                                          <p:spTgt spid="12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7"/>
                  </p:tgtEl>
                </p:cond>
              </p:nextCondLst>
            </p:seq>
            <p:seq concurrent="1" nextAc="seek">
              <p:cTn id="9" restart="whenNotActive" fill="hold" evtFilter="cancelBubble" nodeType="interactiveSeq">
                <p:stCondLst>
                  <p:cond evt="onClick" delay="0">
                    <p:tgtEl>
                      <p:spTgt spid="12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4"/>
                                        </p:tgtEl>
                                        <p:attrNameLst>
                                          <p:attrName>fillcolor</p:attrName>
                                        </p:attrNameLst>
                                      </p:cBhvr>
                                      <p:to>
                                        <a:srgbClr val="ED7D31"/>
                                      </p:to>
                                    </p:animClr>
                                    <p:set>
                                      <p:cBhvr>
                                        <p:cTn id="14" dur="500" fill="hold"/>
                                        <p:tgtEl>
                                          <p:spTgt spid="124"/>
                                        </p:tgtEl>
                                        <p:attrNameLst>
                                          <p:attrName>fill.type</p:attrName>
                                        </p:attrNameLst>
                                      </p:cBhvr>
                                      <p:to>
                                        <p:strVal val="solid"/>
                                      </p:to>
                                    </p:set>
                                    <p:set>
                                      <p:cBhvr>
                                        <p:cTn id="15" dur="500" fill="hold"/>
                                        <p:tgtEl>
                                          <p:spTgt spid="12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4"/>
                  </p:tgtEl>
                </p:cond>
              </p:nextCondLst>
            </p:seq>
            <p:seq concurrent="1" nextAc="seek">
              <p:cTn id="16" restart="whenNotActive" fill="hold" evtFilter="cancelBubble" nodeType="interactiveSeq">
                <p:stCondLst>
                  <p:cond evt="onClick" delay="0">
                    <p:tgtEl>
                      <p:spTgt spid="1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6"/>
                                        </p:tgtEl>
                                        <p:attrNameLst>
                                          <p:attrName>fillcolor</p:attrName>
                                        </p:attrNameLst>
                                      </p:cBhvr>
                                      <p:to>
                                        <a:srgbClr val="ED7D31"/>
                                      </p:to>
                                    </p:animClr>
                                    <p:set>
                                      <p:cBhvr>
                                        <p:cTn id="21" dur="500" fill="hold"/>
                                        <p:tgtEl>
                                          <p:spTgt spid="126"/>
                                        </p:tgtEl>
                                        <p:attrNameLst>
                                          <p:attrName>fill.type</p:attrName>
                                        </p:attrNameLst>
                                      </p:cBhvr>
                                      <p:to>
                                        <p:strVal val="solid"/>
                                      </p:to>
                                    </p:set>
                                    <p:set>
                                      <p:cBhvr>
                                        <p:cTn id="22" dur="500" fill="hold"/>
                                        <p:tgtEl>
                                          <p:spTgt spid="12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6"/>
                  </p:tgtEl>
                </p:cond>
              </p:nextCondLst>
            </p:seq>
            <p:seq concurrent="1" nextAc="seek">
              <p:cTn id="23" restart="whenNotActive" fill="hold" evtFilter="cancelBubble" nodeType="interactiveSeq">
                <p:stCondLst>
                  <p:cond evt="onClick" delay="0">
                    <p:tgtEl>
                      <p:spTgt spid="1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5"/>
                                        </p:tgtEl>
                                        <p:attrNameLst>
                                          <p:attrName>fillcolor</p:attrName>
                                        </p:attrNameLst>
                                      </p:cBhvr>
                                      <p:to>
                                        <a:srgbClr val="ED7D31"/>
                                      </p:to>
                                    </p:animClr>
                                    <p:set>
                                      <p:cBhvr>
                                        <p:cTn id="28" dur="500" fill="hold"/>
                                        <p:tgtEl>
                                          <p:spTgt spid="125"/>
                                        </p:tgtEl>
                                        <p:attrNameLst>
                                          <p:attrName>fill.type</p:attrName>
                                        </p:attrNameLst>
                                      </p:cBhvr>
                                      <p:to>
                                        <p:strVal val="solid"/>
                                      </p:to>
                                    </p:set>
                                    <p:set>
                                      <p:cBhvr>
                                        <p:cTn id="29" dur="500" fill="hold"/>
                                        <p:tgtEl>
                                          <p:spTgt spid="1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4" name="Google Shape;134;p6"/>
              <p:cNvSpPr/>
              <p:nvPr/>
            </p:nvSpPr>
            <p:spPr>
              <a:xfrm>
                <a:off x="875524" y="475862"/>
                <a:ext cx="10440955" cy="197809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spcAft>
                    <a:spcPts val="533"/>
                  </a:spcAft>
                </a:pPr>
                <a:r>
                  <a:rPr lang="en-US" sz="2800" b="1" dirty="0" err="1">
                    <a:latin typeface="UTM Avo" panose="02040603050506020204" pitchFamily="18" charset="0"/>
                  </a:rPr>
                  <a:t>Câu</a:t>
                </a:r>
                <a:r>
                  <a:rPr lang="en-US" sz="2800" b="1" dirty="0">
                    <a:latin typeface="UTM Avo" panose="02040603050506020204" pitchFamily="18" charset="0"/>
                  </a:rPr>
                  <a:t> 4: </a:t>
                </a:r>
                <a:r>
                  <a:rPr lang="en-US" sz="2800" dirty="0" err="1">
                    <a:latin typeface="UTM Avo" panose="02040603050506020204" pitchFamily="18" charset="0"/>
                    <a:ea typeface="Calibri"/>
                    <a:cs typeface="Times New Roman"/>
                  </a:rPr>
                  <a:t>Mẹ</a:t>
                </a:r>
                <a:r>
                  <a:rPr lang="en-US" sz="2800" dirty="0">
                    <a:latin typeface="UTM Avo" panose="02040603050506020204" pitchFamily="18" charset="0"/>
                    <a:ea typeface="Calibri"/>
                    <a:cs typeface="Times New Roman"/>
                  </a:rPr>
                  <a:t> </a:t>
                </a:r>
                <a:r>
                  <a:rPr lang="en-US" sz="2800" dirty="0" err="1">
                    <a:latin typeface="UTM Avo" panose="02040603050506020204" pitchFamily="18" charset="0"/>
                    <a:ea typeface="Calibri"/>
                    <a:cs typeface="Times New Roman"/>
                  </a:rPr>
                  <a:t>mua</a:t>
                </a:r>
                <a:r>
                  <a:rPr lang="en-US" sz="2800" dirty="0">
                    <a:latin typeface="UTM Avo" panose="02040603050506020204" pitchFamily="18" charset="0"/>
                    <a:ea typeface="Calibri"/>
                    <a:cs typeface="Times New Roman"/>
                  </a:rPr>
                  <a:t> 3 kg cam </a:t>
                </a:r>
                <a:r>
                  <a:rPr lang="en-US" sz="2800" dirty="0" err="1">
                    <a:latin typeface="UTM Avo" panose="02040603050506020204" pitchFamily="18" charset="0"/>
                    <a:ea typeface="Calibri"/>
                    <a:cs typeface="Times New Roman"/>
                  </a:rPr>
                  <a:t>và</a:t>
                </a:r>
                <a:r>
                  <a:rPr lang="en-US" sz="2800" dirty="0">
                    <a:latin typeface="UTM Avo" panose="02040603050506020204" pitchFamily="18" charset="0"/>
                    <a:ea typeface="Calibri"/>
                    <a:cs typeface="Times New Roman"/>
                  </a:rPr>
                  <a:t> </a:t>
                </a:r>
                <a14:m>
                  <m:oMath xmlns:m="http://schemas.openxmlformats.org/officeDocument/2006/math">
                    <m:f>
                      <m:fPr>
                        <m:ctrlPr>
                          <a:rPr lang="en-US" sz="2800" i="1">
                            <a:latin typeface="Cambria Math" panose="02040503050406030204" pitchFamily="18" charset="0"/>
                            <a:ea typeface="Calibri"/>
                            <a:cs typeface="Times New Roman"/>
                          </a:rPr>
                        </m:ctrlPr>
                      </m:fPr>
                      <m:num>
                        <m:r>
                          <m:rPr>
                            <m:nor/>
                          </m:rPr>
                          <a:rPr lang="en-US" sz="2800" i="0">
                            <a:latin typeface="UTM Avo" panose="02040603050506020204" pitchFamily="18" charset="0"/>
                            <a:ea typeface="Calibri"/>
                            <a:cs typeface="Times New Roman"/>
                          </a:rPr>
                          <m:t>3</m:t>
                        </m:r>
                      </m:num>
                      <m:den>
                        <m:r>
                          <m:rPr>
                            <m:nor/>
                          </m:rPr>
                          <a:rPr lang="en-US" sz="2800" i="0">
                            <a:latin typeface="UTM Avo" panose="02040603050506020204" pitchFamily="18" charset="0"/>
                            <a:ea typeface="Calibri"/>
                            <a:cs typeface="Times New Roman"/>
                          </a:rPr>
                          <m:t>2</m:t>
                        </m:r>
                      </m:den>
                    </m:f>
                  </m:oMath>
                </a14:m>
                <a:r>
                  <a:rPr lang="en-US" sz="2800" dirty="0">
                    <a:latin typeface="UTM Avo" panose="02040603050506020204" pitchFamily="18" charset="0"/>
                    <a:ea typeface="等线"/>
                    <a:cs typeface="Times New Roman"/>
                  </a:rPr>
                  <a:t> kg </a:t>
                </a:r>
                <a:r>
                  <a:rPr lang="en-US" sz="2800" dirty="0" err="1">
                    <a:latin typeface="UTM Avo" panose="02040603050506020204" pitchFamily="18" charset="0"/>
                    <a:ea typeface="等线"/>
                    <a:cs typeface="Times New Roman"/>
                  </a:rPr>
                  <a:t>táo</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Hỏi</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mẹ</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mua</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tất</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cả</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bao</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nhiêu</a:t>
                </a:r>
                <a:r>
                  <a:rPr lang="en-US" sz="2800" dirty="0">
                    <a:latin typeface="UTM Avo" panose="02040603050506020204" pitchFamily="18" charset="0"/>
                    <a:ea typeface="等线"/>
                    <a:cs typeface="Times New Roman"/>
                  </a:rPr>
                  <a:t> kg cam </a:t>
                </a:r>
                <a:r>
                  <a:rPr lang="en-US" sz="2800" dirty="0" err="1">
                    <a:latin typeface="UTM Avo" panose="02040603050506020204" pitchFamily="18" charset="0"/>
                    <a:ea typeface="等线"/>
                    <a:cs typeface="Times New Roman"/>
                  </a:rPr>
                  <a:t>và</a:t>
                </a:r>
                <a:r>
                  <a:rPr lang="en-US" sz="2800" dirty="0">
                    <a:latin typeface="UTM Avo" panose="02040603050506020204" pitchFamily="18" charset="0"/>
                    <a:ea typeface="等线"/>
                    <a:cs typeface="Times New Roman"/>
                  </a:rPr>
                  <a:t> </a:t>
                </a:r>
                <a:r>
                  <a:rPr lang="en-US" sz="2800" dirty="0" err="1">
                    <a:latin typeface="UTM Avo" panose="02040603050506020204" pitchFamily="18" charset="0"/>
                    <a:ea typeface="等线"/>
                    <a:cs typeface="Times New Roman"/>
                  </a:rPr>
                  <a:t>táo</a:t>
                </a:r>
                <a:r>
                  <a:rPr lang="en-US" sz="2800" dirty="0">
                    <a:latin typeface="UTM Avo" panose="02040603050506020204" pitchFamily="18" charset="0"/>
                    <a:ea typeface="等线"/>
                    <a:cs typeface="Times New Roman"/>
                  </a:rPr>
                  <a:t>?</a:t>
                </a:r>
                <a:endParaRPr lang="en-US" sz="2800" dirty="0">
                  <a:latin typeface="UTM Avo" panose="02040603050506020204" pitchFamily="18" charset="0"/>
                  <a:ea typeface="Calibri"/>
                  <a:cs typeface="Times New Roman"/>
                </a:endParaRPr>
              </a:p>
            </p:txBody>
          </p:sp>
        </mc:Choice>
        <mc:Fallback xmlns="">
          <p:sp>
            <p:nvSpPr>
              <p:cNvPr id="134" name="Google Shape;134;p6"/>
              <p:cNvSpPr>
                <a:spLocks noRot="1" noChangeAspect="1" noMove="1" noResize="1" noEditPoints="1" noAdjustHandles="1" noChangeArrowheads="1" noChangeShapeType="1" noTextEdit="1"/>
              </p:cNvSpPr>
              <p:nvPr/>
            </p:nvSpPr>
            <p:spPr>
              <a:xfrm>
                <a:off x="875524" y="475862"/>
                <a:ext cx="10440955" cy="1978090"/>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Google Shape;135;p6"/>
              <p:cNvSpPr/>
              <p:nvPr/>
            </p:nvSpPr>
            <p:spPr>
              <a:xfrm>
                <a:off x="875523"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fr-FR" sz="2800" dirty="0">
                    <a:latin typeface="UTM Avo" panose="02040603050506020204" pitchFamily="18" charset="0"/>
                  </a:rPr>
                  <a:t>A.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6</m:t>
                        </m:r>
                      </m:num>
                      <m:den>
                        <m:r>
                          <m:rPr>
                            <m:nor/>
                          </m:rPr>
                          <a:rPr lang="en-US" sz="2800" i="0">
                            <a:latin typeface="UTM Avo" panose="02040603050506020204" pitchFamily="18" charset="0"/>
                          </a:rPr>
                          <m:t>3</m:t>
                        </m:r>
                      </m:den>
                    </m:f>
                  </m:oMath>
                </a14:m>
                <a:endParaRPr sz="2800" dirty="0">
                  <a:latin typeface="UTM Avo" panose="02040603050506020204" pitchFamily="18" charset="0"/>
                </a:endParaRPr>
              </a:p>
            </p:txBody>
          </p:sp>
        </mc:Choice>
        <mc:Fallback xmlns="">
          <p:sp>
            <p:nvSpPr>
              <p:cNvPr id="135" name="Google Shape;135;p6"/>
              <p:cNvSpPr>
                <a:spLocks noRot="1" noChangeAspect="1" noMove="1" noResize="1" noEditPoints="1" noAdjustHandles="1" noChangeArrowheads="1" noChangeShapeType="1" noTextEdit="1"/>
              </p:cNvSpPr>
              <p:nvPr/>
            </p:nvSpPr>
            <p:spPr>
              <a:xfrm>
                <a:off x="875523" y="2671668"/>
                <a:ext cx="5077409" cy="1648407"/>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Google Shape;136;p6"/>
              <p:cNvSpPr/>
              <p:nvPr/>
            </p:nvSpPr>
            <p:spPr>
              <a:xfrm>
                <a:off x="875523"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fr-FR" sz="2800" dirty="0">
                    <a:latin typeface="UTM Avo" panose="02040603050506020204" pitchFamily="18" charset="0"/>
                  </a:rPr>
                  <a:t>C.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9</m:t>
                        </m:r>
                      </m:num>
                      <m:den>
                        <m:r>
                          <m:rPr>
                            <m:nor/>
                          </m:rPr>
                          <a:rPr lang="en-US" sz="2800" i="0">
                            <a:latin typeface="UTM Avo" panose="02040603050506020204" pitchFamily="18" charset="0"/>
                          </a:rPr>
                          <m:t>4</m:t>
                        </m:r>
                      </m:den>
                    </m:f>
                  </m:oMath>
                </a14:m>
                <a:endParaRPr sz="2800" dirty="0">
                  <a:latin typeface="UTM Avo" panose="02040603050506020204" pitchFamily="18" charset="0"/>
                </a:endParaRPr>
              </a:p>
            </p:txBody>
          </p:sp>
        </mc:Choice>
        <mc:Fallback xmlns="">
          <p:sp>
            <p:nvSpPr>
              <p:cNvPr id="136" name="Google Shape;136;p6"/>
              <p:cNvSpPr>
                <a:spLocks noRot="1" noChangeAspect="1" noMove="1" noResize="1" noEditPoints="1" noAdjustHandles="1" noChangeArrowheads="1" noChangeShapeType="1" noTextEdit="1"/>
              </p:cNvSpPr>
              <p:nvPr/>
            </p:nvSpPr>
            <p:spPr>
              <a:xfrm>
                <a:off x="875523" y="4537790"/>
                <a:ext cx="5077409" cy="1648407"/>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Google Shape;137;p6"/>
              <p:cNvSpPr/>
              <p:nvPr/>
            </p:nvSpPr>
            <p:spPr>
              <a:xfrm>
                <a:off x="6239074"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fr-FR" sz="2800" dirty="0">
                    <a:latin typeface="UTM Avo" panose="02040603050506020204" pitchFamily="18" charset="0"/>
                  </a:rPr>
                  <a:t>B.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9</m:t>
                        </m:r>
                      </m:num>
                      <m:den>
                        <m:r>
                          <m:rPr>
                            <m:nor/>
                          </m:rPr>
                          <a:rPr lang="en-US" sz="2800" i="0">
                            <a:latin typeface="UTM Avo" panose="02040603050506020204" pitchFamily="18" charset="0"/>
                          </a:rPr>
                          <m:t>2</m:t>
                        </m:r>
                      </m:den>
                    </m:f>
                  </m:oMath>
                </a14:m>
                <a:endParaRPr sz="2800" dirty="0">
                  <a:latin typeface="UTM Avo" panose="02040603050506020204" pitchFamily="18" charset="0"/>
                </a:endParaRPr>
              </a:p>
            </p:txBody>
          </p:sp>
        </mc:Choice>
        <mc:Fallback xmlns="">
          <p:sp>
            <p:nvSpPr>
              <p:cNvPr id="137" name="Google Shape;137;p6"/>
              <p:cNvSpPr>
                <a:spLocks noRot="1" noChangeAspect="1" noMove="1" noResize="1" noEditPoints="1" noAdjustHandles="1" noChangeArrowheads="1" noChangeShapeType="1" noTextEdit="1"/>
              </p:cNvSpPr>
              <p:nvPr/>
            </p:nvSpPr>
            <p:spPr>
              <a:xfrm>
                <a:off x="6239074" y="2671668"/>
                <a:ext cx="5077409" cy="1648407"/>
              </a:xfrm>
              <a:prstGeom prst="roundRect">
                <a:avLst>
                  <a:gd name="adj" fmla="val 16667"/>
                </a:avLst>
              </a:prstGeom>
              <a:blipFill>
                <a:blip r:embed="rId8"/>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Google Shape;138;p6"/>
              <p:cNvSpPr/>
              <p:nvPr/>
            </p:nvSpPr>
            <p:spPr>
              <a:xfrm>
                <a:off x="6239074"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fr-FR" sz="2800" dirty="0">
                    <a:latin typeface="UTM Avo" panose="02040603050506020204" pitchFamily="18" charset="0"/>
                  </a:rPr>
                  <a:t>D.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3</m:t>
                        </m:r>
                      </m:num>
                      <m:den>
                        <m:r>
                          <m:rPr>
                            <m:nor/>
                          </m:rPr>
                          <a:rPr lang="en-US" sz="2800" i="0">
                            <a:latin typeface="UTM Avo" panose="02040603050506020204" pitchFamily="18" charset="0"/>
                          </a:rPr>
                          <m:t>2</m:t>
                        </m:r>
                      </m:den>
                    </m:f>
                  </m:oMath>
                </a14:m>
                <a:endParaRPr sz="2800" dirty="0">
                  <a:latin typeface="UTM Avo" panose="02040603050506020204" pitchFamily="18" charset="0"/>
                </a:endParaRPr>
              </a:p>
            </p:txBody>
          </p:sp>
        </mc:Choice>
        <mc:Fallback xmlns="">
          <p:sp>
            <p:nvSpPr>
              <p:cNvPr id="138" name="Google Shape;138;p6"/>
              <p:cNvSpPr>
                <a:spLocks noRot="1" noChangeAspect="1" noMove="1" noResize="1" noEditPoints="1" noAdjustHandles="1" noChangeArrowheads="1" noChangeShapeType="1" noTextEdit="1"/>
              </p:cNvSpPr>
              <p:nvPr/>
            </p:nvSpPr>
            <p:spPr>
              <a:xfrm>
                <a:off x="6239074" y="4537790"/>
                <a:ext cx="5077409" cy="1648407"/>
              </a:xfrm>
              <a:prstGeom prst="roundRect">
                <a:avLst>
                  <a:gd name="adj" fmla="val 16667"/>
                </a:avLst>
              </a:prstGeom>
              <a:blipFill>
                <a:blip r:embed="rId9"/>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10" action="ppaction://hlinksldjump"/>
          </p:cNvPr>
          <p:cNvPicPr preferRelativeResize="0"/>
          <p:nvPr/>
        </p:nvPicPr>
        <p:blipFill rotWithShape="1">
          <a:blip r:embed="rId11">
            <a:alphaModFix/>
          </a:blip>
          <a:srcRect/>
          <a:stretch/>
        </p:blipFill>
        <p:spPr>
          <a:xfrm>
            <a:off x="11256905" y="5868957"/>
            <a:ext cx="935097" cy="989045"/>
          </a:xfrm>
          <a:prstGeom prst="rect">
            <a:avLst/>
          </a:prstGeom>
          <a:noFill/>
          <a:ln>
            <a:noFill/>
          </a:ln>
        </p:spPr>
      </p:pic>
      <p:pic>
        <p:nvPicPr>
          <p:cNvPr id="2" name="Picture 1">
            <a:extLst>
              <a:ext uri="{FF2B5EF4-FFF2-40B4-BE49-F238E27FC236}">
                <a16:creationId xmlns:a16="http://schemas.microsoft.com/office/drawing/2014/main" id="{BE6348E8-4AB0-A98B-B454-1104E119306C}"/>
              </a:ext>
            </a:extLst>
          </p:cNvPr>
          <p:cNvPicPr>
            <a:picLocks noChangeAspect="1"/>
          </p:cNvPicPr>
          <p:nvPr/>
        </p:nvPicPr>
        <p:blipFill>
          <a:blip r:embed="rId12"/>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4118228865"/>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13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37"/>
                                        </p:tgtEl>
                                        <p:attrNameLst>
                                          <p:attrName>fillcolor</p:attrName>
                                        </p:attrNameLst>
                                      </p:cBhvr>
                                      <p:to>
                                        <a:srgbClr val="70AD47"/>
                                      </p:to>
                                    </p:animClr>
                                    <p:set>
                                      <p:cBhvr>
                                        <p:cTn id="7" dur="500" fill="hold"/>
                                        <p:tgtEl>
                                          <p:spTgt spid="137"/>
                                        </p:tgtEl>
                                        <p:attrNameLst>
                                          <p:attrName>fill.type</p:attrName>
                                        </p:attrNameLst>
                                      </p:cBhvr>
                                      <p:to>
                                        <p:strVal val="solid"/>
                                      </p:to>
                                    </p:set>
                                    <p:set>
                                      <p:cBhvr>
                                        <p:cTn id="8" dur="500" fill="hold"/>
                                        <p:tgtEl>
                                          <p:spTgt spid="13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7"/>
                  </p:tgtEl>
                </p:cond>
              </p:nextCondLst>
            </p:seq>
            <p:seq concurrent="1" nextAc="seek">
              <p:cTn id="9" restart="whenNotActive" fill="hold" evtFilter="cancelBubble" nodeType="interactiveSeq">
                <p:stCondLst>
                  <p:cond evt="onClick" delay="0">
                    <p:tgtEl>
                      <p:spTgt spid="13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35"/>
                                        </p:tgtEl>
                                        <p:attrNameLst>
                                          <p:attrName>fillcolor</p:attrName>
                                        </p:attrNameLst>
                                      </p:cBhvr>
                                      <p:to>
                                        <a:srgbClr val="ED7D31"/>
                                      </p:to>
                                    </p:animClr>
                                    <p:set>
                                      <p:cBhvr>
                                        <p:cTn id="14" dur="500" fill="hold"/>
                                        <p:tgtEl>
                                          <p:spTgt spid="135"/>
                                        </p:tgtEl>
                                        <p:attrNameLst>
                                          <p:attrName>fill.type</p:attrName>
                                        </p:attrNameLst>
                                      </p:cBhvr>
                                      <p:to>
                                        <p:strVal val="solid"/>
                                      </p:to>
                                    </p:set>
                                    <p:set>
                                      <p:cBhvr>
                                        <p:cTn id="15" dur="500" fill="hold"/>
                                        <p:tgtEl>
                                          <p:spTgt spid="13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5"/>
                  </p:tgtEl>
                </p:cond>
              </p:nextCondLst>
            </p:seq>
            <p:seq concurrent="1" nextAc="seek">
              <p:cTn id="16" restart="whenNotActive" fill="hold" evtFilter="cancelBubble" nodeType="interactiveSeq">
                <p:stCondLst>
                  <p:cond evt="onClick" delay="0">
                    <p:tgtEl>
                      <p:spTgt spid="13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6"/>
                                        </p:tgtEl>
                                        <p:attrNameLst>
                                          <p:attrName>fillcolor</p:attrName>
                                        </p:attrNameLst>
                                      </p:cBhvr>
                                      <p:to>
                                        <a:srgbClr val="ED7D31"/>
                                      </p:to>
                                    </p:animClr>
                                    <p:set>
                                      <p:cBhvr>
                                        <p:cTn id="21" dur="500" fill="hold"/>
                                        <p:tgtEl>
                                          <p:spTgt spid="136"/>
                                        </p:tgtEl>
                                        <p:attrNameLst>
                                          <p:attrName>fill.type</p:attrName>
                                        </p:attrNameLst>
                                      </p:cBhvr>
                                      <p:to>
                                        <p:strVal val="solid"/>
                                      </p:to>
                                    </p:set>
                                    <p:set>
                                      <p:cBhvr>
                                        <p:cTn id="22" dur="500" fill="hold"/>
                                        <p:tgtEl>
                                          <p:spTgt spid="13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6"/>
                  </p:tgtEl>
                </p:cond>
              </p:nextCondLst>
            </p:seq>
            <p:seq concurrent="1" nextAc="seek">
              <p:cTn id="23" restart="whenNotActive" fill="hold" evtFilter="cancelBubble" nodeType="interactiveSeq">
                <p:stCondLst>
                  <p:cond evt="onClick" delay="0">
                    <p:tgtEl>
                      <p:spTgt spid="13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38"/>
                                        </p:tgtEl>
                                        <p:attrNameLst>
                                          <p:attrName>fillcolor</p:attrName>
                                        </p:attrNameLst>
                                      </p:cBhvr>
                                      <p:to>
                                        <a:srgbClr val="ED7D31"/>
                                      </p:to>
                                    </p:animClr>
                                    <p:set>
                                      <p:cBhvr>
                                        <p:cTn id="28" dur="500" fill="hold"/>
                                        <p:tgtEl>
                                          <p:spTgt spid="138"/>
                                        </p:tgtEl>
                                        <p:attrNameLst>
                                          <p:attrName>fill.type</p:attrName>
                                        </p:attrNameLst>
                                      </p:cBhvr>
                                      <p:to>
                                        <p:strVal val="solid"/>
                                      </p:to>
                                    </p:set>
                                    <p:set>
                                      <p:cBhvr>
                                        <p:cTn id="29" dur="500" fill="hold"/>
                                        <p:tgtEl>
                                          <p:spTgt spid="13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875524" y="475862"/>
            <a:ext cx="10440955" cy="197809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en-US" sz="2800" b="1" dirty="0" err="1">
                <a:latin typeface="UTM Avo" panose="02040603050506020204" pitchFamily="18" charset="0"/>
              </a:rPr>
              <a:t>Câu</a:t>
            </a:r>
            <a:r>
              <a:rPr lang="en-US" sz="2800" b="1" dirty="0">
                <a:latin typeface="UTM Avo" panose="02040603050506020204" pitchFamily="18" charset="0"/>
              </a:rPr>
              <a:t> 5: </a:t>
            </a:r>
            <a:r>
              <a:rPr lang="en-US" sz="2800" dirty="0" err="1">
                <a:latin typeface="UTM Avo" panose="02040603050506020204" pitchFamily="18" charset="0"/>
              </a:rPr>
              <a:t>Chọn</a:t>
            </a:r>
            <a:r>
              <a:rPr lang="en-US" sz="2800" dirty="0">
                <a:latin typeface="UTM Avo" panose="02040603050506020204" pitchFamily="18" charset="0"/>
              </a:rPr>
              <a:t> </a:t>
            </a:r>
            <a:r>
              <a:rPr lang="en-US" sz="2800" dirty="0" err="1">
                <a:latin typeface="UTM Avo" panose="02040603050506020204" pitchFamily="18" charset="0"/>
              </a:rPr>
              <a:t>đáp</a:t>
            </a:r>
            <a:r>
              <a:rPr lang="en-US" sz="2800" dirty="0">
                <a:latin typeface="UTM Avo" panose="02040603050506020204" pitchFamily="18" charset="0"/>
              </a:rPr>
              <a:t> </a:t>
            </a:r>
            <a:r>
              <a:rPr lang="en-US" sz="2800" dirty="0" err="1">
                <a:latin typeface="UTM Avo" panose="02040603050506020204" pitchFamily="18" charset="0"/>
              </a:rPr>
              <a:t>án</a:t>
            </a:r>
            <a:r>
              <a:rPr lang="en-US" sz="2800" dirty="0">
                <a:latin typeface="UTM Avo" panose="02040603050506020204" pitchFamily="18" charset="0"/>
              </a:rPr>
              <a:t> </a:t>
            </a:r>
            <a:r>
              <a:rPr lang="en-US" sz="2800" dirty="0" err="1">
                <a:latin typeface="UTM Avo" panose="02040603050506020204" pitchFamily="18" charset="0"/>
              </a:rPr>
              <a:t>đúng</a:t>
            </a:r>
            <a:r>
              <a:rPr lang="en-US" sz="2800" dirty="0">
                <a:latin typeface="UTM Avo" panose="02040603050506020204" pitchFamily="18" charset="0"/>
              </a:rPr>
              <a:t>.</a:t>
            </a:r>
          </a:p>
        </p:txBody>
      </p:sp>
      <p:sp>
        <p:nvSpPr>
          <p:cNvPr id="146" name="Google Shape;146;p7"/>
          <p:cNvSpPr/>
          <p:nvPr/>
        </p:nvSpPr>
        <p:spPr>
          <a:xfrm>
            <a:off x="875523"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nn-NO" sz="2800" dirty="0">
                <a:latin typeface="UTM Avo" panose="02040603050506020204" pitchFamily="18" charset="0"/>
              </a:rPr>
              <a:t>A. 2 500 g &gt; 2 502g</a:t>
            </a:r>
            <a:endParaRPr sz="2800" dirty="0">
              <a:latin typeface="UTM Avo" panose="02040603050506020204" pitchFamily="18" charset="0"/>
            </a:endParaRPr>
          </a:p>
        </p:txBody>
      </p:sp>
      <p:sp>
        <p:nvSpPr>
          <p:cNvPr id="147" name="Google Shape;147;p7"/>
          <p:cNvSpPr/>
          <p:nvPr/>
        </p:nvSpPr>
        <p:spPr>
          <a:xfrm>
            <a:off x="875523"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nn-NO" sz="2800" dirty="0">
                <a:latin typeface="UTM Avo" panose="02040603050506020204" pitchFamily="18" charset="0"/>
              </a:rPr>
              <a:t>C. 1 tạ 20kg &gt; 120 kg</a:t>
            </a:r>
            <a:endParaRPr sz="2800" dirty="0">
              <a:latin typeface="UTM Avo" panose="02040603050506020204" pitchFamily="18" charset="0"/>
            </a:endParaRPr>
          </a:p>
        </p:txBody>
      </p:sp>
      <p:sp>
        <p:nvSpPr>
          <p:cNvPr id="148" name="Google Shape;148;p7"/>
          <p:cNvSpPr/>
          <p:nvPr/>
        </p:nvSpPr>
        <p:spPr>
          <a:xfrm>
            <a:off x="6239074" y="2671668"/>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vi-VN" sz="2800" dirty="0">
                <a:latin typeface="UTM Avo" panose="02040603050506020204" pitchFamily="18" charset="0"/>
              </a:rPr>
              <a:t>B.</a:t>
            </a:r>
            <a:r>
              <a:rPr lang="en-US" sz="2800" dirty="0">
                <a:latin typeface="UTM Avo" panose="02040603050506020204" pitchFamily="18" charset="0"/>
              </a:rPr>
              <a:t> </a:t>
            </a:r>
            <a:r>
              <a:rPr lang="vi-VN" sz="2800" dirty="0">
                <a:latin typeface="UTM Avo" panose="02040603050506020204" pitchFamily="18" charset="0"/>
              </a:rPr>
              <a:t>1 phút 20 giây = 50 giây</a:t>
            </a:r>
            <a:endParaRPr sz="2800" dirty="0">
              <a:latin typeface="UTM Avo" panose="02040603050506020204" pitchFamily="18" charset="0"/>
            </a:endParaRPr>
          </a:p>
        </p:txBody>
      </p:sp>
      <p:sp>
        <p:nvSpPr>
          <p:cNvPr id="149" name="Google Shape;149;p7"/>
          <p:cNvSpPr/>
          <p:nvPr/>
        </p:nvSpPr>
        <p:spPr>
          <a:xfrm>
            <a:off x="6239074" y="4537790"/>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16" tIns="45695" rIns="91416" bIns="45695" anchor="ctr" anchorCtr="0">
            <a:noAutofit/>
          </a:bodyPr>
          <a:lstStyle/>
          <a:p>
            <a:pPr algn="ctr" defTabSz="609630"/>
            <a:r>
              <a:rPr lang="vi-VN" sz="2800" dirty="0">
                <a:latin typeface="UTM Avo" panose="02040603050506020204" pitchFamily="18" charset="0"/>
              </a:rPr>
              <a:t>D.</a:t>
            </a:r>
            <a:r>
              <a:rPr lang="en-US" sz="2800" dirty="0">
                <a:latin typeface="UTM Avo" panose="02040603050506020204" pitchFamily="18" charset="0"/>
              </a:rPr>
              <a:t> </a:t>
            </a:r>
            <a:r>
              <a:rPr lang="vi-VN" sz="2800" dirty="0">
                <a:latin typeface="UTM Avo" panose="02040603050506020204" pitchFamily="18" charset="0"/>
              </a:rPr>
              <a:t>1 giờ 30 phút &lt; 95 phút</a:t>
            </a:r>
            <a:endParaRPr sz="2800" dirty="0">
              <a:latin typeface="UTM Avo" panose="02040603050506020204" pitchFamily="18" charset="0"/>
            </a:endParaRPr>
          </a:p>
        </p:txBody>
      </p:sp>
      <p:pic>
        <p:nvPicPr>
          <p:cNvPr id="150" name="Google Shape;150;p7">
            <a:hlinkClick r:id="rId5" action="ppaction://hlinksldjump"/>
          </p:cNvPr>
          <p:cNvPicPr preferRelativeResize="0"/>
          <p:nvPr/>
        </p:nvPicPr>
        <p:blipFill rotWithShape="1">
          <a:blip r:embed="rId6">
            <a:alphaModFix/>
          </a:blip>
          <a:srcRect/>
          <a:stretch/>
        </p:blipFill>
        <p:spPr>
          <a:xfrm>
            <a:off x="11256905" y="5868957"/>
            <a:ext cx="935097" cy="989045"/>
          </a:xfrm>
          <a:prstGeom prst="rect">
            <a:avLst/>
          </a:prstGeom>
          <a:noFill/>
          <a:ln>
            <a:noFill/>
          </a:ln>
        </p:spPr>
      </p:pic>
      <p:pic>
        <p:nvPicPr>
          <p:cNvPr id="2" name="Picture 1">
            <a:extLst>
              <a:ext uri="{FF2B5EF4-FFF2-40B4-BE49-F238E27FC236}">
                <a16:creationId xmlns:a16="http://schemas.microsoft.com/office/drawing/2014/main" id="{B1C752E1-CE3A-3216-0F7F-63695A884E66}"/>
              </a:ext>
            </a:extLst>
          </p:cNvPr>
          <p:cNvPicPr>
            <a:picLocks noChangeAspect="1"/>
          </p:cNvPicPr>
          <p:nvPr/>
        </p:nvPicPr>
        <p:blipFill>
          <a:blip r:embed="rId7"/>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305410509"/>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1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49"/>
                                        </p:tgtEl>
                                        <p:attrNameLst>
                                          <p:attrName>fillcolor</p:attrName>
                                        </p:attrNameLst>
                                      </p:cBhvr>
                                      <p:to>
                                        <a:srgbClr val="70AD47"/>
                                      </p:to>
                                    </p:animClr>
                                    <p:set>
                                      <p:cBhvr>
                                        <p:cTn id="7" dur="500" fill="hold"/>
                                        <p:tgtEl>
                                          <p:spTgt spid="149"/>
                                        </p:tgtEl>
                                        <p:attrNameLst>
                                          <p:attrName>fill.type</p:attrName>
                                        </p:attrNameLst>
                                      </p:cBhvr>
                                      <p:to>
                                        <p:strVal val="solid"/>
                                      </p:to>
                                    </p:set>
                                    <p:set>
                                      <p:cBhvr>
                                        <p:cTn id="8" dur="500" fill="hold"/>
                                        <p:tgtEl>
                                          <p:spTgt spid="14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9"/>
                  </p:tgtEl>
                </p:cond>
              </p:nextCondLst>
            </p:seq>
            <p:seq concurrent="1" nextAc="seek">
              <p:cTn id="9" restart="whenNotActive" fill="hold" evtFilter="cancelBubble" nodeType="interactiveSeq">
                <p:stCondLst>
                  <p:cond evt="onClick" delay="0">
                    <p:tgtEl>
                      <p:spTgt spid="14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46"/>
                                        </p:tgtEl>
                                        <p:attrNameLst>
                                          <p:attrName>fillcolor</p:attrName>
                                        </p:attrNameLst>
                                      </p:cBhvr>
                                      <p:to>
                                        <a:srgbClr val="ED7D31"/>
                                      </p:to>
                                    </p:animClr>
                                    <p:set>
                                      <p:cBhvr>
                                        <p:cTn id="14" dur="500" fill="hold"/>
                                        <p:tgtEl>
                                          <p:spTgt spid="146"/>
                                        </p:tgtEl>
                                        <p:attrNameLst>
                                          <p:attrName>fill.type</p:attrName>
                                        </p:attrNameLst>
                                      </p:cBhvr>
                                      <p:to>
                                        <p:strVal val="solid"/>
                                      </p:to>
                                    </p:set>
                                    <p:set>
                                      <p:cBhvr>
                                        <p:cTn id="15" dur="500" fill="hold"/>
                                        <p:tgtEl>
                                          <p:spTgt spid="146"/>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6"/>
                  </p:tgtEl>
                </p:cond>
              </p:nextCondLst>
            </p:seq>
            <p:seq concurrent="1" nextAc="seek">
              <p:cTn id="16" restart="whenNotActive" fill="hold" evtFilter="cancelBubble" nodeType="interactiveSeq">
                <p:stCondLst>
                  <p:cond evt="onClick" delay="0">
                    <p:tgtEl>
                      <p:spTgt spid="14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8"/>
                                        </p:tgtEl>
                                        <p:attrNameLst>
                                          <p:attrName>fillcolor</p:attrName>
                                        </p:attrNameLst>
                                      </p:cBhvr>
                                      <p:to>
                                        <a:srgbClr val="ED7D31"/>
                                      </p:to>
                                    </p:animClr>
                                    <p:set>
                                      <p:cBhvr>
                                        <p:cTn id="21" dur="500" fill="hold"/>
                                        <p:tgtEl>
                                          <p:spTgt spid="148"/>
                                        </p:tgtEl>
                                        <p:attrNameLst>
                                          <p:attrName>fill.type</p:attrName>
                                        </p:attrNameLst>
                                      </p:cBhvr>
                                      <p:to>
                                        <p:strVal val="solid"/>
                                      </p:to>
                                    </p:set>
                                    <p:set>
                                      <p:cBhvr>
                                        <p:cTn id="22" dur="500" fill="hold"/>
                                        <p:tgtEl>
                                          <p:spTgt spid="14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8"/>
                  </p:tgtEl>
                </p:cond>
              </p:nextCondLst>
            </p:seq>
            <p:seq concurrent="1" nextAc="seek">
              <p:cTn id="23" restart="whenNotActive" fill="hold" evtFilter="cancelBubble" nodeType="interactiveSeq">
                <p:stCondLst>
                  <p:cond evt="onClick" delay="0">
                    <p:tgtEl>
                      <p:spTgt spid="14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7"/>
                                        </p:tgtEl>
                                        <p:attrNameLst>
                                          <p:attrName>fillcolor</p:attrName>
                                        </p:attrNameLst>
                                      </p:cBhvr>
                                      <p:to>
                                        <a:srgbClr val="ED7D31"/>
                                      </p:to>
                                    </p:animClr>
                                    <p:set>
                                      <p:cBhvr>
                                        <p:cTn id="28" dur="500" fill="hold"/>
                                        <p:tgtEl>
                                          <p:spTgt spid="147"/>
                                        </p:tgtEl>
                                        <p:attrNameLst>
                                          <p:attrName>fill.type</p:attrName>
                                        </p:attrNameLst>
                                      </p:cBhvr>
                                      <p:to>
                                        <p:strVal val="solid"/>
                                      </p:to>
                                    </p:set>
                                    <p:set>
                                      <p:cBhvr>
                                        <p:cTn id="29" dur="500" fill="hold"/>
                                        <p:tgtEl>
                                          <p:spTgt spid="14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1522</TotalTime>
  <Words>890</Words>
  <Application>Microsoft Office PowerPoint</Application>
  <PresentationFormat>Widescreen</PresentationFormat>
  <Paragraphs>116</Paragraphs>
  <Slides>26</Slides>
  <Notes>22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26</vt:i4>
      </vt:variant>
    </vt:vector>
  </HeadingPairs>
  <TitlesOfParts>
    <vt:vector size="39" baseType="lpstr">
      <vt:lpstr>Calibri Light</vt:lpstr>
      <vt:lpstr>Wingdings</vt:lpstr>
      <vt:lpstr>UTM Avo</vt:lpstr>
      <vt:lpstr>Calibri</vt:lpstr>
      <vt:lpstr>Cambria Math</vt:lpstr>
      <vt:lpstr>Arial</vt:lpstr>
      <vt:lpstr>1_Office Theme</vt:lpstr>
      <vt:lpstr>Office Theme</vt:lpstr>
      <vt:lpstr>3_Office Theme</vt:lpstr>
      <vt:lpstr>4_Office Theme</vt:lpstr>
      <vt:lpstr>6_Office Theme</vt:lpstr>
      <vt:lpstr>7_Office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38</cp:revision>
  <dcterms:created xsi:type="dcterms:W3CDTF">2023-10-24T04:45:10Z</dcterms:created>
  <dcterms:modified xsi:type="dcterms:W3CDTF">2024-02-19T02:44:02Z</dcterms:modified>
</cp:coreProperties>
</file>