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1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10/22/2023</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10/22/2023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10/22/2023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10/22/2023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10/22/2023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10/22/2023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2023/10/22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2023/10/22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10/22/2023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10/22/2023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2.wmf"/><Relationship Id="rId5" Type="http://schemas.openxmlformats.org/officeDocument/2006/relationships/image" Target="../media/image3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3.wmf"/><Relationship Id="rId5" Type="http://schemas.openxmlformats.org/officeDocument/2006/relationships/image" Target="../media/image3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3.jpg"/><Relationship Id="rId1" Type="http://schemas.openxmlformats.org/officeDocument/2006/relationships/slideLayout" Target="../slideLayouts/slideLayout24.xml"/><Relationship Id="rId6" Type="http://schemas.openxmlformats.org/officeDocument/2006/relationships/image" Target="../media/image55.png"/><Relationship Id="rId5" Type="http://schemas.microsoft.com/office/2007/relationships/hdphoto" Target="../media/hdphoto3.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slide" Target="slide22.xml"/><Relationship Id="rId5" Type="http://schemas.openxmlformats.org/officeDocument/2006/relationships/image" Target="../media/image58.png"/><Relationship Id="rId10" Type="http://schemas.microsoft.com/office/2007/relationships/hdphoto" Target="../media/hdphoto3.wdp"/><Relationship Id="rId4" Type="http://schemas.openxmlformats.org/officeDocument/2006/relationships/image" Target="../media/image57.png"/><Relationship Id="rId9" Type="http://schemas.openxmlformats.org/officeDocument/2006/relationships/image" Target="../media/image54.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4.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notesSlide" Target="../notesSlides/notesSlide13.xml"/><Relationship Id="rId9" Type="http://schemas.openxmlformats.org/officeDocument/2006/relationships/image" Target="../media/image71.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612800"/>
        </mc:Choice>
        <mc:Fallback>
          <p:control name="TextBox1" r:id="rId1" imgW="5283360" imgH="161280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1588</Words>
  <Application>Microsoft Office PowerPoint</Application>
  <PresentationFormat>Widescreen</PresentationFormat>
  <Paragraphs>92</Paragraphs>
  <Slides>31</Slides>
  <Notes>14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#9Slide05 SVNClementine</vt:lpstr>
      <vt:lpstr>#9Slide07 HoneyCream</vt:lpstr>
      <vt:lpstr>Arial</vt:lpstr>
      <vt:lpstr>Arial-Rounded</vt:lpstr>
      <vt:lpstr>Barlow Condensed</vt:lpstr>
      <vt:lpstr>Calibri</vt:lpstr>
      <vt:lpstr>Calibri Light</vt:lpstr>
      <vt:lpstr>Cambria</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2023-10-22T04:26:35Z</dcterms:created>
  <dcterms:modified xsi:type="dcterms:W3CDTF">2023-10-22T08:32:45Z</dcterms:modified>
</cp:coreProperties>
</file>