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6" r:id="rId2"/>
  </p:sldMasterIdLst>
  <p:notesMasterIdLst>
    <p:notesMasterId r:id="rId19"/>
  </p:notesMasterIdLst>
  <p:sldIdLst>
    <p:sldId id="304" r:id="rId3"/>
    <p:sldId id="261" r:id="rId4"/>
    <p:sldId id="368" r:id="rId5"/>
    <p:sldId id="369" r:id="rId6"/>
    <p:sldId id="373" r:id="rId7"/>
    <p:sldId id="372" r:id="rId8"/>
    <p:sldId id="371" r:id="rId9"/>
    <p:sldId id="344" r:id="rId10"/>
    <p:sldId id="370" r:id="rId11"/>
    <p:sldId id="347" r:id="rId12"/>
    <p:sldId id="365" r:id="rId13"/>
    <p:sldId id="362" r:id="rId14"/>
    <p:sldId id="363" r:id="rId15"/>
    <p:sldId id="364" r:id="rId16"/>
    <p:sldId id="366" r:id="rId17"/>
    <p:sldId id="3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80754" autoAdjust="0"/>
  </p:normalViewPr>
  <p:slideViewPr>
    <p:cSldViewPr snapToGrid="0">
      <p:cViewPr varScale="1">
        <p:scale>
          <a:sx n="72" d="100"/>
          <a:sy n="72" d="100"/>
        </p:scale>
        <p:origin x="125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88BAB-29A5-42DA-AAFB-6B8381863675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6D95F-0A08-4269-BF1F-446C260EF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8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7406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9299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9766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2016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453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18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74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5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2"/>
          </p:nvPr>
        </p:nvSpPr>
        <p:spPr>
          <a:xfrm>
            <a:off x="1311633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"/>
          </p:nvPr>
        </p:nvSpPr>
        <p:spPr>
          <a:xfrm>
            <a:off x="1311633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3" hasCustomPrompt="1"/>
          </p:nvPr>
        </p:nvSpPr>
        <p:spPr>
          <a:xfrm>
            <a:off x="1311633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4"/>
          </p:nvPr>
        </p:nvSpPr>
        <p:spPr>
          <a:xfrm>
            <a:off x="4635367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5"/>
          </p:nvPr>
        </p:nvSpPr>
        <p:spPr>
          <a:xfrm>
            <a:off x="4635367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6" hasCustomPrompt="1"/>
          </p:nvPr>
        </p:nvSpPr>
        <p:spPr>
          <a:xfrm>
            <a:off x="4635367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7"/>
          </p:nvPr>
        </p:nvSpPr>
        <p:spPr>
          <a:xfrm>
            <a:off x="7959100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8"/>
          </p:nvPr>
        </p:nvSpPr>
        <p:spPr>
          <a:xfrm>
            <a:off x="7959100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9" hasCustomPrompt="1"/>
          </p:nvPr>
        </p:nvSpPr>
        <p:spPr>
          <a:xfrm>
            <a:off x="7959100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93" name="Google Shape;193;p13"/>
          <p:cNvGrpSpPr/>
          <p:nvPr/>
        </p:nvGrpSpPr>
        <p:grpSpPr>
          <a:xfrm>
            <a:off x="7326735" y="4308596"/>
            <a:ext cx="3577477" cy="1411097"/>
            <a:chOff x="4432311" y="2548350"/>
            <a:chExt cx="4488305" cy="1770363"/>
          </a:xfrm>
        </p:grpSpPr>
        <p:sp>
          <p:nvSpPr>
            <p:cNvPr id="194" name="Google Shape;194;p13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97" name="Google Shape;197;p1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01" name="Google Shape;201;p1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432067" y="2023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5741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2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8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5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2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2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8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6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4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0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4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9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51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87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30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88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90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286" y="128310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3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4" r:id="rId11"/>
    <p:sldLayoutId id="2147483745" r:id="rId12"/>
    <p:sldLayoutId id="2147483758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="" xmlns:a16="http://schemas.microsoft.com/office/drawing/2014/main" id="{FA92986C-4B41-466A-AB46-7696D5E78B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7F760B7-9B14-46D8-B62B-F3EF7C17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A72A54-431E-45AE-A15C-FA06B464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5D15FE-4883-4D9A-9257-BC791AAE0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0895-B746-47F3-AD11-A4FF40C45D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8494F6-2522-4ECB-AD6F-8E9EFFC3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99B68D-D73E-4B0B-A7DD-F6BEDE73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2736-4F17-4B64-959C-B06A638811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33D9D40-ED78-8F0D-42A4-3B87132AC9C8}"/>
              </a:ext>
            </a:extLst>
          </p:cNvPr>
          <p:cNvGrpSpPr/>
          <p:nvPr userDrawn="1"/>
        </p:nvGrpSpPr>
        <p:grpSpPr>
          <a:xfrm>
            <a:off x="-2821348" y="1348651"/>
            <a:ext cx="3312667" cy="3414418"/>
            <a:chOff x="-2521265" y="1348651"/>
            <a:chExt cx="2889587" cy="2898864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7EFCC97D-F86B-141E-EC89-6C0FB8E7E5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1386" y="1690688"/>
              <a:ext cx="1949831" cy="19363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13FBC9D-686F-13DF-E9D1-86BFD5A29EB1}"/>
                </a:ext>
              </a:extLst>
            </p:cNvPr>
            <p:cNvSpPr txBox="1"/>
            <p:nvPr userDrawn="1"/>
          </p:nvSpPr>
          <p:spPr>
            <a:xfrm>
              <a:off x="-1888513" y="1348651"/>
              <a:ext cx="1624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ZALO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FEFECEF-381A-AA48-9303-DA6CA870BB53}"/>
                </a:ext>
              </a:extLst>
            </p:cNvPr>
            <p:cNvSpPr txBox="1"/>
            <p:nvPr userDrawn="1"/>
          </p:nvSpPr>
          <p:spPr>
            <a:xfrm>
              <a:off x="-2051386" y="3488526"/>
              <a:ext cx="19498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NGUỒN THẦY ĐÔNG VŨ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150A32B6-94A2-8624-2470-FE58785A62A6}"/>
                </a:ext>
              </a:extLst>
            </p:cNvPr>
            <p:cNvSpPr txBox="1"/>
            <p:nvPr userDrawn="1"/>
          </p:nvSpPr>
          <p:spPr>
            <a:xfrm>
              <a:off x="-2521265" y="3755072"/>
              <a:ext cx="28895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</a:rPr>
                <a:t>www.Hanhtranggiaovien.com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806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=""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1600201" y="313159"/>
            <a:ext cx="8444132" cy="4441721"/>
          </a:xfrm>
          <a:custGeom>
            <a:avLst/>
            <a:gdLst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44132" h="4441721" fill="none" extrusionOk="0">
                <a:moveTo>
                  <a:pt x="0" y="444615"/>
                </a:moveTo>
                <a:cubicBezTo>
                  <a:pt x="5423" y="255710"/>
                  <a:pt x="220081" y="-48030"/>
                  <a:pt x="361824" y="0"/>
                </a:cubicBezTo>
                <a:cubicBezTo>
                  <a:pt x="2983377" y="186736"/>
                  <a:pt x="6433639" y="-479155"/>
                  <a:pt x="8082306" y="0"/>
                </a:cubicBezTo>
                <a:cubicBezTo>
                  <a:pt x="8200994" y="-14262"/>
                  <a:pt x="8489326" y="158808"/>
                  <a:pt x="8444132" y="444615"/>
                </a:cubicBezTo>
                <a:cubicBezTo>
                  <a:pt x="8493157" y="1940911"/>
                  <a:pt x="8632689" y="2583766"/>
                  <a:pt x="8444132" y="3997104"/>
                </a:cubicBezTo>
                <a:cubicBezTo>
                  <a:pt x="8410028" y="4283263"/>
                  <a:pt x="8323789" y="4440087"/>
                  <a:pt x="8082306" y="4441721"/>
                </a:cubicBezTo>
                <a:cubicBezTo>
                  <a:pt x="6287857" y="4319715"/>
                  <a:pt x="3919361" y="4379315"/>
                  <a:pt x="361824" y="4441721"/>
                </a:cubicBezTo>
                <a:cubicBezTo>
                  <a:pt x="152428" y="4372564"/>
                  <a:pt x="1326" y="4309263"/>
                  <a:pt x="0" y="3997104"/>
                </a:cubicBezTo>
                <a:cubicBezTo>
                  <a:pt x="-198607" y="2562924"/>
                  <a:pt x="127296" y="1575530"/>
                  <a:pt x="0" y="444615"/>
                </a:cubicBezTo>
                <a:close/>
              </a:path>
              <a:path w="8444132" h="4441721" stroke="0" extrusionOk="0">
                <a:moveTo>
                  <a:pt x="0" y="444615"/>
                </a:moveTo>
                <a:cubicBezTo>
                  <a:pt x="-28373" y="188863"/>
                  <a:pt x="200884" y="-36241"/>
                  <a:pt x="361824" y="0"/>
                </a:cubicBezTo>
                <a:cubicBezTo>
                  <a:pt x="2853078" y="-524467"/>
                  <a:pt x="4160725" y="418973"/>
                  <a:pt x="8082306" y="0"/>
                </a:cubicBezTo>
                <a:cubicBezTo>
                  <a:pt x="8230377" y="-3697"/>
                  <a:pt x="8445771" y="274325"/>
                  <a:pt x="8444132" y="444615"/>
                </a:cubicBezTo>
                <a:cubicBezTo>
                  <a:pt x="8605420" y="1460641"/>
                  <a:pt x="8773887" y="2845602"/>
                  <a:pt x="8444132" y="3997104"/>
                </a:cubicBezTo>
                <a:cubicBezTo>
                  <a:pt x="8442551" y="4275084"/>
                  <a:pt x="8233426" y="4429496"/>
                  <a:pt x="8082306" y="4441721"/>
                </a:cubicBezTo>
                <a:cubicBezTo>
                  <a:pt x="4944075" y="4378468"/>
                  <a:pt x="1210087" y="4495626"/>
                  <a:pt x="361824" y="4441721"/>
                </a:cubicBezTo>
                <a:cubicBezTo>
                  <a:pt x="172459" y="4358378"/>
                  <a:pt x="-14320" y="4194640"/>
                  <a:pt x="0" y="3997104"/>
                </a:cubicBezTo>
                <a:cubicBezTo>
                  <a:pt x="-263964" y="2756917"/>
                  <a:pt x="-301948" y="1861473"/>
                  <a:pt x="0" y="444615"/>
                </a:cubicBezTo>
                <a:close/>
              </a:path>
              <a:path w="8444132" h="4441721" fill="none" stroke="0" extrusionOk="0">
                <a:moveTo>
                  <a:pt x="0" y="444615"/>
                </a:moveTo>
                <a:cubicBezTo>
                  <a:pt x="-18530" y="171174"/>
                  <a:pt x="185992" y="-10525"/>
                  <a:pt x="361824" y="0"/>
                </a:cubicBezTo>
                <a:cubicBezTo>
                  <a:pt x="2845988" y="343212"/>
                  <a:pt x="6329453" y="-32589"/>
                  <a:pt x="8082306" y="0"/>
                </a:cubicBezTo>
                <a:cubicBezTo>
                  <a:pt x="8252702" y="2901"/>
                  <a:pt x="8480439" y="202309"/>
                  <a:pt x="8444132" y="444615"/>
                </a:cubicBezTo>
                <a:cubicBezTo>
                  <a:pt x="8437137" y="2135552"/>
                  <a:pt x="8585890" y="2513675"/>
                  <a:pt x="8444132" y="3997104"/>
                </a:cubicBezTo>
                <a:cubicBezTo>
                  <a:pt x="8430030" y="4303755"/>
                  <a:pt x="8297805" y="4404682"/>
                  <a:pt x="8082306" y="4441721"/>
                </a:cubicBezTo>
                <a:cubicBezTo>
                  <a:pt x="5915211" y="4022240"/>
                  <a:pt x="4236963" y="4233726"/>
                  <a:pt x="361824" y="4441721"/>
                </a:cubicBezTo>
                <a:cubicBezTo>
                  <a:pt x="156024" y="4397147"/>
                  <a:pt x="45473" y="4270105"/>
                  <a:pt x="0" y="3997104"/>
                </a:cubicBezTo>
                <a:cubicBezTo>
                  <a:pt x="-78634" y="2721125"/>
                  <a:pt x="-109484" y="1727850"/>
                  <a:pt x="0" y="444615"/>
                </a:cubicBezTo>
                <a:close/>
              </a:path>
              <a:path w="8444132" h="4441721" fill="none" stroke="0" extrusionOk="0">
                <a:moveTo>
                  <a:pt x="0" y="444615"/>
                </a:moveTo>
                <a:cubicBezTo>
                  <a:pt x="718" y="207293"/>
                  <a:pt x="217119" y="-25463"/>
                  <a:pt x="361824" y="0"/>
                </a:cubicBezTo>
                <a:cubicBezTo>
                  <a:pt x="2855715" y="397016"/>
                  <a:pt x="6509640" y="-368621"/>
                  <a:pt x="8082306" y="0"/>
                </a:cubicBezTo>
                <a:cubicBezTo>
                  <a:pt x="8235760" y="-4881"/>
                  <a:pt x="8484225" y="171233"/>
                  <a:pt x="8444132" y="444615"/>
                </a:cubicBezTo>
                <a:cubicBezTo>
                  <a:pt x="8448792" y="2035771"/>
                  <a:pt x="8607091" y="2534675"/>
                  <a:pt x="8444132" y="3997104"/>
                </a:cubicBezTo>
                <a:cubicBezTo>
                  <a:pt x="8415938" y="4279475"/>
                  <a:pt x="8302143" y="4422926"/>
                  <a:pt x="8082306" y="4441721"/>
                </a:cubicBezTo>
                <a:cubicBezTo>
                  <a:pt x="6076698" y="4089037"/>
                  <a:pt x="4094997" y="4179209"/>
                  <a:pt x="361824" y="4441721"/>
                </a:cubicBezTo>
                <a:cubicBezTo>
                  <a:pt x="147722" y="4375764"/>
                  <a:pt x="11668" y="4277041"/>
                  <a:pt x="0" y="3997104"/>
                </a:cubicBezTo>
                <a:cubicBezTo>
                  <a:pt x="-245618" y="2648522"/>
                  <a:pt x="102395" y="160926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Hình ảnh 16" descr="Ảnh có chứa vải&#10;&#10;Mô tả được tạo tự động">
            <a:extLst>
              <a:ext uri="{FF2B5EF4-FFF2-40B4-BE49-F238E27FC236}">
                <a16:creationId xmlns="" xmlns:a16="http://schemas.microsoft.com/office/drawing/2014/main" id="{25BB38AD-7C76-4DA1-83A4-F40E5E964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8" b="23385" l="48308" r="66308">
                        <a14:foregroundMark x1="51769" y1="14769" x2="51769" y2="14769"/>
                        <a14:foregroundMark x1="48923" y1="14154" x2="48923" y2="14154"/>
                        <a14:foregroundMark x1="48308" y1="17000" x2="48308" y2="17000"/>
                        <a14:foregroundMark x1="48308" y1="15769" x2="48308" y2="15769"/>
                        <a14:foregroundMark x1="52154" y1="15000" x2="52154" y2="15000"/>
                        <a14:foregroundMark x1="52154" y1="13538" x2="50769" y2="1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44" t="2256" r="31402" b="74223"/>
          <a:stretch/>
        </p:blipFill>
        <p:spPr>
          <a:xfrm>
            <a:off x="9270901" y="-611773"/>
            <a:ext cx="1767827" cy="1876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D63D11-7D37-86D4-3A97-504712906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pic>
        <p:nvPicPr>
          <p:cNvPr id="5" name="Picture 4" descr="A picture containing text, furniture&#10;&#10;Description automatically generated">
            <a:extLst>
              <a:ext uri="{FF2B5EF4-FFF2-40B4-BE49-F238E27FC236}">
                <a16:creationId xmlns="" xmlns:a16="http://schemas.microsoft.com/office/drawing/2014/main" id="{E7EB9484-14B9-378C-3698-C9A827DC6D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6" y="4317921"/>
            <a:ext cx="2952750" cy="26353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4F0695B-555E-F29C-11E6-549B4DE3ED8E}"/>
              </a:ext>
            </a:extLst>
          </p:cNvPr>
          <p:cNvGrpSpPr/>
          <p:nvPr/>
        </p:nvGrpSpPr>
        <p:grpSpPr>
          <a:xfrm>
            <a:off x="6100584" y="3807224"/>
            <a:ext cx="3519665" cy="3126976"/>
            <a:chOff x="1901195" y="2605309"/>
            <a:chExt cx="2055644" cy="2321742"/>
          </a:xfrm>
        </p:grpSpPr>
        <p:pic>
          <p:nvPicPr>
            <p:cNvPr id="9" name="Picture 8" descr="A picture containing toy, doll&#10;&#10;Description automatically generated">
              <a:extLst>
                <a:ext uri="{FF2B5EF4-FFF2-40B4-BE49-F238E27FC236}">
                  <a16:creationId xmlns="" xmlns:a16="http://schemas.microsoft.com/office/drawing/2014/main" id="{42E66C63-D0DE-F47D-3F13-B031FAE36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10" name="Picture 9" descr="A picture containing chart&#10;&#10;Description automatically generated">
              <a:extLst>
                <a:ext uri="{FF2B5EF4-FFF2-40B4-BE49-F238E27FC236}">
                  <a16:creationId xmlns="" xmlns:a16="http://schemas.microsoft.com/office/drawing/2014/main" id="{3F6BF562-8BE8-7F69-EF4D-34956F675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8D15BA8A-4E08-E8BA-9616-69E27E2CC3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54" y="3625617"/>
            <a:ext cx="4437846" cy="4437846"/>
          </a:xfrm>
          <a:prstGeom prst="rect">
            <a:avLst/>
          </a:prstGeom>
        </p:spPr>
      </p:pic>
      <p:pic>
        <p:nvPicPr>
          <p:cNvPr id="13" name="Hình ảnh 16" descr="Ảnh có chứa vải&#10;&#10;Mô tả được tạo tự động">
            <a:extLst>
              <a:ext uri="{FF2B5EF4-FFF2-40B4-BE49-F238E27FC236}">
                <a16:creationId xmlns="" xmlns:a16="http://schemas.microsoft.com/office/drawing/2014/main" id="{C52D3D06-8A28-A93F-F5BE-FBE51A6DC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8" b="23385" l="48308" r="66308">
                        <a14:foregroundMark x1="51769" y1="14769" x2="51769" y2="14769"/>
                        <a14:foregroundMark x1="48923" y1="14154" x2="48923" y2="14154"/>
                        <a14:foregroundMark x1="48308" y1="17000" x2="48308" y2="17000"/>
                        <a14:foregroundMark x1="48308" y1="15769" x2="48308" y2="15769"/>
                        <a14:foregroundMark x1="52154" y1="15000" x2="52154" y2="15000"/>
                        <a14:foregroundMark x1="52154" y1="13538" x2="50769" y2="1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44" t="2256" r="31402" b="74223"/>
          <a:stretch/>
        </p:blipFill>
        <p:spPr>
          <a:xfrm flipH="1">
            <a:off x="732678" y="-383173"/>
            <a:ext cx="1800972" cy="18768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FD89501-229A-0AD6-DFFD-D0764CE940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6863" y="593892"/>
            <a:ext cx="3206774" cy="19935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65919F2-38D1-B589-69AB-65DFBD1829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2658" y="1854608"/>
            <a:ext cx="7230483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2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5262914-493D-AFA9-0910-C9DC64A98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21" y="666317"/>
            <a:ext cx="1096155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50" y="773723"/>
            <a:ext cx="8721968" cy="4839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588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3524" y="413742"/>
            <a:ext cx="8543925" cy="480595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/>
          <p:nvPr/>
        </p:nvSpPr>
        <p:spPr>
          <a:xfrm>
            <a:off x="4357373" y="5399920"/>
            <a:ext cx="3138802" cy="905933"/>
          </a:xfrm>
          <a:prstGeom prst="roundRect">
            <a:avLst>
              <a:gd name="adj" fmla="val 16667"/>
            </a:avLst>
          </a:prstGeom>
          <a:solidFill>
            <a:srgbClr val="87E5FF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Đáp án: Y tá</a:t>
            </a:r>
            <a:endParaRPr sz="4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314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8"/>
          <p:cNvSpPr/>
          <p:nvPr/>
        </p:nvSpPr>
        <p:spPr>
          <a:xfrm>
            <a:off x="3957322" y="5361820"/>
            <a:ext cx="3834127" cy="905933"/>
          </a:xfrm>
          <a:prstGeom prst="roundRect">
            <a:avLst>
              <a:gd name="adj" fmla="val 16667"/>
            </a:avLst>
          </a:prstGeom>
          <a:solidFill>
            <a:srgbClr val="87E5FF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en-US" sz="4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Đáp án: Nhà báo</a:t>
            </a:r>
            <a:endParaRPr sz="40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18" descr="Câu Đố Đoán Tên Nghề Nghiệp Qua Hình Ảnh | Nhanh Trí - YouTub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4449" y="273247"/>
            <a:ext cx="8810625" cy="4955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654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9"/>
          <p:cNvSpPr/>
          <p:nvPr/>
        </p:nvSpPr>
        <p:spPr>
          <a:xfrm>
            <a:off x="3829050" y="5399920"/>
            <a:ext cx="4419599" cy="905933"/>
          </a:xfrm>
          <a:prstGeom prst="roundRect">
            <a:avLst>
              <a:gd name="adj" fmla="val 16667"/>
            </a:avLst>
          </a:prstGeom>
          <a:solidFill>
            <a:srgbClr val="87E5FF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en-US" sz="4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Đáp án: Đầu bếp</a:t>
            </a:r>
            <a:endParaRPr sz="40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9" descr="15 Câu Đố Đuổi Hình Bắt Chữ Đoán Tên Nghề Nghiệp (Phần 3) | Hoa Trạng  Nguyên - YouTub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4475" y="294084"/>
            <a:ext cx="8858250" cy="4982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754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9"/>
          <p:cNvSpPr/>
          <p:nvPr/>
        </p:nvSpPr>
        <p:spPr>
          <a:xfrm>
            <a:off x="3829050" y="5399920"/>
            <a:ext cx="4949190" cy="905933"/>
          </a:xfrm>
          <a:prstGeom prst="roundRect">
            <a:avLst>
              <a:gd name="adj" fmla="val 16667"/>
            </a:avLst>
          </a:prstGeom>
          <a:solidFill>
            <a:srgbClr val="87E5FF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en-US" sz="40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Đáp</a:t>
            </a:r>
            <a:r>
              <a:rPr lang="en-US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án</a:t>
            </a:r>
            <a:r>
              <a:rPr lang="en-US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Kiến</a:t>
            </a:r>
            <a:r>
              <a:rPr lang="en-US" sz="4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trúc</a:t>
            </a:r>
            <a:r>
              <a:rPr lang="en-US" sz="4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sư</a:t>
            </a:r>
            <a:endParaRPr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283" y="309489"/>
            <a:ext cx="8457027" cy="49804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6283" y="309489"/>
            <a:ext cx="8583637" cy="9847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NGHỀ 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749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9"/>
          <p:cNvSpPr/>
          <p:nvPr/>
        </p:nvSpPr>
        <p:spPr>
          <a:xfrm>
            <a:off x="3829050" y="5399920"/>
            <a:ext cx="4419599" cy="905933"/>
          </a:xfrm>
          <a:prstGeom prst="roundRect">
            <a:avLst>
              <a:gd name="adj" fmla="val 16667"/>
            </a:avLst>
          </a:prstGeom>
          <a:solidFill>
            <a:srgbClr val="87E5FF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en-US" sz="40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Đáp</a:t>
            </a:r>
            <a:r>
              <a:rPr lang="en-US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án</a:t>
            </a:r>
            <a:r>
              <a:rPr lang="en-US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000" b="0" i="0" u="none" strike="noStrike" cap="none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Thợ</a:t>
            </a:r>
            <a:r>
              <a:rPr lang="en-US" sz="4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0" i="0" u="none" strike="noStrike" cap="none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cắt</a:t>
            </a:r>
            <a:r>
              <a:rPr lang="en-US" sz="4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0" i="0" u="none" strike="noStrike" cap="none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tóc</a:t>
            </a:r>
            <a:endParaRPr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9" descr="15 Câu Đố Đuổi Hình Bắt Chữ Đoán Tên Nghề Nghiệp (Phần 3) | Hoa Trạng  Nguyên - YouTub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4475" y="294084"/>
            <a:ext cx="8858250" cy="4982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52" y="1695454"/>
            <a:ext cx="4553976" cy="3206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77" y="1695454"/>
            <a:ext cx="4925597" cy="320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68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=""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365760" y="347016"/>
            <a:ext cx="11380763" cy="4441721"/>
          </a:xfrm>
          <a:custGeom>
            <a:avLst/>
            <a:gdLst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43667" h="4441721" fill="none" extrusionOk="0">
                <a:moveTo>
                  <a:pt x="0" y="444615"/>
                </a:moveTo>
                <a:cubicBezTo>
                  <a:pt x="3297" y="235221"/>
                  <a:pt x="216269" y="-48790"/>
                  <a:pt x="353234" y="0"/>
                </a:cubicBezTo>
                <a:cubicBezTo>
                  <a:pt x="3061426" y="189049"/>
                  <a:pt x="6212679" y="-370296"/>
                  <a:pt x="7890431" y="0"/>
                </a:cubicBezTo>
                <a:cubicBezTo>
                  <a:pt x="8027678" y="-10496"/>
                  <a:pt x="8316971" y="135215"/>
                  <a:pt x="8243667" y="444615"/>
                </a:cubicBezTo>
                <a:cubicBezTo>
                  <a:pt x="8337776" y="1919196"/>
                  <a:pt x="8430456" y="2585256"/>
                  <a:pt x="8243667" y="3997104"/>
                </a:cubicBezTo>
                <a:cubicBezTo>
                  <a:pt x="8212436" y="4280819"/>
                  <a:pt x="8154716" y="4439066"/>
                  <a:pt x="7890431" y="4441721"/>
                </a:cubicBezTo>
                <a:cubicBezTo>
                  <a:pt x="6132707" y="4318898"/>
                  <a:pt x="3605148" y="4357425"/>
                  <a:pt x="353234" y="4441721"/>
                </a:cubicBezTo>
                <a:cubicBezTo>
                  <a:pt x="148150" y="4368822"/>
                  <a:pt x="815" y="4285691"/>
                  <a:pt x="0" y="3997104"/>
                </a:cubicBezTo>
                <a:cubicBezTo>
                  <a:pt x="-193315" y="2565169"/>
                  <a:pt x="109460" y="1582970"/>
                  <a:pt x="0" y="444615"/>
                </a:cubicBezTo>
                <a:close/>
              </a:path>
              <a:path w="8243667" h="4441721" stroke="0" extrusionOk="0">
                <a:moveTo>
                  <a:pt x="0" y="444615"/>
                </a:moveTo>
                <a:cubicBezTo>
                  <a:pt x="-32002" y="192209"/>
                  <a:pt x="198622" y="-41730"/>
                  <a:pt x="353234" y="0"/>
                </a:cubicBezTo>
                <a:cubicBezTo>
                  <a:pt x="2796261" y="-607754"/>
                  <a:pt x="4071487" y="400019"/>
                  <a:pt x="7890431" y="0"/>
                </a:cubicBezTo>
                <a:cubicBezTo>
                  <a:pt x="8048926" y="-847"/>
                  <a:pt x="8245968" y="270316"/>
                  <a:pt x="8243667" y="444615"/>
                </a:cubicBezTo>
                <a:cubicBezTo>
                  <a:pt x="8471246" y="1480992"/>
                  <a:pt x="8475242" y="2680599"/>
                  <a:pt x="8243667" y="3997104"/>
                </a:cubicBezTo>
                <a:cubicBezTo>
                  <a:pt x="8265166" y="4282335"/>
                  <a:pt x="8059745" y="4434081"/>
                  <a:pt x="7890431" y="4441721"/>
                </a:cubicBezTo>
                <a:cubicBezTo>
                  <a:pt x="4962205" y="4365213"/>
                  <a:pt x="1179920" y="4456538"/>
                  <a:pt x="353234" y="4441721"/>
                </a:cubicBezTo>
                <a:cubicBezTo>
                  <a:pt x="171790" y="4353421"/>
                  <a:pt x="-14877" y="4192953"/>
                  <a:pt x="0" y="3997104"/>
                </a:cubicBezTo>
                <a:cubicBezTo>
                  <a:pt x="-259777" y="2758286"/>
                  <a:pt x="-319379" y="1857470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-20287" y="169295"/>
                  <a:pt x="200558" y="-10149"/>
                  <a:pt x="353234" y="0"/>
                </a:cubicBezTo>
                <a:cubicBezTo>
                  <a:pt x="2809745" y="332447"/>
                  <a:pt x="6108728" y="88929"/>
                  <a:pt x="7890431" y="0"/>
                </a:cubicBezTo>
                <a:cubicBezTo>
                  <a:pt x="8073876" y="11734"/>
                  <a:pt x="8312803" y="191199"/>
                  <a:pt x="8243667" y="444615"/>
                </a:cubicBezTo>
                <a:cubicBezTo>
                  <a:pt x="8197528" y="2099114"/>
                  <a:pt x="8445531" y="2553622"/>
                  <a:pt x="8243667" y="3997104"/>
                </a:cubicBezTo>
                <a:cubicBezTo>
                  <a:pt x="8232783" y="4307583"/>
                  <a:pt x="8093584" y="4415013"/>
                  <a:pt x="7890431" y="4441721"/>
                </a:cubicBezTo>
                <a:cubicBezTo>
                  <a:pt x="5593179" y="4150736"/>
                  <a:pt x="4108925" y="4374771"/>
                  <a:pt x="353234" y="4441721"/>
                </a:cubicBezTo>
                <a:cubicBezTo>
                  <a:pt x="147360" y="4386628"/>
                  <a:pt x="29122" y="4262431"/>
                  <a:pt x="0" y="3997104"/>
                </a:cubicBezTo>
                <a:cubicBezTo>
                  <a:pt x="-30538" y="2748079"/>
                  <a:pt x="-111763" y="1730284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147" y="202053"/>
                  <a:pt x="216274" y="-22143"/>
                  <a:pt x="353234" y="0"/>
                </a:cubicBezTo>
                <a:cubicBezTo>
                  <a:pt x="2741415" y="497544"/>
                  <a:pt x="6243848" y="-297189"/>
                  <a:pt x="7890431" y="0"/>
                </a:cubicBezTo>
                <a:cubicBezTo>
                  <a:pt x="8020032" y="-3741"/>
                  <a:pt x="8293514" y="185789"/>
                  <a:pt x="8243667" y="444615"/>
                </a:cubicBezTo>
                <a:cubicBezTo>
                  <a:pt x="8252575" y="2001894"/>
                  <a:pt x="8422371" y="2545571"/>
                  <a:pt x="8243667" y="3997104"/>
                </a:cubicBezTo>
                <a:cubicBezTo>
                  <a:pt x="8214935" y="4281340"/>
                  <a:pt x="8106895" y="4425312"/>
                  <a:pt x="7890431" y="4441721"/>
                </a:cubicBezTo>
                <a:cubicBezTo>
                  <a:pt x="5933476" y="4114367"/>
                  <a:pt x="4022068" y="4080850"/>
                  <a:pt x="353234" y="4441721"/>
                </a:cubicBezTo>
                <a:cubicBezTo>
                  <a:pt x="136761" y="4360089"/>
                  <a:pt x="5828" y="4276559"/>
                  <a:pt x="0" y="3997104"/>
                </a:cubicBezTo>
                <a:cubicBezTo>
                  <a:pt x="-219028" y="2634183"/>
                  <a:pt x="131005" y="161014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318">
            <a:extLst>
              <a:ext uri="{FF2B5EF4-FFF2-40B4-BE49-F238E27FC236}">
                <a16:creationId xmlns="" xmlns:a16="http://schemas.microsoft.com/office/drawing/2014/main" id="{99E64CDC-9758-1081-602A-32B588F85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36" y="3870911"/>
            <a:ext cx="6574327" cy="298708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632C289D-1919-ADDE-C196-9FA0B5ECCE08}"/>
              </a:ext>
            </a:extLst>
          </p:cNvPr>
          <p:cNvSpPr txBox="1"/>
          <p:nvPr/>
        </p:nvSpPr>
        <p:spPr>
          <a:xfrm>
            <a:off x="492368" y="478025"/>
            <a:ext cx="11479238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2.Việc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0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67422" y="787791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5" name="vide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058"/>
            <a:ext cx="12192000" cy="674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1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16923"/>
            <a:ext cx="6583679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3679" cy="3362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54" y="731520"/>
            <a:ext cx="5509846" cy="57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2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61" y="329646"/>
            <a:ext cx="6334539" cy="62467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" y="329646"/>
            <a:ext cx="5632174" cy="62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8498"/>
          <a:stretch/>
        </p:blipFill>
        <p:spPr>
          <a:xfrm>
            <a:off x="2532323" y="230298"/>
            <a:ext cx="2145367" cy="182209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9134" b="9203"/>
          <a:stretch/>
        </p:blipFill>
        <p:spPr>
          <a:xfrm>
            <a:off x="4955284" y="136649"/>
            <a:ext cx="2443747" cy="200939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4" name="Picture 13"/>
          <p:cNvPicPr>
            <a:picLocks/>
          </p:cNvPicPr>
          <p:nvPr/>
        </p:nvPicPr>
        <p:blipFill rotWithShape="1">
          <a:blip r:embed="rId4"/>
          <a:srcRect r="7452"/>
          <a:stretch/>
        </p:blipFill>
        <p:spPr>
          <a:xfrm>
            <a:off x="1766069" y="3555141"/>
            <a:ext cx="2438122" cy="186358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5"/>
          <a:srcRect l="445" t="8083" r="11886" b="1913"/>
          <a:stretch/>
        </p:blipFill>
        <p:spPr>
          <a:xfrm>
            <a:off x="388054" y="1428130"/>
            <a:ext cx="2438109" cy="2103508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7" name="Picture 16"/>
          <p:cNvPicPr>
            <a:picLocks/>
          </p:cNvPicPr>
          <p:nvPr/>
        </p:nvPicPr>
        <p:blipFill rotWithShape="1">
          <a:blip r:embed="rId6"/>
          <a:srcRect l="17396" t="8639" r="3506" b="4683"/>
          <a:stretch/>
        </p:blipFill>
        <p:spPr>
          <a:xfrm>
            <a:off x="4327594" y="3531638"/>
            <a:ext cx="2373147" cy="2025175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725809" y="3341256"/>
            <a:ext cx="2589269" cy="2077467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9" name="Picture 18"/>
          <p:cNvPicPr>
            <a:picLocks/>
          </p:cNvPicPr>
          <p:nvPr/>
        </p:nvPicPr>
        <p:blipFill rotWithShape="1">
          <a:blip r:embed="rId8"/>
          <a:srcRect l="3996" t="9982" r="15981"/>
          <a:stretch/>
        </p:blipFill>
        <p:spPr>
          <a:xfrm>
            <a:off x="7399031" y="950821"/>
            <a:ext cx="2841261" cy="2390435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21" y="3555141"/>
            <a:ext cx="1886085" cy="20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1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99" y="956603"/>
            <a:ext cx="6836898" cy="5016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399" y="3151163"/>
            <a:ext cx="3418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ƠN</a:t>
            </a:r>
            <a:endParaRPr lang="en-US" sz="5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0873" y="3197330"/>
            <a:ext cx="3418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TRỌNG</a:t>
            </a:r>
            <a:endParaRPr lang="en-US" sz="5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4286" y="236806"/>
            <a:ext cx="645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LAO ĐỘNG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7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FA3329C1-C3FC-1FD7-3141-AE1FB1BD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15" y="2525126"/>
            <a:ext cx="3719332" cy="43328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CA9303-EBC6-9520-5F3E-DBCCE2A67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40" y="520505"/>
            <a:ext cx="6738425" cy="482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o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162"/>
            <a:ext cx="12192000" cy="682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934</TotalTime>
  <Words>88</Words>
  <Application>Microsoft Office PowerPoint</Application>
  <PresentationFormat>Widescreen</PresentationFormat>
  <Paragraphs>13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Antic</vt:lpstr>
      <vt:lpstr>Arial</vt:lpstr>
      <vt:lpstr>Calibri</vt:lpstr>
      <vt:lpstr>Calibri Light</vt:lpstr>
      <vt:lpstr>Cambria</vt:lpstr>
      <vt:lpstr>Franklin Gothic Book</vt:lpstr>
      <vt:lpstr>黑体</vt:lpstr>
      <vt:lpstr>Times New Roman</vt:lpstr>
      <vt:lpstr>印品黑体</vt:lpstr>
      <vt:lpstr>3_Office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72</cp:revision>
  <dcterms:created xsi:type="dcterms:W3CDTF">2023-06-09T11:13:51Z</dcterms:created>
  <dcterms:modified xsi:type="dcterms:W3CDTF">2023-09-25T03:14:59Z</dcterms:modified>
  <cp:category>9Slide.vn</cp:category>
</cp:coreProperties>
</file>