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90" r:id="rId4"/>
    <p:sldMasterId id="2147483703" r:id="rId5"/>
  </p:sldMasterIdLst>
  <p:notesMasterIdLst>
    <p:notesMasterId r:id="rId24"/>
  </p:notesMasterIdLst>
  <p:sldIdLst>
    <p:sldId id="3407" r:id="rId6"/>
    <p:sldId id="388" r:id="rId7"/>
    <p:sldId id="403" r:id="rId8"/>
    <p:sldId id="390" r:id="rId9"/>
    <p:sldId id="412" r:id="rId10"/>
    <p:sldId id="377" r:id="rId11"/>
    <p:sldId id="407" r:id="rId12"/>
    <p:sldId id="414" r:id="rId13"/>
    <p:sldId id="3408" r:id="rId14"/>
    <p:sldId id="294" r:id="rId15"/>
    <p:sldId id="402" r:id="rId16"/>
    <p:sldId id="413" r:id="rId17"/>
    <p:sldId id="418" r:id="rId18"/>
    <p:sldId id="3409" r:id="rId19"/>
    <p:sldId id="3410" r:id="rId20"/>
    <p:sldId id="324" r:id="rId21"/>
    <p:sldId id="342" r:id="rId22"/>
    <p:sldId id="3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B89BE-3A61-42BA-A0C5-74927E642A47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77B10-8991-4885-A4A5-87D22FAE4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8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6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11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2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767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3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1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77B10-8991-4885-A4A5-87D22FAE4A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8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0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82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87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87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14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08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557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504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00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649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2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58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047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76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2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2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10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AFE2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0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30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11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AFE2DB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AFE2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88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AFE2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72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5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28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AFE2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78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9F752-EA8A-4F37-89D0-E695FE7BBE17}" type="datetimeFigureOut">
              <a:rPr lang="en-US" smtClean="0">
                <a:solidFill>
                  <a:srgbClr val="767171"/>
                </a:solidFill>
              </a:rPr>
              <a:pPr/>
              <a:t>17/12/2023</a:t>
            </a:fld>
            <a:endParaRPr lang="en-US">
              <a:solidFill>
                <a:srgbClr val="76717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76717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890D1-AA1C-44F9-B253-C62F6BDCA7D3}" type="slidenum">
              <a:rPr lang="en-US" smtClean="0">
                <a:solidFill>
                  <a:srgbClr val="767171"/>
                </a:solidFill>
              </a:rPr>
              <a:pPr/>
              <a:t>‹#›</a:t>
            </a:fld>
            <a:endParaRPr lang="en-US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59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45775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93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05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>
                <a:solidFill>
                  <a:srgbClr val="56CA9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1800" dirty="0">
                <a:solidFill>
                  <a:srgbClr val="56CA9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77363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40C87004-CA66-DB1D-59A9-0A92D3C21BD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58B6E5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2000" dirty="0">
                <a:solidFill>
                  <a:srgbClr val="58B6E5">
                    <a:lumMod val="20000"/>
                    <a:lumOff val="80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solidFill>
                <a:srgbClr val="56CA95">
                  <a:lumMod val="60000"/>
                  <a:lumOff val="40000"/>
                </a:srgb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6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0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23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3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57558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164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8665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/>
                </a:solidFill>
              </a:rPr>
              <a:pPr/>
              <a:t>2023/12/17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711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9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8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theme" Target="../theme/theme2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58965536-5258-A5F9-5F62-61DA756476D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816" y="-498425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62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024BB962-6F78-8F26-3A20-9E6DE56F7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5" y="12382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3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42050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audio" Target="../media/audio1.wav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jp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6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762"/>
            <a:ext cx="12192000" cy="3136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hqprint"/>
          <a:srcRect/>
          <a:stretch>
            <a:fillRect/>
          </a:stretch>
        </p:blipFill>
        <p:spPr>
          <a:xfrm>
            <a:off x="7729696" y="1502778"/>
            <a:ext cx="4447309" cy="1050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hqprint"/>
          <a:srcRect/>
          <a:stretch>
            <a:fillRect/>
          </a:stretch>
        </p:blipFill>
        <p:spPr>
          <a:xfrm flipH="1" flipV="1">
            <a:off x="6796905" y="5272827"/>
            <a:ext cx="1437156" cy="9659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hqprint"/>
          <a:srcRect/>
          <a:stretch>
            <a:fillRect/>
          </a:stretch>
        </p:blipFill>
        <p:spPr>
          <a:xfrm rot="20797434">
            <a:off x="93349" y="114903"/>
            <a:ext cx="1355351" cy="965927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="" xmlns:a16="http://schemas.microsoft.com/office/drawing/2014/main" id="{404FA3EC-0FED-90EA-715E-1FA6382C0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079">
            <a:off x="232808" y="3086915"/>
            <a:ext cx="1005381" cy="1261787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="" xmlns:a16="http://schemas.microsoft.com/office/drawing/2014/main" id="{DC6BE62C-49BA-E7E5-2C12-F49BF111CF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5211">
            <a:off x="10214985" y="5394203"/>
            <a:ext cx="625931" cy="412759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="" xmlns:a16="http://schemas.microsoft.com/office/drawing/2014/main" id="{82ACDA3F-E188-CC79-A89C-2684CFDED4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9" b="23436"/>
          <a:stretch/>
        </p:blipFill>
        <p:spPr>
          <a:xfrm>
            <a:off x="-130821" y="518263"/>
            <a:ext cx="3128705" cy="1699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64">
            <a:extLst>
              <a:ext uri="{FF2B5EF4-FFF2-40B4-BE49-F238E27FC236}">
                <a16:creationId xmlns="" xmlns:a16="http://schemas.microsoft.com/office/drawing/2014/main" id="{6DD57599-DC7F-028C-53DD-F77B17ADD7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42" y="7105417"/>
            <a:ext cx="1170529" cy="1170529"/>
          </a:xfrm>
          <a:prstGeom prst="rect">
            <a:avLst/>
          </a:prstGeom>
        </p:spPr>
      </p:pic>
      <p:sp>
        <p:nvSpPr>
          <p:cNvPr id="13" name="Rectangle: Rounded Corners 4">
            <a:extLst>
              <a:ext uri="{FF2B5EF4-FFF2-40B4-BE49-F238E27FC236}">
                <a16:creationId xmlns="" xmlns:a16="http://schemas.microsoft.com/office/drawing/2014/main" id="{51A5026B-0771-B9B3-CD87-2BB54669FB44}"/>
              </a:ext>
            </a:extLst>
          </p:cNvPr>
          <p:cNvSpPr/>
          <p:nvPr/>
        </p:nvSpPr>
        <p:spPr>
          <a:xfrm>
            <a:off x="664206" y="518263"/>
            <a:ext cx="11194540" cy="5728367"/>
          </a:xfrm>
          <a:prstGeom prst="roundRect">
            <a:avLst/>
          </a:prstGeom>
          <a:solidFill>
            <a:sysClr val="window" lastClr="FFFFFF">
              <a:alpha val="75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vi-VN" sz="2700" kern="0">
              <a:solidFill>
                <a:prstClr val="white"/>
              </a:solidFill>
            </a:endParaRPr>
          </a:p>
        </p:txBody>
      </p:sp>
      <p:sp>
        <p:nvSpPr>
          <p:cNvPr id="20" name="Rectangle 56"/>
          <p:cNvSpPr>
            <a:spLocks noChangeArrowheads="1"/>
          </p:cNvSpPr>
          <p:nvPr/>
        </p:nvSpPr>
        <p:spPr bwMode="auto">
          <a:xfrm>
            <a:off x="1105530" y="488057"/>
            <a:ext cx="943763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8" rIns="91428" bIns="45718" anchor="ctr"/>
          <a:lstStyle/>
          <a:p>
            <a:pPr algn="ctr" defTabSz="914264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GD &amp; ĐT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TX ĐÔNG TRIỀU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264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 THẮNG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62"/>
          <p:cNvSpPr txBox="1">
            <a:spLocks noChangeArrowheads="1"/>
          </p:cNvSpPr>
          <p:nvPr/>
        </p:nvSpPr>
        <p:spPr bwMode="auto">
          <a:xfrm>
            <a:off x="470192" y="4212958"/>
            <a:ext cx="12405633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472C4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MÔN HOẠT ĐỘNG TRẢI NGHIỆM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56"/>
          <p:cNvSpPr>
            <a:spLocks noChangeArrowheads="1"/>
          </p:cNvSpPr>
          <p:nvPr/>
        </p:nvSpPr>
        <p:spPr bwMode="auto">
          <a:xfrm>
            <a:off x="2119339" y="5280230"/>
            <a:ext cx="943763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8" rIns="91428" bIns="45718" anchor="ctr"/>
          <a:lstStyle/>
          <a:p>
            <a:pPr algn="ctr" defTabSz="914264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dirty="0" smtClean="0">
                <a:solidFill>
                  <a:srgbClr val="060606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vi-VN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Đặng Thị Thúy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73458" y="2901720"/>
            <a:ext cx="9145191" cy="388983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7594" tIns="33797" rIns="67594" bIns="33797" numCol="1">
            <a:prstTxWarp prst="textArchUp">
              <a:avLst>
                <a:gd name="adj" fmla="val 10265121"/>
              </a:avLst>
            </a:prstTxWarp>
            <a:spAutoFit/>
          </a:bodyPr>
          <a:lstStyle/>
          <a:p>
            <a:pPr algn="ctr" defTabSz="901262"/>
            <a:r>
              <a:rPr lang="en-US" sz="4400" b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901262"/>
            <a:r>
              <a:rPr lang="en-US" sz="4400" b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</a:t>
            </a:r>
            <a:r>
              <a:rPr lang="en-US" sz="4400" b="1" dirty="0" smtClean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4A</a:t>
            </a:r>
            <a:endParaRPr lang="en-US" sz="4400" b="1" dirty="0">
              <a:ln w="10541" cmpd="sng">
                <a:solidFill>
                  <a:prstClr val="white"/>
                </a:solidFill>
                <a:prstDash val="solid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0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9283" y="234646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xmlns="" id="{C95A9F12-D169-44D8-92F1-F921B7E0B7C6}"/>
              </a:ext>
            </a:extLst>
          </p:cNvPr>
          <p:cNvSpPr/>
          <p:nvPr/>
        </p:nvSpPr>
        <p:spPr>
          <a:xfrm>
            <a:off x="0" y="484651"/>
            <a:ext cx="1219200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6" descr="CÔNG TY TNHH AN PHƯỚC BOOKS VIỆT NAM">
            <a:extLst>
              <a:ext uri="{FF2B5EF4-FFF2-40B4-BE49-F238E27FC236}">
                <a16:creationId xmlns:a16="http://schemas.microsoft.com/office/drawing/2014/main" xmlns="" id="{9871CDE2-8BCC-47AC-8E89-BB74CB70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2719">
            <a:off x="9753202" y="4523260"/>
            <a:ext cx="1998963" cy="19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81CD0-4886-2391-C1EB-3A6AC21FF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16" y="934127"/>
            <a:ext cx="4813962" cy="47642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028" name="Picture 4" descr="Giấy ghi chú 5 màu 3*3 (Note) - Văn phòng phẩm Sơn 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7" y="1249138"/>
            <a:ext cx="4449171" cy="413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E2F101-89EF-4FE2-80DE-D25D9FF7C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675" y="2615611"/>
            <a:ext cx="6485767" cy="13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9749AF-2606-C57F-3E3B-11F7CA3FBA80}"/>
              </a:ext>
            </a:extLst>
          </p:cNvPr>
          <p:cNvSpPr txBox="1"/>
          <p:nvPr/>
        </p:nvSpPr>
        <p:spPr>
          <a:xfrm>
            <a:off x="1158949" y="340241"/>
            <a:ext cx="10132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dirty="0">
                <a:solidFill>
                  <a:srgbClr val="002060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iến hành lập kế hoạch tự lực thực hiện nhiệm vụ theo yêu cầu.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E24BF7-FCAD-DDD4-FB12-CC71868A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269" y="2086750"/>
            <a:ext cx="8841832" cy="3463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503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52017C-A2D6-759F-1DA8-6EC269DB44F5}"/>
              </a:ext>
            </a:extLst>
          </p:cNvPr>
          <p:cNvGrpSpPr/>
          <p:nvPr/>
        </p:nvGrpSpPr>
        <p:grpSpPr>
          <a:xfrm>
            <a:off x="322172" y="1176059"/>
            <a:ext cx="10012262" cy="3621399"/>
            <a:chOff x="-654548" y="1379061"/>
            <a:chExt cx="10012262" cy="36213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86D73D7-C577-B91E-5E5E-537E5F19624E}"/>
                </a:ext>
              </a:extLst>
            </p:cNvPr>
            <p:cNvGrpSpPr/>
            <p:nvPr/>
          </p:nvGrpSpPr>
          <p:grpSpPr>
            <a:xfrm>
              <a:off x="-654548" y="2367178"/>
              <a:ext cx="10012262" cy="2633281"/>
              <a:chOff x="4161029" y="4166461"/>
              <a:chExt cx="10012262" cy="2633281"/>
            </a:xfrm>
            <a:solidFill>
              <a:srgbClr val="FFFFCC"/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4DAF9B1D-C88F-E281-A031-C965FA7A11D3}"/>
                  </a:ext>
                </a:extLst>
              </p:cNvPr>
              <p:cNvSpPr/>
              <p:nvPr/>
            </p:nvSpPr>
            <p:spPr>
              <a:xfrm>
                <a:off x="4161029" y="4166461"/>
                <a:ext cx="10012262" cy="2633281"/>
              </a:xfrm>
              <a:custGeom>
                <a:avLst/>
                <a:gdLst>
                  <a:gd name="connsiteX0" fmla="*/ 0 w 6840681"/>
                  <a:gd name="connsiteY0" fmla="*/ 398326 h 2389909"/>
                  <a:gd name="connsiteX1" fmla="*/ 398326 w 6840681"/>
                  <a:gd name="connsiteY1" fmla="*/ 0 h 2389909"/>
                  <a:gd name="connsiteX2" fmla="*/ 947783 w 6840681"/>
                  <a:gd name="connsiteY2" fmla="*/ 0 h 2389909"/>
                  <a:gd name="connsiteX3" fmla="*/ 1376360 w 6840681"/>
                  <a:gd name="connsiteY3" fmla="*/ 0 h 2389909"/>
                  <a:gd name="connsiteX4" fmla="*/ 1925817 w 6840681"/>
                  <a:gd name="connsiteY4" fmla="*/ 0 h 2389909"/>
                  <a:gd name="connsiteX5" fmla="*/ 2414834 w 6840681"/>
                  <a:gd name="connsiteY5" fmla="*/ 0 h 2389909"/>
                  <a:gd name="connsiteX6" fmla="*/ 2903851 w 6840681"/>
                  <a:gd name="connsiteY6" fmla="*/ 0 h 2389909"/>
                  <a:gd name="connsiteX7" fmla="*/ 3392868 w 6840681"/>
                  <a:gd name="connsiteY7" fmla="*/ 0 h 2389909"/>
                  <a:gd name="connsiteX8" fmla="*/ 3942325 w 6840681"/>
                  <a:gd name="connsiteY8" fmla="*/ 0 h 2389909"/>
                  <a:gd name="connsiteX9" fmla="*/ 4612663 w 6840681"/>
                  <a:gd name="connsiteY9" fmla="*/ 0 h 2389909"/>
                  <a:gd name="connsiteX10" fmla="*/ 5101679 w 6840681"/>
                  <a:gd name="connsiteY10" fmla="*/ 0 h 2389909"/>
                  <a:gd name="connsiteX11" fmla="*/ 5651137 w 6840681"/>
                  <a:gd name="connsiteY11" fmla="*/ 0 h 2389909"/>
                  <a:gd name="connsiteX12" fmla="*/ 6442355 w 6840681"/>
                  <a:gd name="connsiteY12" fmla="*/ 0 h 2389909"/>
                  <a:gd name="connsiteX13" fmla="*/ 6840681 w 6840681"/>
                  <a:gd name="connsiteY13" fmla="*/ 398326 h 2389909"/>
                  <a:gd name="connsiteX14" fmla="*/ 6840681 w 6840681"/>
                  <a:gd name="connsiteY14" fmla="*/ 913479 h 2389909"/>
                  <a:gd name="connsiteX15" fmla="*/ 6840681 w 6840681"/>
                  <a:gd name="connsiteY15" fmla="*/ 1460497 h 2389909"/>
                  <a:gd name="connsiteX16" fmla="*/ 6840681 w 6840681"/>
                  <a:gd name="connsiteY16" fmla="*/ 1991583 h 2389909"/>
                  <a:gd name="connsiteX17" fmla="*/ 6442355 w 6840681"/>
                  <a:gd name="connsiteY17" fmla="*/ 2389909 h 2389909"/>
                  <a:gd name="connsiteX18" fmla="*/ 6013778 w 6840681"/>
                  <a:gd name="connsiteY18" fmla="*/ 2389909 h 2389909"/>
                  <a:gd name="connsiteX19" fmla="*/ 5585202 w 6840681"/>
                  <a:gd name="connsiteY19" fmla="*/ 2389909 h 2389909"/>
                  <a:gd name="connsiteX20" fmla="*/ 4975304 w 6840681"/>
                  <a:gd name="connsiteY20" fmla="*/ 2389909 h 2389909"/>
                  <a:gd name="connsiteX21" fmla="*/ 4607168 w 6840681"/>
                  <a:gd name="connsiteY21" fmla="*/ 2389909 h 2389909"/>
                  <a:gd name="connsiteX22" fmla="*/ 3997271 w 6840681"/>
                  <a:gd name="connsiteY22" fmla="*/ 2389909 h 2389909"/>
                  <a:gd name="connsiteX23" fmla="*/ 3629134 w 6840681"/>
                  <a:gd name="connsiteY23" fmla="*/ 2389909 h 2389909"/>
                  <a:gd name="connsiteX24" fmla="*/ 3200558 w 6840681"/>
                  <a:gd name="connsiteY24" fmla="*/ 2389909 h 2389909"/>
                  <a:gd name="connsiteX25" fmla="*/ 2771981 w 6840681"/>
                  <a:gd name="connsiteY25" fmla="*/ 2389909 h 2389909"/>
                  <a:gd name="connsiteX26" fmla="*/ 2101643 w 6840681"/>
                  <a:gd name="connsiteY26" fmla="*/ 2389909 h 2389909"/>
                  <a:gd name="connsiteX27" fmla="*/ 1552186 w 6840681"/>
                  <a:gd name="connsiteY27" fmla="*/ 2389909 h 2389909"/>
                  <a:gd name="connsiteX28" fmla="*/ 1184050 w 6840681"/>
                  <a:gd name="connsiteY28" fmla="*/ 2389909 h 2389909"/>
                  <a:gd name="connsiteX29" fmla="*/ 398326 w 6840681"/>
                  <a:gd name="connsiteY29" fmla="*/ 2389909 h 2389909"/>
                  <a:gd name="connsiteX30" fmla="*/ 0 w 6840681"/>
                  <a:gd name="connsiteY30" fmla="*/ 1991583 h 2389909"/>
                  <a:gd name="connsiteX31" fmla="*/ 0 w 6840681"/>
                  <a:gd name="connsiteY31" fmla="*/ 1444565 h 2389909"/>
                  <a:gd name="connsiteX32" fmla="*/ 0 w 6840681"/>
                  <a:gd name="connsiteY32" fmla="*/ 897547 h 2389909"/>
                  <a:gd name="connsiteX33" fmla="*/ 0 w 6840681"/>
                  <a:gd name="connsiteY33" fmla="*/ 398326 h 2389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840681" h="2389909" fill="none" extrusionOk="0">
                    <a:moveTo>
                      <a:pt x="0" y="398326"/>
                    </a:moveTo>
                    <a:cubicBezTo>
                      <a:pt x="-32699" y="137313"/>
                      <a:pt x="195012" y="-23883"/>
                      <a:pt x="398326" y="0"/>
                    </a:cubicBezTo>
                    <a:cubicBezTo>
                      <a:pt x="620597" y="-3382"/>
                      <a:pt x="821234" y="56028"/>
                      <a:pt x="947783" y="0"/>
                    </a:cubicBezTo>
                    <a:cubicBezTo>
                      <a:pt x="1074332" y="-56028"/>
                      <a:pt x="1265363" y="9635"/>
                      <a:pt x="1376360" y="0"/>
                    </a:cubicBezTo>
                    <a:cubicBezTo>
                      <a:pt x="1487357" y="-9635"/>
                      <a:pt x="1681840" y="36547"/>
                      <a:pt x="1925817" y="0"/>
                    </a:cubicBezTo>
                    <a:cubicBezTo>
                      <a:pt x="2169794" y="-36547"/>
                      <a:pt x="2297621" y="6652"/>
                      <a:pt x="2414834" y="0"/>
                    </a:cubicBezTo>
                    <a:cubicBezTo>
                      <a:pt x="2532047" y="-6652"/>
                      <a:pt x="2743943" y="58629"/>
                      <a:pt x="2903851" y="0"/>
                    </a:cubicBezTo>
                    <a:cubicBezTo>
                      <a:pt x="3063759" y="-58629"/>
                      <a:pt x="3204464" y="57041"/>
                      <a:pt x="3392868" y="0"/>
                    </a:cubicBezTo>
                    <a:cubicBezTo>
                      <a:pt x="3581272" y="-57041"/>
                      <a:pt x="3745568" y="12086"/>
                      <a:pt x="3942325" y="0"/>
                    </a:cubicBezTo>
                    <a:cubicBezTo>
                      <a:pt x="4139082" y="-12086"/>
                      <a:pt x="4405620" y="45948"/>
                      <a:pt x="4612663" y="0"/>
                    </a:cubicBezTo>
                    <a:cubicBezTo>
                      <a:pt x="4819706" y="-45948"/>
                      <a:pt x="4911477" y="57763"/>
                      <a:pt x="5101679" y="0"/>
                    </a:cubicBezTo>
                    <a:cubicBezTo>
                      <a:pt x="5291881" y="-57763"/>
                      <a:pt x="5489086" y="55351"/>
                      <a:pt x="5651137" y="0"/>
                    </a:cubicBezTo>
                    <a:cubicBezTo>
                      <a:pt x="5813188" y="-55351"/>
                      <a:pt x="6272526" y="71363"/>
                      <a:pt x="6442355" y="0"/>
                    </a:cubicBezTo>
                    <a:cubicBezTo>
                      <a:pt x="6655476" y="-1065"/>
                      <a:pt x="6818465" y="188256"/>
                      <a:pt x="6840681" y="398326"/>
                    </a:cubicBezTo>
                    <a:cubicBezTo>
                      <a:pt x="6885251" y="604146"/>
                      <a:pt x="6831249" y="698617"/>
                      <a:pt x="6840681" y="913479"/>
                    </a:cubicBezTo>
                    <a:cubicBezTo>
                      <a:pt x="6850113" y="1128341"/>
                      <a:pt x="6775692" y="1304667"/>
                      <a:pt x="6840681" y="1460497"/>
                    </a:cubicBezTo>
                    <a:cubicBezTo>
                      <a:pt x="6905670" y="1616327"/>
                      <a:pt x="6809947" y="1766136"/>
                      <a:pt x="6840681" y="1991583"/>
                    </a:cubicBezTo>
                    <a:cubicBezTo>
                      <a:pt x="6809002" y="2214982"/>
                      <a:pt x="6635969" y="2369946"/>
                      <a:pt x="6442355" y="2389909"/>
                    </a:cubicBezTo>
                    <a:cubicBezTo>
                      <a:pt x="6345436" y="2439630"/>
                      <a:pt x="6227287" y="2347827"/>
                      <a:pt x="6013778" y="2389909"/>
                    </a:cubicBezTo>
                    <a:cubicBezTo>
                      <a:pt x="5800269" y="2431991"/>
                      <a:pt x="5795601" y="2348528"/>
                      <a:pt x="5585202" y="2389909"/>
                    </a:cubicBezTo>
                    <a:cubicBezTo>
                      <a:pt x="5374803" y="2431290"/>
                      <a:pt x="5145117" y="2330119"/>
                      <a:pt x="4975304" y="2389909"/>
                    </a:cubicBezTo>
                    <a:cubicBezTo>
                      <a:pt x="4805491" y="2449699"/>
                      <a:pt x="4727751" y="2354002"/>
                      <a:pt x="4607168" y="2389909"/>
                    </a:cubicBezTo>
                    <a:cubicBezTo>
                      <a:pt x="4486585" y="2425816"/>
                      <a:pt x="4184527" y="2386977"/>
                      <a:pt x="3997271" y="2389909"/>
                    </a:cubicBezTo>
                    <a:cubicBezTo>
                      <a:pt x="3810015" y="2392841"/>
                      <a:pt x="3777415" y="2352413"/>
                      <a:pt x="3629134" y="2389909"/>
                    </a:cubicBezTo>
                    <a:cubicBezTo>
                      <a:pt x="3480853" y="2427405"/>
                      <a:pt x="3343970" y="2357102"/>
                      <a:pt x="3200558" y="2389909"/>
                    </a:cubicBezTo>
                    <a:cubicBezTo>
                      <a:pt x="3057146" y="2422716"/>
                      <a:pt x="2860860" y="2347835"/>
                      <a:pt x="2771981" y="2389909"/>
                    </a:cubicBezTo>
                    <a:cubicBezTo>
                      <a:pt x="2683102" y="2431983"/>
                      <a:pt x="2263391" y="2389788"/>
                      <a:pt x="2101643" y="2389909"/>
                    </a:cubicBezTo>
                    <a:cubicBezTo>
                      <a:pt x="1939895" y="2390030"/>
                      <a:pt x="1756202" y="2387120"/>
                      <a:pt x="1552186" y="2389909"/>
                    </a:cubicBezTo>
                    <a:cubicBezTo>
                      <a:pt x="1348170" y="2392698"/>
                      <a:pt x="1323671" y="2381979"/>
                      <a:pt x="1184050" y="2389909"/>
                    </a:cubicBezTo>
                    <a:cubicBezTo>
                      <a:pt x="1044429" y="2397839"/>
                      <a:pt x="782218" y="2379957"/>
                      <a:pt x="398326" y="2389909"/>
                    </a:cubicBezTo>
                    <a:cubicBezTo>
                      <a:pt x="179727" y="2394970"/>
                      <a:pt x="4175" y="2243377"/>
                      <a:pt x="0" y="1991583"/>
                    </a:cubicBezTo>
                    <a:cubicBezTo>
                      <a:pt x="-57248" y="1878793"/>
                      <a:pt x="45261" y="1613172"/>
                      <a:pt x="0" y="1444565"/>
                    </a:cubicBezTo>
                    <a:cubicBezTo>
                      <a:pt x="-45261" y="1275958"/>
                      <a:pt x="41737" y="1133103"/>
                      <a:pt x="0" y="897547"/>
                    </a:cubicBezTo>
                    <a:cubicBezTo>
                      <a:pt x="-41737" y="661991"/>
                      <a:pt x="33969" y="511586"/>
                      <a:pt x="0" y="398326"/>
                    </a:cubicBezTo>
                    <a:close/>
                  </a:path>
                  <a:path w="6840681" h="2389909" stroke="0" extrusionOk="0">
                    <a:moveTo>
                      <a:pt x="0" y="398326"/>
                    </a:moveTo>
                    <a:cubicBezTo>
                      <a:pt x="28964" y="220397"/>
                      <a:pt x="206306" y="22650"/>
                      <a:pt x="398326" y="0"/>
                    </a:cubicBezTo>
                    <a:cubicBezTo>
                      <a:pt x="721568" y="-77986"/>
                      <a:pt x="747490" y="45628"/>
                      <a:pt x="1068664" y="0"/>
                    </a:cubicBezTo>
                    <a:cubicBezTo>
                      <a:pt x="1389838" y="-45628"/>
                      <a:pt x="1321977" y="24840"/>
                      <a:pt x="1436800" y="0"/>
                    </a:cubicBezTo>
                    <a:cubicBezTo>
                      <a:pt x="1551623" y="-24840"/>
                      <a:pt x="1759575" y="31069"/>
                      <a:pt x="1865377" y="0"/>
                    </a:cubicBezTo>
                    <a:cubicBezTo>
                      <a:pt x="1971179" y="-31069"/>
                      <a:pt x="2110699" y="649"/>
                      <a:pt x="2293953" y="0"/>
                    </a:cubicBezTo>
                    <a:cubicBezTo>
                      <a:pt x="2477207" y="-649"/>
                      <a:pt x="2587687" y="11477"/>
                      <a:pt x="2843410" y="0"/>
                    </a:cubicBezTo>
                    <a:cubicBezTo>
                      <a:pt x="3099133" y="-11477"/>
                      <a:pt x="3263284" y="65734"/>
                      <a:pt x="3453308" y="0"/>
                    </a:cubicBezTo>
                    <a:cubicBezTo>
                      <a:pt x="3643332" y="-65734"/>
                      <a:pt x="3784338" y="49240"/>
                      <a:pt x="3881885" y="0"/>
                    </a:cubicBezTo>
                    <a:cubicBezTo>
                      <a:pt x="3979432" y="-49240"/>
                      <a:pt x="4153783" y="35559"/>
                      <a:pt x="4370901" y="0"/>
                    </a:cubicBezTo>
                    <a:cubicBezTo>
                      <a:pt x="4588019" y="-35559"/>
                      <a:pt x="4733852" y="14561"/>
                      <a:pt x="4859918" y="0"/>
                    </a:cubicBezTo>
                    <a:cubicBezTo>
                      <a:pt x="4985984" y="-14561"/>
                      <a:pt x="5246065" y="37144"/>
                      <a:pt x="5530256" y="0"/>
                    </a:cubicBezTo>
                    <a:cubicBezTo>
                      <a:pt x="5814447" y="-37144"/>
                      <a:pt x="6179390" y="77223"/>
                      <a:pt x="6442355" y="0"/>
                    </a:cubicBezTo>
                    <a:cubicBezTo>
                      <a:pt x="6655433" y="42611"/>
                      <a:pt x="6809682" y="192145"/>
                      <a:pt x="6840681" y="398326"/>
                    </a:cubicBezTo>
                    <a:cubicBezTo>
                      <a:pt x="6859406" y="668793"/>
                      <a:pt x="6806913" y="806782"/>
                      <a:pt x="6840681" y="945344"/>
                    </a:cubicBezTo>
                    <a:cubicBezTo>
                      <a:pt x="6874449" y="1083906"/>
                      <a:pt x="6837582" y="1241587"/>
                      <a:pt x="6840681" y="1492362"/>
                    </a:cubicBezTo>
                    <a:cubicBezTo>
                      <a:pt x="6843780" y="1743137"/>
                      <a:pt x="6831138" y="1882333"/>
                      <a:pt x="6840681" y="1991583"/>
                    </a:cubicBezTo>
                    <a:cubicBezTo>
                      <a:pt x="6838422" y="2204226"/>
                      <a:pt x="6656320" y="2397105"/>
                      <a:pt x="6442355" y="2389909"/>
                    </a:cubicBezTo>
                    <a:cubicBezTo>
                      <a:pt x="6291021" y="2424869"/>
                      <a:pt x="5972527" y="2334569"/>
                      <a:pt x="5832458" y="2389909"/>
                    </a:cubicBezTo>
                    <a:cubicBezTo>
                      <a:pt x="5692389" y="2445249"/>
                      <a:pt x="5629468" y="2360465"/>
                      <a:pt x="5464321" y="2389909"/>
                    </a:cubicBezTo>
                    <a:cubicBezTo>
                      <a:pt x="5299174" y="2419353"/>
                      <a:pt x="5218680" y="2343961"/>
                      <a:pt x="5035745" y="2389909"/>
                    </a:cubicBezTo>
                    <a:cubicBezTo>
                      <a:pt x="4852810" y="2435857"/>
                      <a:pt x="4618485" y="2332848"/>
                      <a:pt x="4486287" y="2389909"/>
                    </a:cubicBezTo>
                    <a:cubicBezTo>
                      <a:pt x="4354089" y="2446970"/>
                      <a:pt x="3990395" y="2355307"/>
                      <a:pt x="3815950" y="2389909"/>
                    </a:cubicBezTo>
                    <a:cubicBezTo>
                      <a:pt x="3641505" y="2424511"/>
                      <a:pt x="3366202" y="2332309"/>
                      <a:pt x="3145612" y="2389909"/>
                    </a:cubicBezTo>
                    <a:cubicBezTo>
                      <a:pt x="2925022" y="2447509"/>
                      <a:pt x="2773842" y="2347078"/>
                      <a:pt x="2475274" y="2389909"/>
                    </a:cubicBezTo>
                    <a:cubicBezTo>
                      <a:pt x="2176706" y="2432740"/>
                      <a:pt x="2079622" y="2319682"/>
                      <a:pt x="1865377" y="2389909"/>
                    </a:cubicBezTo>
                    <a:cubicBezTo>
                      <a:pt x="1651132" y="2460136"/>
                      <a:pt x="1489337" y="2379498"/>
                      <a:pt x="1376360" y="2389909"/>
                    </a:cubicBezTo>
                    <a:cubicBezTo>
                      <a:pt x="1263383" y="2400320"/>
                      <a:pt x="1014094" y="2378823"/>
                      <a:pt x="887343" y="2389909"/>
                    </a:cubicBezTo>
                    <a:cubicBezTo>
                      <a:pt x="760592" y="2400995"/>
                      <a:pt x="498056" y="2348745"/>
                      <a:pt x="398326" y="2389909"/>
                    </a:cubicBezTo>
                    <a:cubicBezTo>
                      <a:pt x="180259" y="2356454"/>
                      <a:pt x="18863" y="2209972"/>
                      <a:pt x="0" y="1991583"/>
                    </a:cubicBezTo>
                    <a:cubicBezTo>
                      <a:pt x="-61222" y="1743759"/>
                      <a:pt x="24757" y="1650417"/>
                      <a:pt x="0" y="1460497"/>
                    </a:cubicBezTo>
                    <a:cubicBezTo>
                      <a:pt x="-24757" y="1270577"/>
                      <a:pt x="1643" y="1138159"/>
                      <a:pt x="0" y="977209"/>
                    </a:cubicBezTo>
                    <a:cubicBezTo>
                      <a:pt x="-1643" y="816259"/>
                      <a:pt x="11637" y="682840"/>
                      <a:pt x="0" y="398326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  <a:extLst>
                  <a:ext uri="{C807C97D-BFC1-408E-A445-0C87EB9F89A2}">
                    <ask:lineSketchStyleProps xmlns:ask="http://schemas.microsoft.com/office/drawing/2018/sketchyshapes" xmlns="" sd="1666995049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914377"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1.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914377"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2. </a:t>
                </a:r>
                <a:r>
                  <a:rPr lang="vi-VN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ràng</a:t>
                </a:r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914377"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3. </a:t>
                </a:r>
                <a:r>
                  <a:rPr lang="vi-VN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 bày to rõ ràng</a:t>
                </a:r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644E613A-E133-4B16-0689-9D0A88EE53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7922" y="5802826"/>
                <a:ext cx="690574" cy="682866"/>
              </a:xfrm>
              <a:prstGeom prst="rect">
                <a:avLst/>
              </a:prstGeom>
              <a:grpFill/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62FED198-0D68-49A2-C657-F3E3711E9FC8}"/>
                  </a:ext>
                </a:extLst>
              </p:cNvPr>
              <p:cNvGrpSpPr/>
              <p:nvPr/>
            </p:nvGrpSpPr>
            <p:grpSpPr>
              <a:xfrm>
                <a:off x="10322850" y="4574443"/>
                <a:ext cx="1264029" cy="695083"/>
                <a:chOff x="10712637" y="3796777"/>
                <a:chExt cx="1447641" cy="793426"/>
              </a:xfrm>
              <a:grpFill/>
            </p:grpSpPr>
            <p:pic>
              <p:nvPicPr>
                <p:cNvPr id="19" name="Picture 18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28AD5FAF-CA49-40AC-B29B-A76248CD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2637" y="3820764"/>
                  <a:ext cx="769441" cy="76943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0" name="Picture 19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E1B1EB25-FBBF-5B18-297A-968558CDD7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90837" y="3796777"/>
                  <a:ext cx="769441" cy="769439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C4758864-43DB-965C-7683-44689FE49264}"/>
                  </a:ext>
                </a:extLst>
              </p:cNvPr>
              <p:cNvGrpSpPr/>
              <p:nvPr/>
            </p:nvGrpSpPr>
            <p:grpSpPr>
              <a:xfrm>
                <a:off x="10854327" y="5820373"/>
                <a:ext cx="1940242" cy="704927"/>
                <a:chOff x="8747210" y="4742800"/>
                <a:chExt cx="2161805" cy="794300"/>
              </a:xfrm>
              <a:grpFill/>
            </p:grpSpPr>
            <p:pic>
              <p:nvPicPr>
                <p:cNvPr id="16" name="Picture 15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F9921D74-35E8-2123-E3C9-A4433CC30A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47210" y="4758652"/>
                  <a:ext cx="769442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7" name="Picture 16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75FBCDBF-4F27-E325-BC0E-4D320B64DE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6232" y="4767659"/>
                  <a:ext cx="769442" cy="769441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8" name="Picture 17" descr="Icon&#10;&#10;Description automatically generated">
                  <a:extLst>
                    <a:ext uri="{FF2B5EF4-FFF2-40B4-BE49-F238E27FC236}">
                      <a16:creationId xmlns:a16="http://schemas.microsoft.com/office/drawing/2014/main" xmlns="" id="{BD4C1044-E8BE-FA9F-65A8-D4A595D24A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9573" y="4742800"/>
                  <a:ext cx="769442" cy="769440"/>
                </a:xfrm>
                <a:prstGeom prst="rect">
                  <a:avLst/>
                </a:prstGeom>
                <a:grpFill/>
              </p:spPr>
            </p:pic>
          </p:grp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432161E-7D3E-FEE9-27FA-60AA1EB8CBD6}"/>
                </a:ext>
              </a:extLst>
            </p:cNvPr>
            <p:cNvSpPr/>
            <p:nvPr/>
          </p:nvSpPr>
          <p:spPr>
            <a:xfrm>
              <a:off x="1100489" y="1379061"/>
              <a:ext cx="5350238" cy="1035616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5BA9B26D-9AD2-87CD-B6A1-5B59CF29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9585863" y="3489395"/>
            <a:ext cx="2643020" cy="309795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644E613A-E133-4B16-0689-9D0A88EE5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69" y="3158087"/>
            <a:ext cx="690579" cy="68286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xmlns="" id="{644E613A-E133-4B16-0689-9D0A88EE5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76" y="3121646"/>
            <a:ext cx="690579" cy="68286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xmlns="" id="{644E613A-E133-4B16-0689-9D0A88EE5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1" y="3117105"/>
            <a:ext cx="690579" cy="682867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42282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791" y="4093698"/>
            <a:ext cx="311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 CHIA SẺ TRÊN PADLET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016DEC6A-DC90-6214-5A00-983D2009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xmlns="" id="{FAD20A9C-E4BB-4C6D-BB16-73049BF4F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5" y="3570514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05353F-8AAD-4D90-BD26-4F5755C024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0771" y="2456230"/>
            <a:ext cx="595630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220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với người thân: Thực hiện nhiệm vụ được giao không chỉ ở trường mà còn ở nhà.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lip Art: Vận chuyển đồ họa Vector Minh họa Cây hoa chậu - hoa png tải về -  Miễn phí trong suốt Hoa png Tải về.">
            <a:extLst>
              <a:ext uri="{FF2B5EF4-FFF2-40B4-BE49-F238E27FC236}">
                <a16:creationId xmlns:a16="http://schemas.microsoft.com/office/drawing/2014/main" xmlns="" id="{CD48BBAF-0BCE-823C-A271-C226D787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7" b="97470" l="6000" r="94556">
                        <a14:foregroundMark x1="45000" y1="8554" x2="51778" y2="17651"/>
                        <a14:foregroundMark x1="51778" y1="17651" x2="51778" y2="17771"/>
                        <a14:foregroundMark x1="64333" y1="33675" x2="64333" y2="33675"/>
                        <a14:foregroundMark x1="92778" y1="46807" x2="92778" y2="46807"/>
                        <a14:foregroundMark x1="78111" y1="39699" x2="78111" y2="39699"/>
                        <a14:foregroundMark x1="25111" y1="31446" x2="25111" y2="31446"/>
                        <a14:foregroundMark x1="6111" y1="45843" x2="6111" y2="45422"/>
                        <a14:foregroundMark x1="56444" y1="93795" x2="56444" y2="93795"/>
                        <a14:foregroundMark x1="50000" y1="97590" x2="50000" y2="97590"/>
                        <a14:foregroundMark x1="45889" y1="4578" x2="45889" y2="4578"/>
                        <a14:foregroundMark x1="61667" y1="4277" x2="61667" y2="4277"/>
                        <a14:foregroundMark x1="91333" y1="41928" x2="91333" y2="41928"/>
                        <a14:foregroundMark x1="94556" y1="65060" x2="94556" y2="65060"/>
                        <a14:backgroundMark x1="31000" y1="49036" x2="31000" y2="49036"/>
                        <a14:backgroundMark x1="53556" y1="42831" x2="53556" y2="42831"/>
                        <a14:backgroundMark x1="67222" y1="60181" x2="67222" y2="60181"/>
                        <a14:backgroundMark x1="69000" y1="50783" x2="69000" y2="50783"/>
                        <a14:backgroundMark x1="74000" y1="13012" x2="74000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757" y="3313339"/>
            <a:ext cx="1782243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xmlns="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162198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:a16="http://schemas.microsoft.com/office/drawing/2014/main" xmlns="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5" y="1705562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2671329-955D-CABE-76F4-611AE92D7AF3}"/>
              </a:ext>
            </a:extLst>
          </p:cNvPr>
          <p:cNvSpPr/>
          <p:nvPr/>
        </p:nvSpPr>
        <p:spPr>
          <a:xfrm>
            <a:off x="2047568" y="1562986"/>
            <a:ext cx="7551173" cy="39872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D89F56-36D2-4865-2B9F-3374D3074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349" y="1105786"/>
            <a:ext cx="667569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474488-7875-48DB-A80F-BB3AF637F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901" y="2355767"/>
            <a:ext cx="5377138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hởi động bài ca tôm c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7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576956A-DF53-4EFF-BD7F-102D67306FB2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13FEAF83-BF88-4877-A21A-5B34185C5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60328" y="18273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55BCA1C5-D0B6-4900-B4B3-66597025C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422593" y="161778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9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6269FB-63B6-480E-A6D1-9103EB7AC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177" y="2373680"/>
            <a:ext cx="50479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202019"/>
            <a:ext cx="11044297" cy="4508204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4C5000-E9F2-9CA6-C544-20D091F2ECD1}"/>
              </a:ext>
            </a:extLst>
          </p:cNvPr>
          <p:cNvSpPr txBox="1"/>
          <p:nvPr/>
        </p:nvSpPr>
        <p:spPr>
          <a:xfrm>
            <a:off x="3649077" y="1613939"/>
            <a:ext cx="6013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5400" b="1" dirty="0">
                <a:solidFill>
                  <a:srgbClr val="FF0000"/>
                </a:solidFill>
                <a:latin typeface="Calibri"/>
              </a:rPr>
              <a:t>1. </a:t>
            </a:r>
            <a:r>
              <a:rPr lang="vi-VN" sz="5400" b="1" dirty="0">
                <a:solidFill>
                  <a:srgbClr val="FF0000"/>
                </a:solidFill>
                <a:latin typeface="Calibri"/>
              </a:rPr>
              <a:t>Chia sẻ về những nhiệm vụ được giao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302" y="655093"/>
            <a:ext cx="6482687" cy="56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ám ph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9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A16E077-B764-6737-65FD-226D56E8C72C}"/>
              </a:ext>
            </a:extLst>
          </p:cNvPr>
          <p:cNvSpPr/>
          <p:nvPr/>
        </p:nvSpPr>
        <p:spPr>
          <a:xfrm>
            <a:off x="209492" y="313671"/>
            <a:ext cx="11773017" cy="6412514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3158">
              <a:defRPr/>
            </a:pPr>
            <a:endParaRPr lang="en-US" sz="1798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699CF4-5090-CE4E-F21B-663681CCA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33"/>
          <a:stretch/>
        </p:blipFill>
        <p:spPr>
          <a:xfrm>
            <a:off x="0" y="1374031"/>
            <a:ext cx="4230805" cy="394859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161947"/>
              </p:ext>
            </p:extLst>
          </p:nvPr>
        </p:nvGraphicFramePr>
        <p:xfrm>
          <a:off x="4230806" y="726718"/>
          <a:ext cx="7601803" cy="4907280"/>
        </p:xfrm>
        <a:graphic>
          <a:graphicData uri="http://schemas.openxmlformats.org/drawingml/2006/table">
            <a:tbl>
              <a:tblPr firstRow="1" firstCol="1" bandRow="1"/>
              <a:tblGrid>
                <a:gridCol w="760180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THẢO LUẬN</a:t>
                      </a:r>
                      <a:endParaRPr lang="en-US" sz="2800" b="1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l-NL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 </a:t>
                      </a: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 những nhiệm vụ em được phân công ở trường.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 sẻ về cách em thực hiện những nhiệm vụ đó.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Cách ghi nhớ nhiệm vụ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Cách quản lí thời gian và tiến độ thực hiện nhiệm vụ.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Cách giải quyết nhiệm vụ khi gặp khó khăn.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70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186</Words>
  <Application>Microsoft Office PowerPoint</Application>
  <PresentationFormat>Widescreen</PresentationFormat>
  <Paragraphs>36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#9Slide07 HoneyCream</vt:lpstr>
      <vt:lpstr>Arial</vt:lpstr>
      <vt:lpstr>Calibri</vt:lpstr>
      <vt:lpstr>Calibri Light</vt:lpstr>
      <vt:lpstr>Cordia New</vt:lpstr>
      <vt:lpstr>Georgia</vt:lpstr>
      <vt:lpstr>SVN-Poky's</vt:lpstr>
      <vt:lpstr>Times New Roman</vt:lpstr>
      <vt:lpstr>Wingdings</vt:lpstr>
      <vt:lpstr>小考拉体</vt:lpstr>
      <vt:lpstr>等线</vt:lpstr>
      <vt:lpstr>等线 Light</vt:lpstr>
      <vt:lpstr>Custom Design</vt:lpstr>
      <vt:lpstr>1_Office Theme</vt:lpstr>
      <vt:lpstr>1_Simple Light</vt:lpstr>
      <vt:lpstr>2_Office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2023-09-21T00:35:21Z</dcterms:created>
  <dcterms:modified xsi:type="dcterms:W3CDTF">2023-12-17T15:10:15Z</dcterms:modified>
</cp:coreProperties>
</file>